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76" r:id="rId2"/>
    <p:sldId id="410" r:id="rId3"/>
    <p:sldId id="278" r:id="rId4"/>
    <p:sldId id="4712" r:id="rId5"/>
    <p:sldId id="4746" r:id="rId6"/>
    <p:sldId id="4744" r:id="rId7"/>
    <p:sldId id="4714" r:id="rId8"/>
    <p:sldId id="4741" r:id="rId9"/>
    <p:sldId id="4718" r:id="rId10"/>
    <p:sldId id="4719" r:id="rId11"/>
    <p:sldId id="4720" r:id="rId12"/>
    <p:sldId id="4721" r:id="rId13"/>
    <p:sldId id="4722" r:id="rId14"/>
    <p:sldId id="4723" r:id="rId15"/>
    <p:sldId id="4724" r:id="rId16"/>
    <p:sldId id="4737" r:id="rId17"/>
    <p:sldId id="4760" r:id="rId18"/>
    <p:sldId id="4761" r:id="rId19"/>
    <p:sldId id="4729" r:id="rId20"/>
    <p:sldId id="4730" r:id="rId21"/>
    <p:sldId id="4773" r:id="rId22"/>
    <p:sldId id="4814" r:id="rId23"/>
    <p:sldId id="4758" r:id="rId24"/>
    <p:sldId id="4815" r:id="rId25"/>
    <p:sldId id="4816" r:id="rId26"/>
    <p:sldId id="4780" r:id="rId27"/>
    <p:sldId id="4775" r:id="rId28"/>
    <p:sldId id="4776" r:id="rId29"/>
    <p:sldId id="4777" r:id="rId30"/>
    <p:sldId id="4781" r:id="rId31"/>
    <p:sldId id="4767" r:id="rId32"/>
    <p:sldId id="4762" r:id="rId33"/>
    <p:sldId id="4782" r:id="rId34"/>
    <p:sldId id="4763" r:id="rId35"/>
    <p:sldId id="4764" r:id="rId36"/>
    <p:sldId id="4765" r:id="rId37"/>
    <p:sldId id="4766" r:id="rId38"/>
    <p:sldId id="4772" r:id="rId39"/>
    <p:sldId id="4793" r:id="rId40"/>
    <p:sldId id="4810" r:id="rId41"/>
    <p:sldId id="4774" r:id="rId42"/>
    <p:sldId id="4811" r:id="rId43"/>
    <p:sldId id="4812" r:id="rId44"/>
    <p:sldId id="4813" r:id="rId45"/>
    <p:sldId id="4817" r:id="rId46"/>
    <p:sldId id="4731" r:id="rId47"/>
    <p:sldId id="4732" r:id="rId48"/>
    <p:sldId id="4733" r:id="rId49"/>
    <p:sldId id="4734" r:id="rId50"/>
    <p:sldId id="4749" r:id="rId51"/>
    <p:sldId id="4805" r:id="rId52"/>
    <p:sldId id="4750" r:id="rId53"/>
    <p:sldId id="4818" r:id="rId54"/>
    <p:sldId id="4751" r:id="rId55"/>
    <p:sldId id="4806" r:id="rId56"/>
    <p:sldId id="4807" r:id="rId57"/>
    <p:sldId id="4809" r:id="rId58"/>
    <p:sldId id="4778" r:id="rId59"/>
    <p:sldId id="4779" r:id="rId60"/>
    <p:sldId id="282" r:id="rId61"/>
    <p:sldId id="280" r:id="rId62"/>
    <p:sldId id="4711" r:id="rId6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 id="410"/>
            <p14:sldId id="278"/>
          </p14:sldIdLst>
        </p14:section>
        <p14:section name="SAP BTP and CF basics" id="{1C2408A8-434D-4AC6-AE07-3579F88D135F}">
          <p14:sldIdLst>
            <p14:sldId id="4712"/>
            <p14:sldId id="4746"/>
            <p14:sldId id="4744"/>
            <p14:sldId id="4714"/>
            <p14:sldId id="4741"/>
            <p14:sldId id="4718"/>
            <p14:sldId id="4719"/>
            <p14:sldId id="4720"/>
            <p14:sldId id="4721"/>
            <p14:sldId id="4722"/>
            <p14:sldId id="4723"/>
            <p14:sldId id="4724"/>
            <p14:sldId id="4737"/>
            <p14:sldId id="4760"/>
            <p14:sldId id="4761"/>
          </p14:sldIdLst>
        </p14:section>
        <p14:section name="Microservices" id="{D77A83B4-35B9-4189-94EA-E8F03BED63EC}">
          <p14:sldIdLst>
            <p14:sldId id="4729"/>
            <p14:sldId id="4730"/>
            <p14:sldId id="4773"/>
          </p14:sldIdLst>
        </p14:section>
        <p14:section name="CAPM DB and SRV" id="{5B7B2B17-4F62-46E9-B66D-7B71EB09A0F7}">
          <p14:sldIdLst>
            <p14:sldId id="4814"/>
            <p14:sldId id="4758"/>
            <p14:sldId id="4815"/>
            <p14:sldId id="4816"/>
            <p14:sldId id="4780"/>
            <p14:sldId id="4775"/>
            <p14:sldId id="4776"/>
            <p14:sldId id="4777"/>
            <p14:sldId id="4781"/>
            <p14:sldId id="4767"/>
          </p14:sldIdLst>
        </p14:section>
        <p14:section name="Services and Generic Handlers" id="{034D252C-D9E2-4B14-9529-4D8F37C487B3}">
          <p14:sldIdLst>
            <p14:sldId id="4762"/>
            <p14:sldId id="4782"/>
          </p14:sldIdLst>
        </p14:section>
        <p14:section name="Fiori Elements" id="{2F1119A0-5F8D-4793-A9B6-E37596117662}">
          <p14:sldIdLst>
            <p14:sldId id="4763"/>
            <p14:sldId id="4764"/>
            <p14:sldId id="4765"/>
            <p14:sldId id="4766"/>
            <p14:sldId id="4772"/>
            <p14:sldId id="4793"/>
          </p14:sldIdLst>
        </p14:section>
        <p14:section name="HANA Cloud" id="{5F2C578F-EB2C-4D57-A5BF-A9188DBBD265}">
          <p14:sldIdLst>
            <p14:sldId id="4810"/>
            <p14:sldId id="4774"/>
            <p14:sldId id="4811"/>
            <p14:sldId id="4812"/>
            <p14:sldId id="4813"/>
            <p14:sldId id="4817"/>
          </p14:sldIdLst>
        </p14:section>
        <p14:section name="App Router and Security" id="{D7B947CA-560E-4153-AD25-E41673079A12}">
          <p14:sldIdLst>
            <p14:sldId id="4731"/>
            <p14:sldId id="4732"/>
            <p14:sldId id="4733"/>
            <p14:sldId id="4734"/>
            <p14:sldId id="4749"/>
            <p14:sldId id="4805"/>
            <p14:sldId id="4750"/>
            <p14:sldId id="4818"/>
            <p14:sldId id="4751"/>
            <p14:sldId id="4806"/>
            <p14:sldId id="4807"/>
            <p14:sldId id="4809"/>
            <p14:sldId id="4778"/>
            <p14:sldId id="4779"/>
          </p14:sldIdLst>
        </p14:section>
        <p14:section name="Closure" id="{5E9E43A3-E96A-4B59-A39D-4FEF392DEE55}">
          <p14:sldIdLst>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105" d="100"/>
          <a:sy n="105" d="100"/>
        </p:scale>
        <p:origin x="480" y="5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4T04:30:38.782"/>
    </inkml:context>
    <inkml:brush xml:id="br0">
      <inkml:brushProperty name="width" value="0.05292" units="cm"/>
      <inkml:brushProperty name="height" value="0.05292" units="cm"/>
      <inkml:brushProperty name="color" value="#FF0000"/>
    </inkml:brush>
  </inkml:definitions>
  <inkml:trace contextRef="#ctx0" brushRef="#br0">9853 17457 0,'13'0'16,"-39"0"-1,39 0-15,-39 0 0,12 0 16,-38 79 15,52-66-31,0 27 16,0-14-16,0 41 0,0-14 15,-14 79 1,14-66-16,-53 264 31,1-237 0</inkml:trace>
  <inkml:trace contextRef="#ctx0" brushRef="#br0" timeOffset="236.82">9324 18449 0,'0'0'0,"-26"13"16,-1-13-16,14 0 15,0 0-15,0-13 16,13-1-16,79-25 31,265-27 1,-278 52-17,132-25 1,-158 12-16,0 14 0</inkml:trace>
  <inkml:trace contextRef="#ctx0" brushRef="#br0" timeOffset="477.69">9337 17867 0,'-26'-40'0,"52"80"0,-79-106 15,120-106 16,184 26 1,106 54-1,-132 65 0,-225 40-31,-13 1 0</inkml:trace>
  <inkml:trace contextRef="#ctx0" brushRef="#br0" timeOffset="1060.23">10356 17867 0,'0'0'15,"13"0"1,-13-40 0,0 27-1,0 0 1,-13-1-16,0 1 0,13 0 0,-14 0 15,-78 52 1,52-12 0,14-1-16,-1 14 15,1-14-15,-1 14 0,-12 26 16,25-39-16,1 12 16,13-25-16,13-1 15,80-13 1,-67 0-1,80-66 1,-93 52 0,1-12-16,-1 13 0,0 0 15,0-1-15,1 1 16,-14 79 15,-14-39-15,1-14-16,13 13 15,-13-12-15,13-1 0,0 13 16,13-26 0</inkml:trace>
  <inkml:trace contextRef="#ctx0" brushRef="#br0" timeOffset="1501.16">10753 17867 0,'0'-13'0,"13"-14"16,-26 67-16,26-106 15,-13 52-15,0 1 16,0 0-16,0 0 0,0 0 16,-27 13-16,14 0 15,0 13-15,0 0 16,-14 13-16,14-12 0,-14 12 15,1 1-15,13-1 0,0-13 16,-40 119 15,53-105-15,13-14-16,40-13 16,-14-13-1,81-146 16,-107 133-15,0-1-16,-13 1 16,13 26-16,-13 26 15,-13 1-15,13-1 16,-13 1-16,13-1 16,0 106 15,13-132-16</inkml:trace>
  <inkml:trace contextRef="#ctx0" brushRef="#br0" timeOffset="2038.87">11414 17510 0,'66'-40'15,"-40"14"-15,-118 92 0,198-146 16,-93 54-16,-13 13 0,0-14 16,-13 14-16,-14 0 0,-105 26 31,92 0-15,-13 14-16,14-14 0,12 13 15,-65 93 1,92-92-1,0-1-15,13 1 0,0-1 16,40 14-16,-27-27 16,80 53-1,-40 27 17,-66-67-17,0 1-15,-13 12 0,0-12 0,-14-1 16,1 1-16,-14-1 15,-132 1 17,159-41-32,13 1 15,0-13-15,0-1 16,13 1-16,14 13 0,79-54 31,-93 67-15,-13 40-16,0-27 15,-13 1-15,-1 12 0,-12-13 16,0 0-16,-1 14 16,1-14-16</inkml:trace>
  <inkml:trace contextRef="#ctx0" brushRef="#br0" timeOffset="3283.27">16043 17576 0,'53'79'16,"-27"-52"-16,1-27 16,12 13-16,14-13 0,0 0 15,0-13-15,13 13 16,291-40 15,-304 27-31,26 13 0,-65 0 16,-1 0-16,-13 13 15,-93 27 17</inkml:trace>
  <inkml:trace contextRef="#ctx0" brushRef="#br0" timeOffset="4255.68">20275 17523 0,'0'13'16,"0"-26"-16,13 26 47,14-13-32,-1 0-15,1 0 16,39 0-1,-13 0-15,52-13 16,-25 13 0,-14-13-16,93-1 0,-93 14 15,0 0-15,-13-13 0,53 0 32,-93 13-17,-26 0 1,-1 0-16,1 0 15</inkml:trace>
  <inkml:trace contextRef="#ctx0" brushRef="#br0" timeOffset="5045.81">23820 17642 0,'0'0'0,"-14"0"16,1 0-1,13 13 17,53-13-1,-40 13-31,27-13 16,39 0-16,186 0 31,39-26 0,-264 26-31,-27-13 16,-26 13-16,-27-14 15</inkml:trace>
  <inkml:trace contextRef="#ctx0" brushRef="#br0" timeOffset="8380.01">13305 17721 0,'13'0'0,"27"-39"47,0 12-31,-14 14-1,-13 0-15,1 13 16,-1 0-16,-13-14 16,13 41 15,0-1-15,-13-12-16,0 12 0,0 1 15,0-1-15,0 80 31,13-93-31,-13 0 0,14-13 16,-1 0-16,146-119 31,26-40-15,-119 93 0,13 0-16,239-119 31,-41 132-16</inkml:trace>
  <inkml:trace contextRef="#ctx0" brushRef="#br0" timeOffset="11151.33">15461 6679 0,'0'0'0,"-40"-40"16,40 27-1,-13 0-15,13-1 16,0 1-16,79 0 31,-26 13-15,13 0-16,27 0 15,330-26 1,-238 26-16,14-14 0,12 14 16,14-13-16,0 13 15,727-40 16,-806 27-31,-40 13 0,105-13 32,-198 13-32,-26 0 15,-13 0 1,-1 13-16,-12-13 0,12 0 16,-65 13-1,78-13 16</inkml:trace>
  <inkml:trace contextRef="#ctx0" brushRef="#br0" timeOffset="14329.54">20513 6176 0,'13'0'16,"-26"0"-16,66-13 15,-27 0 1,-12 13-16,-14-13 16,39-1 15,-92 54 0,-52 132 0,78-132-31,14 12 16,0 1-16,13-13 0,0 13 16,158 92 15,-52-131-15</inkml:trace>
  <inkml:trace contextRef="#ctx0" brushRef="#br0" timeOffset="15046.61">20963 6335 0,'0'13'31,"-27"53"1,14-39-32,13-14 15,-13 13-15,0 54 32,13-67-17,13-13 16,-13-13-31,0-14 0,13 14 16,14-146 15,39-13 1,-40 159-32,27-26 31,-27 52-16,-12 0-15,-14 0 16,13 0-16,-13 54 31,0-41-15,-27 14 0,14-27-16,-13-13 0,13 13 15,-14 0-15,14 1 0,0-14 16,13 13 15,13 0-31,13-13 0,-12 0 16,118 40 15,-106-27-31,1 27 16,-27-14-1,-13-13-15,-1 1 0,-12-1 16,-146 26 15,93-39-15,12-39-1,67 12-15</inkml:trace>
  <inkml:trace contextRef="#ctx0" brushRef="#br0" timeOffset="15280.76">21426 6242 0,'-27'0'31,"54"0"-31,-54-13 0,40 13 16,14 0-16,-14 0 15,40-13-15,-13 13 16,-27 0 0</inkml:trace>
  <inkml:trace contextRef="#ctx0" brushRef="#br0" timeOffset="15444.86">21518 6189 0,'-13'0'16,"26"0"-16,-39 0 0,-1 14 15,14-1-15,0 0 16,0 0-16,13 1 0,0 12 15,-14 0-15,14 120 32,0-106-32,14 79 31,12-106-31</inkml:trace>
  <inkml:trace contextRef="#ctx0" brushRef="#br0" timeOffset="15927.1">21717 6308 0,'0'0'0,"-14"0"16,14 14-16,-13-1 0,13 0 15,0 0-15,0 14 16,-13 65-1,13-78 1,0-1-16,0 0 16,0 0-16,0 1 15,-13-14 1,13-14 0,0 1-16,13 0 0,-13-14 15,13-92 1,0 80-1,1-80 1,-1 105 0,40-25-1,-40 39 1,0 13-16,0 0 16,1 0-16,-14 1 0,13-1 15,-13 13-15,0-12 16,-66 65-1,39-66 1,1-13-16,13 13 16,-14-13-16,14 0 0,0 0 15,0-13-15</inkml:trace>
  <inkml:trace contextRef="#ctx0" brushRef="#br0" timeOffset="16564.04">21148 6229 0,'0'0'0,"40"0"78,-27 0-62,40 0-1,-27 0-15,1-13 0,12 13 16,-12 0-16,-1-13 15,1 13-15,-1 0 16,-13 0-16,-26 0 16,0 0-16,-14 13 0,-12-13 0,-1 13 15,0-13-15,1 0 16,12 0-16</inkml:trace>
  <inkml:trace contextRef="#ctx0" brushRef="#br0" timeOffset="17029.07">21928 6097 0,'0'-13'16,"0"26"-16,0-53 31,27 67 0,-27-14-31,13 13 0,0 1 16,-13 12-16,27 94 16,-27-80-1,0-14-15,-14 14 0,1-13 16,-13 0-16,-54 52 15,-12-65 1</inkml:trace>
  <inkml:trace contextRef="#ctx0" brushRef="#br0" timeOffset="17831.55">22709 6348 0,'0'-26'31,"0"52"-31,13-92 15,0 53-15,40-53 32,-27 52-32,27 1 15,-40 13-15,14 0 0,-14 27 16,0-14-16,14 132 31,-133 27 0,66-145-31,14-1 0,-14-13 16,1 1-16,12-14 16,-13 0-16,1 0 15,-1-66 17,67 26-32,12 27 15,-12 13 1,-1 0-16,67 26 31,-1 53 0,-79-65-15,1-14 0</inkml:trace>
  <inkml:trace contextRef="#ctx0" brushRef="#br0" timeOffset="18183.64">23145 6388 0,'0'0'0,"40"-40"31,-54 40-15,-38 53 15,52-40-31,-14 14 0,14-14 0,0 0 15,14 27 17,12-40-32,0 0 15,-12-13-15,-1 13 16,-13-14-16,26-25 16,-39-54 15,-13 80-31,12 0 15,1 13-15,0 0 0,0 0 16,-14 0-16,14 13 16,0 40-1,13-40-15,13 0 16</inkml:trace>
  <inkml:trace contextRef="#ctx0" brushRef="#br0" timeOffset="18419.91">23410 6269 0,'0'0'0,"13"-40"15,-13 27-15,0-14 16,0 41 0,0 12-16,-13 67 31,-1 79 0,14-133-31,-13-25 16,13-1-16</inkml:trace>
  <inkml:trace contextRef="#ctx0" brushRef="#br0" timeOffset="18882.74">23793 6308 0,'0'0'16,"0"-13"-16,13 0 0,-13 0 15,0 0-15,0-1 16,-79-12 0,66 26-1,-14 0-15,1 0 16,-1 0-16,-12 26 15,25-12 1,1-1-16,13 0 0,0 0 16,0 0-16,27 40 15,-14-53 1,13 27 0,-12-27-16,38 0 15,-52-13 1,27-14-1,-14 14-15,0 0 0,1-14 16,12-12 0,-26 65-1,0-13 1,-13 53 0,0 0-16,13-26 15,0 119 16,13-146-31</inkml:trace>
  <inkml:trace contextRef="#ctx0" brushRef="#br0" timeOffset="19124.18">24137 6414 0,'-13'0'16,"-14"0"-16,1 0 16,92 0-16,-53 0 47,93 0-16,-93-13-31,0 13 0,1-13 15</inkml:trace>
  <inkml:trace contextRef="#ctx0" brushRef="#br0" timeOffset="19649.98">24587 6388 0,'0'0'16,"13"0"-16,13-13 16,-26-1-1,-13 14 1,0-13-16,0 13 16,-1 0-16,1 0 15,-53 53 1,66-27-1,-13-12-15,13-1 16,26 40 0,-13-40-1,1-13 1,-1 0-16,27-26 0,-27 26 16,0-27-16,-13 14 15,27-133 16,-27 107-31,0-107 16,-14 107 0,14 52-1,0 106 1,0-79 0,0-1-16,0 1 15,14 119 1,-1-133-1,0 1-15,0 12 16,0-26-16</inkml:trace>
  <inkml:trace contextRef="#ctx0" brushRef="#br0" timeOffset="20041.49">24970 6427 0,'0'-13'0,"0"26"0,0-39 15,-13 26-15,0-13 0,-1 13 16,1 0-16,13-13 0,-13 13 16,0 0-1,26 0 1,0 13 0,0-13-16,27 0 15,-27 0-15,1 0 16,-1 0-16,13-13 15,-26-1 1,-13 1-16,13 0 16,-13 13-16,-40-27 15,40 14 1,-27 13-16,27 13 16,-40 54-1,40-41 1,13 0-16,0 14 0,0-13 15,13-1-15,0-13 0,0 14 16,53-1 0,-39-13-16,26-13 0,-13 0 15</inkml:trace>
  <inkml:trace contextRef="#ctx0" brushRef="#br0" timeOffset="20310.39">25407 6348 0,'-27'-66'31,"14"53"-31,53 92 0,-93-158 16,26 79-16,14 13 0,-13-13 15,-1 66 1,27-53 0,0 14-16,0-14 0,13 0 0,53 27 31,-39-27-16,-14-13-15,27-13 16,-27 0-16,0-14 16,-13 14-1</inkml:trace>
  <inkml:trace contextRef="#ctx0" brushRef="#br0" timeOffset="20569.18">25605 6480 0,'13'14'0,"-26"-28"15,39 28-15,-26-1 0,0 0 16,-13-13-16</inkml:trace>
  <inkml:trace contextRef="#ctx0" brushRef="#br0" timeOffset="22238.2">21386 6877 0,'-13'0'15,"26"0"-15,-53-13 0,27 13 16,0 0-16,0-13 0,-1 13 16,41-14-1,-1 14 1,1 0-1,12-13-15,1 13 0,0 0 0,13-13 16,-14 13-16,14 0 16,53-13-1,-93 13-15,1 0 16,-28 0-16,-12 0 0,-14 0 16,-105 13-1,92 0 1,-79 0-1,65 1 1,28-14-16,39 13 16,13-13-16,0 0 15,14 0-15,65-13 32,-26-1-32,-26 14 0,-14 0 15,41 0 1,-160 27 15,53-27-15,-13 13-16,27-13 15,13 0-15,0 0 16,26-13 0,26 13-16,54 0 15,-53-13 1</inkml:trace>
  <inkml:trace contextRef="#ctx0" brushRef="#br0" timeOffset="23237.96">17987 6599 0,'0'0'0,"13"0"0,27 0 31,-27 0-31,0-13 16,14 13 31</inkml:trace>
  <inkml:trace contextRef="#ctx0" brushRef="#br0" timeOffset="32729.48">15395 13079 0,'0'0'0,"-27"-26"31,14 13 0,13 0 0,13 13 173,1 0-173,12 0 94,-39 13-47,26-13 94,-13 13-141,13-13 47</inkml:trace>
  <inkml:trace contextRef="#ctx0" brushRef="#br0" timeOffset="36686.61">11096 13106 0,'0'0'16,"0"-13"-16,-26-1 16,-1 1-16,14 0 15,-13 13-15,-54-40 32,1 27-17,53 13-15,-1 0 16,1 0-16,-1 0 0,1 0 15,-14 13-15,14 1 16,-265 52 15,238-53-31,-13 0 16,-67 27-16,54-14 16,-291 107 15,317-107-16,0 0-15,-53 27 16,0 13 0,53-39-16,-39 39 15,39-26-15,13-1 0,-13 1 0,-185 211 47,80-66-16,105-118-15,26-15-16,14 41 31,13-67-31,0 1 0,13 13 16,80 145 15,-80-146-15,27 28-16,-14-41 0,1 0 15,145 93 17,26-39-1,-145-67-31,39 0 16,-39 0-16,13 1 15,120-14 1,-120 0-16,13 0 15,0-14-15,14 1 0,0 0 16,-1 0-16,1-14 16,515-78 15,-502 91-31,172-25 16,-186 12-1,1 14-15,290-132 31,-250 65-15,12-52 0,-105 92-1,0 1-15,-14-1 0,0 0 0,41-145 32,-41 79-17,-26 40 1,13-53-16,-13 53 0,13 13 15,-13 0-15,14-158 32,-28-27-1,-12 198-31,13 13 16,-40-25-1,13 25-15,-185-39 31,172 53-31,1 13 16,12 0-16,-66-13 16,53 13-16,-132 0 31,132 0-31,13 0 0,1 13 16,-1-13-16,0 13 15,1-13-15,12 13 0,-12-13 16,-1 13-16,0 1 0,14-14 15,-159 53 17,158-53-32,-12 13 15,12 0-15,-26-13 16,0 13-16,40-13 16,0 13-16,0-13 15,-14 0 16,27 14-15,-13-14 15,13 13 63</inkml:trace>
  <inkml:trace contextRef="#ctx0" brushRef="#br0" timeOffset="39086.46">11030 9879 0,'0'13'0,"-13"-13"0,0 0 16,0 0-16,-14 0 16,14 0-16,-14 0 0,1 0 15,-93 0 1,79 0-1,14 0-15,-14 0 0,-26 0 16,26 0 0,1 14-16,-94 25 15,81-26 1,-1 1-16,0-1 0,-13 13 16,-1-12-16,-118 52 15,119-40 1,0 1-16,-66 12 15,66-25-15,13 12 16,-132 40 0,145-39-1,-26 12-15,26-12 16,14-14-16,-40 53 16,26-40-16,13 14 15,-118 106 1,118-107-1,-39 14-15,40-26 16,-1-1-16,14 1 16,-13-14-16,13 13 0,-1-13 0,-25 80 31,39-80-15,0 14-16,13 26 15,0-27-15,0-13 0,1 14 16,12-1-16,0 1 0,1-1 15,105 53 17,-92-65-32,13-1 0,-14 0 15,1 0-15,13 0 0,-13-13 16,171 40 0,-158-40-1,0 13-15,212-13 31,-186-13-31,0 13 16,1-13-16,-1 0 0,463-53 31,-436 52-15,-13 1 0,-1-13-16,279-40 15,-292 39 1,13 1-16,-12 12 0,12-12 15,1-14-15,145-39 16,-159 39 0,1 14-16,-14-1 0,0 1 15,-13 0-15,13-1 0,-26 1 16,132-67 0,-146 67-1,53-54 1,-65 54-16,-1-1 15,0 1-15,0-1 0,1-12 16,12-80 15,-13 92-31,-13-26 16,0 14-16,-13 12 0,0 1 16,0-14-16,-1 14 0,14-1 15,-66-92 1,27 80 15,-41-1-15,-105 0-1,132 40-15,0-13 0,0 13 16,-13-13-16,-106 0 16,106-1-1,-53 1-15,53 0 16,0 13-16,13-13 0,-13 13 15,13 0-15,0-14 16,13 14-16,-13 0 0,1 0 16,-134 27-1,147-14 1,-14-13-16,-40 13 16,54 1-1,-14-14-15,13 0 0,0 13 0,1-13 16,12 0-16,-13 0 15,-52 13 1,79 0 0,-14-13-16,1 13 0,-1 1 15,-92 39 17,106-53-17,-119 39 16,119-39-15,-1 0 0,1 0-16,0 0 31,26 0 94,0 0-109</inkml:trace>
  <inkml:trace contextRef="#ctx0" brushRef="#br0" timeOffset="54327.83">11665 8213 0,'-53'0'16,"106"0"-16,-145 0 0,-1 0 15,53 0-15,-13 0 16,14 0-16,-107 0 31,1 0-15,105 0-1,-53 13-15,41 0 16,-1 0-16,0 1 0,0-14 16,0 13-16,-13 0 15,0 0-15,13 1 0,-13-1 16,0 0-16,-1 0 16,-250 53 15,198-39-31,66-14 15,0 14-15,0-14 0,0 0 16,14 13-16,-1-12 16,0-1-16,1 0 0,12 14 15,-105 65 17,105-65-32,-12 12 15,12-12-15,1-1 0,-67 80 47,14 26-16,79-119-31,13 27 16,-13-13-16,13-14 16,14 13-16,-14 1 0,40 39 31,92 26 0,-65-65-15,-27-14-16,0-13 0,0 13 0,-1-13 15,15 0-15,-1 0 16,0-13-16,278-40 31,145-13 0,-383 53-31,105-14 16,1-12-16,-106 39 16,13-27-16,-13 14 15,0 0-15,330-53 32,-145 13-17,-198 40-15,-1-14 0,-13 1 16,1 12-16,-1-12 15,-13-1-15,0 1 0,1 0 16,131-120 15,-158 93-31,-27 27 16,-13-1-16,13 1 16,-13-1-16,0-12 0,0 12 15,-13-12-15,0 12 16,13-12-16,-14 12 0,-12-13 15,-120-105 17,27 105-32,66 27 15,-26 0-15,0 13 16,-1 0-16,1-13 0,0 13 0,-384 13 47,370 0-47,-79 0 15,80-13-15,-133 27 32,172-14-32,-92 0 15,118 0-15,1-13 0,12 14 16,-12-1 15,39-13 79,0 26-79,1-26-31,-14 13 62,13-13-46,13 0 0</inkml:trace>
  <inkml:trace contextRef="#ctx0" brushRef="#br0" timeOffset="56958.77">26425 8993 0,'0'0'16,"-13"0"-16,0 0 47,26 0 15,0 0-46,13 0-16,-12 13 16,52-13-16,-40 0 15,14 0-15,66 0 16,-80 0-1,1 0-15,12 0 16,-25 0 0,-28 0 15</inkml:trace>
  <inkml:trace contextRef="#ctx0" brushRef="#br0" timeOffset="57417.38">27655 9020 0,'0'0'0,"13"0"16,27-14-1,-14 14-15,40-13 0,-26 13 16,106-13 0,-107 13-1,1 0-15,53 0 16,-54 0 0</inkml:trace>
  <inkml:trace contextRef="#ctx0" brushRef="#br0" timeOffset="58364.56">26756 8900 0,'-14'0'47,"14"14"-16,14-14 16,-1 0-32,27 0 1,26 0 15,-53 0-31,27 0 16</inkml:trace>
  <inkml:trace contextRef="#ctx0" brushRef="#br0" timeOffset="59069.68">28039 9006 0,'0'0'16,"13"14"-16,0-14 15,0 0-15,0 0 16,54 0-1,-54 0 1,13-14 0,-13 14-16,27 0 15,-27-13 1,-26 13 15,0 0-15,0 0-16,-1 0 47</inkml:trace>
  <inkml:trace contextRef="#ctx0" brushRef="#br0" timeOffset="60124.22">26994 9773 0,'-14'0'16,"14"-13"15,14 13-15,12 0-1,-13 0-15,1-13 16,65 13-1,-39 0-15,26 0 16,-40 0-16,1 0 16,12 0-16,27-13 15,-52 13 1,-1 0-16,-13-14 31,-13 14-15</inkml:trace>
  <inkml:trace contextRef="#ctx0" brushRef="#br0" timeOffset="61124.14">26994 11056 0,'0'0'0,"0"-13"16,-14 13-16,67-13 46,172-1-14,-145 14-17,-54 0-15,14 0 16,-27 0-16,0 0 16,-26 0 15,-27 0-31</inkml:trace>
  <inkml:trace contextRef="#ctx0" brushRef="#br0" timeOffset="62374.13">26888 12379 0,'-13'0'0,"26"0"16,-40 0 0,41 0 15,-1 0-15,13 0-1,1 0-15,-1 0 16,1 0-16,12 0 0,1 0 15,145 13 1,-132-13 0,-13 0-16,-1 0 0,1 0 15,-13 0-15,-14 0 16,0 0-16,0-13 0,1 13 16,-41 0-1,1 0 1,-1 0-1,14 0-15</inkml:trace>
  <inkml:trace contextRef="#ctx0" brushRef="#br0" timeOffset="64678.27">27047 13688 0,'-14'0'0,"1"0"47,40 0-16,-14 0-31,13 0 16,1-13-16,-14 13 0,13 0 16,14-14-16,-13 14 0,131-26 31,-145 13-16,14 13-15,-14 0 16,0-14-16,1 14 16,-28 0-1,1 0-15</inkml:trace>
  <inkml:trace contextRef="#ctx0" brushRef="#br0" timeOffset="65547.94">26861 14415 0,'-13'0'15,"26"0"-15,-39 0 16,39 0-1,133-26 17,-93 26-32,26-14 15,-26 1 1,-13 13-16,-1 0 0,-12-13 16,12 13-16,41 0 31,-94 0 0,1 0-15,0 0-1</inkml:trace>
  <inkml:trace contextRef="#ctx0" brushRef="#br0" timeOffset="100622.29">2711 6110 0,'0'0'0,"-106"0"46,27 0-14,39 0-17,27 0-15,-53 13 16,40 1-16,-1-14 16,-145 52 15,106-25-31,-212 65 47,40 14-16,146-53-31,39-26 16,13-1-16,-132 106 31,14 106 0,144-185-31,-12 0 0,13 13 16,-1 0-16,1 1 0,-66 276 47,26-38-16,40-253-31,13 1 0,0 13 15,0-13-15,53 146 32,-27-160-32,-13 14 0,53 53 15,-39-66-15,105 105 32,-79-105-32,0 0 0,79 26 15,-66-27-15,14-12 16,237 39 15,-224-53-31,79 0 16,13 1-16,-93-14 15,14 0-15,92-14 16,-92 1-16,0 0 0,370-66 31,-383 65-15,-1-12-16,94-27 15,52-40 1,-159 54 0,80-67-16,-93 53 15,0 0-15,0-13 0,0 0 16,146-225 0,-159 212-1,13-80-15,-26 93 16,52-225-1,-52 172 1,-14-13 0,-26 79-16,0-13 15,0 13-15,-13-13 16,-93-225 0,67 225-1,-94-80 1,80 93-16,0 13 15,-171-79 1,171 93 0,-132-27-1,13 0 1,53 40 0,66 0-16,-13 13 0,13-13 15,-172-1 1,172 14-1,0 0-15,0 0 16,-13 0-16,13 0 0,0 14 16,0-14-16,-105 13 15,52 13 1,-27 1 0,54-1-1,39-13-15,14 1 16,0-14-16,-1 13 15,-65 40 1,78-40 0,1-13-16,0 13 0,-14 14 31,14-27-15,13 13-16,13-13 31</inkml:trace>
  <inkml:trace contextRef="#ctx0" brushRef="#br0" timeOffset="101856.1">1614 3875 0,'0'-13'0,"13"0"15,-26 39-15,26-66 0,-13 27 16,-66 40 15,-67 145 0,120-40-15,13-92-16,13-1 16,40 54-1,-26-67-15,-1-13 16,14 1-16,-14-14 0,14 0 16,0 0-16,-1-14 0,1-12 15,0 0-15,-14-1 16,27-52-1,-40 39-15,-13-39 0,-13 39 16,-146-119 15,93 120-15,27 25-16,12 14 0,14 0 16,0 0-16,13 14 0,0 12 31</inkml:trace>
  <inkml:trace contextRef="#ctx0" brushRef="#br0" timeOffset="102399.92">2037 3796 0,'-13'0'15,"-1"0"-15,1 0 0,0 26 32,13 1-32,26 26 15,-12-14-15,12 1 0,-13 0 16,53 211 15,-52-225-15,-14 14-1,-14-80 17,1 14-32,-13-67 15,26 40-15,-14 1 0,1-15 16,-13-171 15,26 185-31,0 14 0,26-27 16,-13 52-16,14 1 15,-14 13-15,66 66 16,-65-39 0,-1-1-16,-13 40 15,0-26 1,-13-14-16,-1 14 0,-12-13 16,0-1-16,-1 1 0,1-1 15,-80 27 1,93-40-1,-1-13-15,14-13 16</inkml:trace>
  <inkml:trace contextRef="#ctx0" brushRef="#br0" timeOffset="103270.01">2460 3214 0,'-26'-13'16,"-14"-1"-16,-106 1 31,358 53-31,-543-93 0,265 53 0,0 0 16,0 13-16,-119 27 15,119-27 1,0 14-16,-1-1 0,1 0 16,-185 186-1,198-133 1,-119 292 0,159-160-1,26-105 1,0 0-16,67 66 15,171 106 1,-92-199 0,-67-53-16,14-12 15,0-14-15,0 0 0,13-14 16,304-118 0,-330 66-1,-1-13-15,-26-1 0,0 1 16,-13-27-1,-13 14-15,0-14 0,-27 0 16,0 13-16,-13-12 0,0-1 16,-13 13-16,-133-237 15,27 211 1,53 79 0,0 13-16,-13 1 0,-212 13 31,251 26-16,-26 66 1</inkml:trace>
  <inkml:trace contextRef="#ctx0" brushRef="#br0" timeOffset="105091.32">3346 4735 0,'0'0'0,"0"-13"15,-13-27 1,13 13-16,0 1 0,0-14 16,13 14-16,27-133 31,-1 93-31,-12 40 16,-1-1-16,1 14 15,26 13-15,-14 40 16,-25-1-16,-1 1 15,-40 291 17,-78-133-17,65-145-15,-53 39 16,54-52-16,12-14 16,1-12-16,13 12 31,198-158 0,-119 105-31,79-25 16,-92 52-1,-13-14-15,0 14 16,-14 0-16,14 27 16,-27-27-16,-13 13 0</inkml:trace>
  <inkml:trace contextRef="#ctx0" brushRef="#br0" timeOffset="105715.42">3941 4444 0,'-13'-27'0,"13"-52"15,13 185-15,-26-238 16,0 105-16,13 1 0,0-1 15,0 14-15,39 79 32,-39-26-17,40 132 1,-27-119-16,1 13 0,-1-13 16,0 105-1,-13-131 1,0-1-16,0-26 31,0-26-15,13-1-16,-13-12 15,14 12-15,38-105 16,-12 66 0,-27 53-16,14-1 15,-1 14-15,-13 0 0,1 27 16,-1-14-16,13 146 31,-39-133-31,0 1 16,-14-1-16,1-13 0,0 1 15,-54-1 1,54-26-16,-1-1 16</inkml:trace>
  <inkml:trace contextRef="#ctx0" brushRef="#br0" timeOffset="106141.45">4364 4457 0,'0'0'0,"0"-13"16,14 13-16,-14-13 16,0-1-16,0 1 0,26-27 15,-13 27 1,1 13-16,78 80 31,-65-41-15,12 120-1,-39-80 1,0-52-16,-13-1 0,0-13 16,-14 1-1,14-28 1,13 1-16,-13-53 15,13-13 1,13 26-16,0 0 0,-13 0 0,67-92 47,12 171-31,-66 0-16,14 14 0,-14 0 15,66 119 1,-66-133-1,14 27 1,-14-53-16</inkml:trace>
  <inkml:trace contextRef="#ctx0" brushRef="#br0" timeOffset="106603.56">5052 4338 0,'-26'0'16,"52"0"-16,-39-40 31,53 14-16,-1 13 1,-12-1-16,79-38 16,-80 52-16,1-14 15,-14 1-15,0 13 0,-26 0 32,-27 0-17,27 0-15</inkml:trace>
  <inkml:trace contextRef="#ctx0" brushRef="#br0" timeOffset="107408.15">5594 3955 0,'-26'-14'31,"52"28"-31,-78-120 32,52 79-32,13 1 15,13-40-15,-13 39 16,14 1-16,13-14 15,-14 27-15,1 13 16,-1 26-16,27 120 31,-80 118 1,1-224-32,-133 132 31,80-146 0,79-65-31,13 12 16,14 1-16,-14-1 0,13 1 15,107-40 17,-67 66-17,-13 39-15,-27-12 0,0-14 16,54 66 15,-54-79-31</inkml:trace>
  <inkml:trace contextRef="#ctx0" brushRef="#br0" timeOffset="107758.81">6229 3809 0,'14'-26'0,"-28"52"0,28-79 16,-14 40-16,-93 79 47,80-40-47,-14 41 15,27-41-15,0 14 0,53 66 32,-26-93-17,-14-13-15,13 0 16,27-13-16,-40-1 15,14 1-15,-14-13 0,-13-1 16,-13-118 0,0 118-1,-1 1-15,-25-27 16,12 40-16,1 13 16,-53 26-1,65 1 1,14-14-16,0 0 15,14 0-15,-1-13 16</inkml:trace>
  <inkml:trace contextRef="#ctx0" brushRef="#br0" timeOffset="108158.28">6467 3611 0,'0'0'0,"0"-14"16,-13 1-1,0 0-15,-14 39 16,27-12 0,14 65-1,-1-66 1,0 14-16,14-14 16,-1 13-16,1-26 15,65-13 16,-79-13-31,14-40 16,-27 13 0,0 13-16,-13 0 15,-1 14-15,1 26 16,-13 92 0,26-39-1,0 0-15,0 0 0,13 13 16,53 172-1,-53-198 1,0 0-16,1-27 0,-1 0 16</inkml:trace>
  <inkml:trace contextRef="#ctx0" brushRef="#br0" timeOffset="108549.11">6838 3597 0,'-14'14'0,"28"-28"0,-41 41 0,14-27 15,26 0 17,0-13-17,1 13-15,12-14 0,-13 1 0,54-26 31,-54 25-15,0 1-16,-13-27 16,0 27-16,-13-13 0,0 13 15,-120-27 17,120 53-32,-13 40 15,26-27 1,-14 14-16,14 39 15,14-39-15,-1 0 16,0-14-16,0 1 0,40 12 16,-26-39-1,-1 0-15</inkml:trace>
  <inkml:trace contextRef="#ctx0" brushRef="#br0" timeOffset="108948.63">7168 3267 0,'-26'-27'0,"52"54"16,-65-67-16,-1 40 0,27 0 0,0 13 15,-1 1-15,1 12 16,13-13-16,-26 93 31,26-79-15,0 12-16,0-12 0,0-14 15,39 27 17,-12-54-17,-14 1-15,0 0 0,0 0 16,1-14-16,-14 1 0,13-1 16,-13 1-16,13-1 15,0-65 16,-13 158 1,40 106-1,-14-146-15,-12-26-16</inkml:trace>
  <inkml:trace contextRef="#ctx0" brushRef="#br0" timeOffset="109314.18">7354 3055 0,'-14'-26'0,"1"13"16,40 52-16,-54-65 15,27 52-15,0 1 16,13 12-16,-13 14 0,14-13 15,-1 13-15,0-14 0,0 1 16,14 92 15,-27-171 1,0-1-32,0 0 0,0-13 15,13 1-15,0-15 16,0-38-16,1 52 15,-1 13-15,0 14 16,27 39 15,-40 0-31</inkml:trace>
  <inkml:trace contextRef="#ctx0" brushRef="#br0" timeOffset="109696.61">7830 2963 0,'-14'-119'31,"28"238"-31,-147-252 47,107 147-47,-27 25 0,13-12 15,40-1 1,0-13-16,14 54 16,-1-41-1,0-13-15,13 14 0,1-14 16,-1 0-16,1 0 16,-1 1-16,40 12 31,-66-13-31,0 0 15,0 1-15,-39 12 0,12-13 16,-12 14-16,12-14 16,1 0-16,-14-13 0,14 13 15,-41-13 1</inkml:trace>
  <inkml:trace contextRef="#ctx0" brushRef="#br0" timeOffset="110773.33">5608 6123 0,'13'-13'16,"-26"26"-16,26-39 0,-13-14 15,0 27-15,-13 0 16,-106-53-1,53 66 1,-1 0-16,-12 13 16,-252 106-1,199-66-15,0 26 16,0 0-16,-344 292 16,396-265-1,14-1-15,13 1 0,13 13 16,27-13-16,13 0 15,172 211 1,40-224 0,52-67-1,54-39-15,-146-13 16,13-14-16,13-13 16,1 0-16,-1-26 15,0-14-15,1 1 0,-14-14 16,410-344-1,-502 331 1,-14 13-16,-26 14 0,-27-93 16,-52 105-16,-14 1 15,-13 13-15,-542-159 32,450 212-32,-14-1 15,-476 94 16,556-27-31,13-14 16,-27 54-16,67-40 16</inkml:trace>
  <inkml:trace contextRef="#ctx0" brushRef="#br0" timeOffset="111384.1">4973 6705 0,'13'-26'0,"-26"52"15,39-92-15,-26 53 0,14 0 16,-14-1-16,0 1 0,-14 13 16,-118 66 15,106-39-31,-1-1 15,-26 27-15,40-26 16,0-1-16,13-13 16,13 0-16,0 1 0,14-1 15,52-13 1,-13 0 0,-13-13-16,-40 13 15,-39 13 1,-1 13-16,-12-12 15,-1 25-15,-13-12 16,0 12-16,14 1 0,-14 13 16,13 145 15,66-184-31,14-1 16,13-13-16,212-80 31,-199 41-31,0-1 0,-13 0 15,13-12-15</inkml:trace>
  <inkml:trace contextRef="#ctx0" brushRef="#br0" timeOffset="111929.55">5383 6626 0,'-13'-13'16,"26"26"-16,-40-40 0,14 14 15,0 13-15,0 0 0,0 0 16,13 13-16,0 146 31,13-132-15,0 12-16,-13 1 15,13 0-15,0-1 0,1 1 16,-1 79 15,-26-159 0,-40-224 1,40 198-32,13 13 0,39-185 47,27 211-32,-39 27-15,52 66 31,-66-39-31,-13-1 0,0 1 16,-66 105 15,40-106-31,-67 14 32,80-27-1,26-13-31,0 14 0,14-1 0,132 93 31,-133-80-15,0 0-16,-12 1 15,12-14-15,-13-13 0</inkml:trace>
  <inkml:trace contextRef="#ctx0" brushRef="#br0" timeOffset="112388.38">5740 6560 0,'0'0'16,"0"-53"-16,-13 40 0,13-1 15,0 28 1,0 12-16,0 1 16,13-1-16,13 14 0,-12-1 15,-1 1-15,0 0 16,14-1-16,-14-12 0,0-1 15,-13 1-15,13-14 16,-39-26 15,13-14-31,-1 1 0,-12-1 16,13-26-16,-53-171 31,52 171-31,14-53 16,93-13 15,-67 119-31,1 0 0,12 26 16,-12-12-16,26 105 31,-53-93-31,-13 0 16,-14 1-16,1-1 0,-120 41 31,40-41 0</inkml:trace>
  <inkml:trace contextRef="#ctx0" brushRef="#br0" timeOffset="114259.89">7049 6547 0,'0'0'0,"0"-27"47,14 1-16,-14 12-31,26-12 16,14-1 0,-14 14-16,1 0 15,-1 0-15,212-80 32,-185 80-32,13 0 15,0 0-15,0 13 0,225-27 31,-92 54-15,-133-14 0,-13 13-16,0 1 0,0-1 15,52 40 1,-52-39-16,0 12 0,13 1 16,80 66-1,-40-27 1,118 133 15,-197-173-31,-1 1 16,14 0-16,-14 0 0,1-1 15,65 120 1,-39-106 0,-26-14-16,-1-12 15,54 39 1,-1-40-1,-53 1-15,14-14 16,-13 0-16,12 1 0,1-1 16,264 66 15,-251-79-31,13 13 16,66 1-1,-65-14-15,65 0 16,-53 0-16,1 0 0,-14 0 15,330-40 17,-237 13-17,-93 14-15,14 0 0,65-13 16,-79 12-16,199-39 31,-1-26 0,-211 66-31,0 0 16,26-27 0,1 14-16,-41 12 0,-12 1 15,118-27 17,-118 40-32,-14-13 15,40 0 1,0 0-16,-27 13 15,-12-13-15,-1 13 0,13 0 16,1-14 15,-54 14 1,14 0-17,-13-13 1</inkml:trace>
  <inkml:trace contextRef="#ctx0" brushRef="#br0" timeOffset="114741.59">12710 6943 0,'-13'0'0,"-27"-13"15,93 26-15,-119-26 0,53 0 16,-1 13-16,1 0 16,26 0-1,106 53 17,-79-40-32,0 0 15,39 14-15,-39-14 16,39 27-1,-66-27-15,14 0 16,-27 13 0,-13 14-16,-1-27 15,1 14-15,0-1 16,0-13-16,-67 133 31,14-27 0,66-106-31,-13 14 16,0-27 0,13 13-16,0 0 31,0-26-15,0 0 15</inkml:trace>
  <inkml:trace contextRef="#ctx0" brushRef="#br0" timeOffset="119143.64">30247 7604 0,'0'0'16,"-13"0"0,13-13-1,0 0 17,79 26 14,27-13-30,-40 13-16,119-13 16,-92 0-1,13 0-15,0 0 0,171 0 16,-184 0 0,-27 0-16,-13-13 15,0 13-15,0 0 16,-53-13-16,-27 0 31,1 13-31,-14-13 0</inkml:trace>
  <inkml:trace contextRef="#ctx0" brushRef="#br0" timeOffset="119554.87">30181 7869 0,'0'0'0,"13"0"15,14 0 1,-1 0-16,14 0 0,0 0 16,65 0-1,-25 0-15,-14 0 0,26-13 16,266 13 0,-266-13-1,-13 13-15,1 0 16,-14 0-16,-13 0 0,-13-14 15,-1 14-15,1 0 16,-53-13 0,-27 13-1</inkml:trace>
  <inkml:trace contextRef="#ctx0" brushRef="#br0" timeOffset="123838.91">29956 4457 0,'0'0'0,"27"-26"15,-14 12 1,0 1-16,14 13 16,-14-13-16,0 13 15,-13 40 17,-13-14-32,13 0 15,-13 14-15,13 13 0,0 0 16,0 0-16,0 0 15,0 0-15,13 0 0,0-14 16,0 1-16,14 0 0,-1-14 16,133 40 15,-40-92-15,-53-14-1,-26 14-15,-27-14 0,0 0 16,-13 1-16,0-14 15,0 0-15,-119-212 32,13 133-1,93 132-15,40 13-16,-14 0 15</inkml:trace>
  <inkml:trace contextRef="#ctx0" brushRef="#br0" timeOffset="124325.72">30882 4431 0,'-13'0'0,"26"0"0,-26-14 15,0 1-15,-1 13 0,1 0 16,13 13-1,0 14-15,13 118 32,-13-92-32,14 40 15,-14-54-15,0 1 0,0 0 16,0-14-16,0 1 16,-27 12 15,27-52-16,0 0-15,0 0 0,0-1 0,66-91 47,80 52-15,-120 53-32,54 53 31,-80-27-31,0 1 0,0-1 15,-27-13-15,1 14 16,-1-14-16,-105 13 31,92-39-15</inkml:trace>
  <inkml:trace contextRef="#ctx0" brushRef="#br0" timeOffset="124706.69">31358 4774 0,'0'14'15,"0"-28"-15,-13 41 0,0-14 16,13 0 0,53 1 15,-40-14-31,40 0 15,-27 0 1,27-27 0,-53 14-16,0 0 15,-13-1-15,0 1 0,-1-13 16,-12 13-16,-67-54 31,67 67-15,13 0-16,0 14 0,13-1 15,0 13-15,13 93 32,40 27-1,-40-120-31,27-13 16,-14-13-16</inkml:trace>
  <inkml:trace contextRef="#ctx0" brushRef="#br0" timeOffset="125049.66">31689 4722 0,'-13'-67'15,"26"134"-15,-40-186 16,27 92 0,14 27-16,12 40 0,-13-14 15,1 14-15,12 92 16,-13-92-1,-13-1-15,0 1 0,0 0 16,-53 26 0,40-66-1,0 0-15,0 0 16,13-40-16,0 14 16,0-1-16,53-92 15,-27 66 1,14 14-16,-14-1 15,14 0-15,-14 14 0,14 13 16,26 0 0</inkml:trace>
  <inkml:trace contextRef="#ctx0" brushRef="#br0" timeOffset="125592.51">32178 4364 0,'-13'-52'0,"26"104"0,-66-144 16,-238-106 0,172 158-1,-13 0-15,-13 14 0,-173-1 16,133 27-16,13 14 15,-13 12-15,13 0 16,-410 226 0,476-160-1,27 1-15,39 13 0,14-1 16,356 491 15,-211-517-15,172 40-16,-132-79 15,0-1-15,793-131 47,-806 26-47,211-186 16,-119-65 0,-146 105-1,-79 106-15,-13 14 16,-26-1-16,-14 14 0,-105-53 15,52 66 1,-370-67 0,358 120-1,-67 13-15,106 13 16,-1 27-16,41-13 16,26-14-16,13 13 0,0 1 15</inkml:trace>
  <inkml:trace contextRef="#ctx0" brushRef="#br0" timeOffset="127326.07">29969 3135 0,'0'-14'15,"0"28"1,0-41-16,0 1 16,14-14 15,-1 40 0,-40 0 422,-78 0-406,52 0-31,40 0-16,-1 0 0,41 0 47,118-26-16,-105 12-31,0 1 0,79-27 15,-93 27 1,14 13-16,-27-13 16,0 106 15,-39-54-31,-1 14 0,-105 119 31,-13 66 0,145-211-31,0-1 0,26 14 16,0-27-16,1 0 16,198-13 15,-186-13-31,1 0 16</inkml:trace>
  <inkml:trace contextRef="#ctx0" brushRef="#br0" timeOffset="128389.32">29943 3386 0,'0'0'0,"-13"0"15,0-13-15,26 13 16,0 0-16,27 0 0,-1-14 16,173-12-1,-159 13 1,13-1-16,53-25 15,13-1 1,-118 40 0,-28-13-1,-12 13-15,-1 0 0,-12 0 16,12 13-16,-79 14 16,80-14-1,13 0-15,0 13 0,-1 14 16,14-13-1,93 78 1,-67-91 0,14 12-16,-13-13 0,-1 1 15,14-14-15,-14 0 16,-13 0-16,27-67 31,-66 28-15,-1-1-1,1 27-15,12 0 16,1-14-16,0 14 0,0 0 0,0-14 31,65 14 1,-12 0-17,-13 13-15,-1 0 16,0-13-16,67-1 15,-67 1 1,1 13-16,-1 0 0,-12 13 0,39 53 31,-53 1-15,0-41 0,-14 1-16,14-1 0,-13 27 15,0-40 1,13 0-16,0-26 15,0 0 1,0-14 0,26-25-16,-12 25 15,52-105 17,-40 92-32,-13 14 15,1 52 1,-14 27-1,0-27-15,0 1 16,0-1-16,0 1 0,0-1 16,-27 27 15,27-66-15,0 0-1,0-14-15,40-12 16,-1-14-1,-12 26-15,39-39 16,-40 53-16,1-14 0,26 54 31,-66 39-15,-14 13 0,1-12-16,12-41 15,1 53 1,13-65-16,13-14 15</inkml:trace>
  <inkml:trace contextRef="#ctx0" brushRef="#br0" timeOffset="128983.05">31517 3359 0,'26'-66'16,"-52"132"-1,66-158-15,-27 26 0,-13 39 16,0 14-16,-27 0 15,1 13 1,-1 13-16,1 0 0,0 14 16,-1-1-16,-39 80 15,53-66 1,13 39 0,26-39-16,-13-40 15,1 13-15,-1-13 0,53-13 31,40-146 1,-80 106-17,-13 40-15,-13-14 0,-52 80 47,38 93-16,14-120-31,14 1 16,-1-14-16,13 0 16,80-66 15,-79 27-31,-14-14 16,13 0-16,1-65 15,-14 52-15,0 0 0,0-13 16,27-186 15,-53 226-31,0 26 0,-1 13 16,-12 14-16,13 26 15,-80 396 17,93-383-17,0 0-15,0-13 0,13-13 0,1 0 16,12-27-16</inkml:trace>
  <inkml:trace contextRef="#ctx0" brushRef="#br0" timeOffset="129458.7">31848 3426 0,'0'0'0,"-40"-27"0,27 14 16,-14 0-16,14 13 0,0 0 15,0 0-15,-1 13 16,67 0 15,0-13-31,-13 0 16,26 0-16,-26-13 15,-27 0-15,13 13 16,-13-80 0,-26 67-1,0 0-15,-13 13 16,12 0-16,1 0 0,0 13 15,-27 93 1,40-80 0,0 1-16,27 39 15,-14-40-15,0-12 16,14 12-16,52-13 16,-53-13-1,1-13-15,-14 0 0,0 0 16,1-80-1,-14 67-15,-27-41 16,1 41-16,-107-53 31,67 65-15,13 14 0,27 14-16</inkml:trace>
  <inkml:trace contextRef="#ctx0" brushRef="#br0" timeOffset="129992.99">32231 2963 0,'-26'-53'0,"-54"-40"15,186 239-15,-357-384 16,158 185-16,-13 13 0,-13 14 15,-357-54 1,106 80 0,185 0-16,13 27 15,0-1-15,13 27 0,27 0 16,-185 291 0,277-238-1,13 13-15,27 105 16,14-118-16,25 0 0,14 0 15,13-27-15,0 14 16,27-27-16,489 106 31,-450-172-31,14 0 16,502-146 0,-476 80-1,661-502 16,-741 475-31,-25-13 16,-1-66 0,-66 93-16,-27 26 0,-12-13 15,-292-66 1,212 105 0,13 14-16,-105-14 15,118 27-15,-66 0 16</inkml:trace>
  <inkml:trace contextRef="#ctx0" brushRef="#br0" timeOffset="130669.87">29718 4047 0,'-13'-13'15,"26"26"-15,-26-39 16,-13 52-1,12-13 1,1 14-16,-13-1 16,-1 14-16,-52 79 15,26-53-15,-13 27 0,0-1 16,-225 345 0,211-332-1,1 14-15,0-26 0,-1 13 16,-237 251 15,251-291-31,-159 198 16,146-171-1,65-53-15,-12-1 16,13-12-16,-1-14 0,14 13 16,0-12-1,14-14 1,-1-14-1,0-12 1,0 0-16,1 12 0,-1-52 16</inkml:trace>
  <inkml:trace contextRef="#ctx0" brushRef="#br0" timeOffset="131065.2">27681 6070 0,'-13'-13'16,"26"26"-16,-26-39 15,40 26-15,-1 53 32,-13-27-32,1 67 15,-14-53 1,13-1-16,-13-12 0,0 12 15,-13 27 1,13-52-16,0-1 16,66-66 15,92-66 0,-131 106-31,-1 0 16,-12-1-16,12 14 0,-13 14 15,-13-1-15,0 26 32,13-25-17,1-14 1</inkml:trace>
  <inkml:trace contextRef="#ctx0" brushRef="#br0" timeOffset="135399.17">30922 9310 0,'0'0'16,"-13"0"0,39 14 46,199-1-31,-159 0-31,0-13 0,318 13 47,-279-13-47,-38 0 16,-41 0-16,-66 0 31</inkml:trace>
  <inkml:trace contextRef="#ctx0" brushRef="#br0" timeOffset="136373.07">30274 10527 0,'0'0'0,"13"0"32,27 0-17,-27 0-15,13 0 16,1 0-16,171 0 15,-132 0 1,14 0-16,-1-13 16,14 13-16,197-13 15,-131 13 1,-93 0-16,27-14 16,-67 14-16,1 0 15,-93 0 16</inkml:trace>
  <inkml:trace contextRef="#ctx0" brushRef="#br0" timeOffset="138011.73">30829 11942 0,'0'13'15,"-13"-13"1,26-13-16,-39 26 0,12-13 15,28 0 17,12-13-32,1 13 15,-1 0-15,14-13 0,13 13 16,0 0-16,13 0 0,185-13 31,-66-1 0</inkml:trace>
  <inkml:trace contextRef="#ctx0" brushRef="#br0" timeOffset="138656.47">31014 13119 0,'-13'-53'31,"26"106"-31,1-145 32,12 92-32,0 0 15,14 0-15,0 13 0,13 0 16,0-13-16,13 13 0,-13-13 15,0 13-15,-1 1 16,67-1 0</inkml:trace>
  <inkml:trace contextRef="#ctx0" brushRef="#br0" timeOffset="139173.17">30803 13846 0,'0'-13'0,"13"13"15,-26 13-15,52-39 0,-25 13 0,12 13 16,1-13-16,12 13 15,146-27 17,-105 27-32</inkml:trace>
  <inkml:trace contextRef="#ctx0" brushRef="#br0" timeOffset="139644.54">30750 14799 0,'13'-14'0,"13"14"16,-65 14-16,105-28 15,-53 14-15,14 0 16,-14 0-16,66 0 16,1 0-1,-28 14 1,41-14-16,-40 13 15</inkml:trace>
  <inkml:trace contextRef="#ctx0" brushRef="#br0" timeOffset="140123.24">30909 15817 0,'13'13'0,"-26"-26"16,39 26-16,-13-13 0,14 0 15,12-13-15,1 0 0,13-1 16,0 1-16,0-13 0</inkml:trace>
  <inkml:trace contextRef="#ctx0" brushRef="#br0" timeOffset="147953.65">19812 2368 0,'0'-14'0,"-13"14"15,-14-26 17,1 26-17,13-13 1,-14 13-1,14 0-15,-40 0 32,27 13-32,13-13 0,-1 13 15,-78 66 1,65-52 0,1-1-16,-14 54 15,27-54-15,0 14 16,13-1-16,53 94 31,26-94-31,-39-12 16,211-14 15,-198-26-31,0 0 0,0-1 16,-14-12-16,1 0 15,0-14-15,-14 0 0,-13 0 16,-26-184 15,0 184-31,-27-39 16,14 52-16,-1 14 15,-118 0 17,92 39-32</inkml:trace>
  <inkml:trace contextRef="#ctx0" brushRef="#br0" timeOffset="148703.53">19627 2963 0,'-13'0'0,"26"0"16,-39 0-1,26-14-15,-27 41 32,1 26-17,12-27-15,-12 54 16,13-28-16,-1 1 15,-65 133 1,66-147 0,0-12-16,-14 52 15,14-66 1,13 0-16,0 1 16,13-14-16,40-27 31,-26 14-16,-14 13-15,53 0 16,-40 0-16,14 0 16,0 0-16,13 0 15,-14 13-15,27-13 0,-13 13 0,159 1 32,-159-14-17,-13 0-15,-14 0 0,0 0 16,1 0-16,-14 0 0,0 0 15,1-14-15,-1 1 16,-13 0-16,0 0 16,0-80-1,-13 27 1,13 26-16,-80-224 31,27 132 0,27 92-31,-1 0 16,14 27-16,0 0 0,0 13 16,0 0-16,-1 13 31,14 0-31</inkml:trace>
  <inkml:trace contextRef="#ctx0" brushRef="#br0" timeOffset="149279.68">19640 2751 0,'0'13'16,"53"27"15,-40-40-16,27 13 1,-14-13-16,-12 0 0,39-13 31,-27 13-15,-26-13-16,26 0 16,-12-14-1,-14 14-15,0 0 0,13-1 16,-13-12-1,13 13 1,-13-1 0</inkml:trace>
  <inkml:trace contextRef="#ctx0" brushRef="#br0" timeOffset="149702.51">19693 2579 0,'13'0'15,"-13"27"17,0-14-17,-13-13 1,0 13-16,-14-26 47,41-14-16,-1 27-31,0-13 16,0 13-1,1 0 1</inkml:trace>
  <inkml:trace contextRef="#ctx0" brushRef="#br0" timeOffset="150038.82">19865 2539 0,'13'14'31,"-26"-28"-31,39 28 15,-12-1 1,-1 0 31,-40-26-16,27 0-31,0-1 16,0 1-16,14-13 31,12 65-15</inkml:trace>
  <inkml:trace contextRef="#ctx0" brushRef="#br0" timeOffset="152266.72">19812 3664 0,'0'0'0,"0"-14"78,-13 14-62,26 14 109,-26-1-78,13 0 31,-27 0-31,27 53-16,0 14-15,0-54-1,27 159 16,-27-158-31,13-1 16,-13 1-16,0-14 16,13 27-1,-13-27-15,0 0 0,0 13 32,-66-26 139,40 0-155,-1 0-16,1 0 0,-14 0 16,-66 0-1,67 0-15,-1 0 16,14 0-16,12 0 16,1 0-16,26 0 46,1-13-46</inkml:trace>
  <inkml:trace contextRef="#ctx0" brushRef="#br0" timeOffset="152647.57">19442 4047 0,'0'0'16,"13"0"-1,-13 13-15,13-13 16,-13 27 15,-92 65 0,26-52-15,13 0-16,0-14 16,40-13-1,26 40 17,0-40-32,40 14 15,53 79 16,-53-53-31,-40-14 16,0-12-16</inkml:trace>
  <inkml:trace contextRef="#ctx0" brushRef="#br0" timeOffset="153496.91">16400 4761 0,'0'0'15,"53"-13"16,291-13 1,-265 26-17,252-14 1,-252 14-16,-13 0 0,-13-13 16,93 0 15,-133 13-31</inkml:trace>
  <inkml:trace contextRef="#ctx0" brushRef="#br0" timeOffset="153848.42">16453 4933 0,'0'0'16,"198"-40"15,-132 27-31,14 0 0,-1 13 16,14-13-16,-1 0 0,1 13 15,-1-14-15,239 1 32,-186 0-1,-197 13 0,25 0-31</inkml:trace>
  <inkml:trace contextRef="#ctx0" brushRef="#br0" timeOffset="157288.9">26041 3426 0,'0'13'31,"14"-13"-15,-1 13-16,0-13 15,0 0-15,1 0 16,65 13 0,-39-13-1,-1 0-15,1 13 0,13-13 0,13 0 16,344 0 15,-357 0-15,-13 0-16,-1 0 0,-12 0 15,26-13 1,-67 13 15,1 0-15,0 0 0,26 0 77,-13-13-77,66-40 15,-13 13-15,0-13-1,26-13-15,-39 40 16,119-106 0,-93 79-1,-40 40-15,1-14 16,26-13 0,-40 40-1,-13-13 16,13 40 48,-13-14-64,0 27 16,0-27-31,0 66 16,0-39 0,0-14-1,13-13-15,-13 93 32,-13-13-1,13-80-31,0 0 15,-13 1-15,13-1 16,0 0-16,-13 13 16,13-12-16,0-1 0,-13 0 15,13 0 1,0 1-16,0-1 16,-14 40 15,1-40-31,13 0 31,-13 0-31,13 1 0,-13-1 31,13 0 1,-14-13 14,1 0-14,0 0-17,0 0 17,0 0-17,-1 0 1,-12 0-16,13 13 15,-54 0 1,41-13 0,-27 14-16,27-14 15,-1 13-15,-12-13 0,12 0 16,-13 0-16,-158 13 31,172 0-31,-14-13 16,-79 14 15,106-14-31,-14 13 16,14-13-16,0 0 15,-80 0 17,-13 0-1,80 0-16,13 0-15,-1 0 0,1 0 16,-79 0 15,65 0-31,1 0 16,-14 0-16,14 0 0,-1 0 16,-26 0 15,53-13 31,-13-1-30,0 14-17,0-13 1,-1 13-1,1 0 1,-79 0 15,65 0-31,14 0 16,-53-13 15,0 0 0,26-1-15,27 1-16,-14 13 0,14 0 16,-13-13-16,12 13 15,-39-26 1,27-1 0,26 14-16,0 0 0,0-1 15,13-38 16,-13 38-31,13 14 16,-13-13-16,14-13 31,12-1 1,-13 14-32,1 0 15,-1 13-15,0 0 16,0 0-16,0-13 0,14 13 31,-14 0-15,0 0-16,1 0 15,78 0 17,-79 0-32,1 0 15,78 13 16,14 0 1,-27 0-1,-79 0-31,14 1 31,-14-1 0</inkml:trace>
  <inkml:trace contextRef="#ctx0" brushRef="#br0" timeOffset="158195.4">26015 3478 0,'0'0'0,"0"-13"15,0 26 142,-13-13-126,0 0-15,-1 0-16,14 14 15,-53-1 16,14 40 1,39-40-32,0 13 15,0-12-15,0-1 16,0 0-16,0 0 16,13 14 15,0-14-16,0 0 32,1-13-31</inkml:trace>
  <inkml:trace contextRef="#ctx0" brushRef="#br0" timeOffset="158732.54">26160 3478 0,'0'14'16,"0"-28"-16,14 41 47,12-1-16,-13-12-31,1-14 16,-14 13-16,0 0 0,13 0 0,-13 14 15,-13 52 17,-1-53-32,1 1 15,13-14-15,-13 0 0,0-13 16,-1 14-16,1-1 15,0-13-15,-27 13 32,27-13-17,0 0-15,13-13 0,-13 0 47,26-1-47</inkml:trace>
  <inkml:trace contextRef="#ctx0" brushRef="#br0" timeOffset="159477.26">25936 3664 0,'13'0'15,"-13"-14"1,0 28 15,0-1-15,-13 0-16,13 13 15,-14-12-15,1 52 16,-53 159 15,66-199-15,0 14-16,-13-1 0,13-12 15,0-1-15,0 1 0,0-1 16,0 40 0,13-52-1,0-1-15,1-13 32,-1-13-17,0 13-15</inkml:trace>
  <inkml:trace contextRef="#ctx0" brushRef="#br0" timeOffset="161769.94">26518 3637 0,'0'13'78,"0"1"-62,0 25 15,0-26-15,0 1-1,13-14 1</inkml:trace>
  <inkml:trace contextRef="#ctx0" brushRef="#br0" timeOffset="162008.32">26650 3624 0,'0'0'16,"-13"13"15,13 0-15,-14 1 0,14-1-16,0 0 0,0 13 31</inkml:trace>
  <inkml:trace contextRef="#ctx0" brushRef="#br0" timeOffset="162221.13">26703 3624 0,'13'0'32,"-13"13"-17,13-13-15,-13 13 16,13 1-16,-13-1 31</inkml:trace>
  <inkml:trace contextRef="#ctx0" brushRef="#br0" timeOffset="162496.35">26809 3624 0,'0'13'31,"0"0"-15,0 1-16,0-1 15,0 0 1,0 0-16,0 14 31,13-27-15</inkml:trace>
  <inkml:trace contextRef="#ctx0" brushRef="#br0" timeOffset="162683.72">26901 3637 0,'-13'0'16,"13"13"-1,0 1 1,0-1 0,13 0 15</inkml:trace>
  <inkml:trace contextRef="#ctx0" brushRef="#br0" timeOffset="162856.5">26980 3624 0,'0'0'0,"0"13"32,0 0-32,-13 14 0,13-14 15,0 0-15,0 14 16</inkml:trace>
  <inkml:trace contextRef="#ctx0" brushRef="#br0" timeOffset="178751.69">16122 4642 0,'-13'0'31,"39"0"47,1 0-62,26 0-1,-14 0-15,1 0 0,13 0 16,13-13-16,13 13 16,371-26-1,-344 12 1,-13 14-16,-1 0 15,93-13-15,-105 0 0,-1 13 16,106-13 0,-106 13-1,-52 0-15,-1 0 16,-12 0-16,-67 13 47,26-13-47</inkml:trace>
  <inkml:trace contextRef="#ctx0" brushRef="#br0" timeOffset="179233.64">16294 4695 0,'0'0'0,"0"13"15,13-13-15,1 0 16,12 0-16,14 0 16,13 0-16,13 0 0,13 0 15,384 14 17,-331-14-32,0 0 0,14 0 0,-14 13 15,437 0 16,-516-13-15,-27 0-16,1 0 0,-14 0 16,-40 0-1,1 0 1,0 0-16,-1 0 0,-13-13 16,27 13-1,0 0-15,0 0 0,0 0 0</inkml:trace>
  <inkml:trace contextRef="#ctx0" brushRef="#br0" timeOffset="181739.81">17815 4960 0,'0'0'0,"0"-14"16,0 1-16,0-27 15,13 27-15,-13 0 16,27-27 0,-14 40-1,0 14-15,-13-1 16,0 13-16,0 1 15,0 12-15,0 14 0,0 66 16,0-53-16,0 14 16,27 237-1,-14-238 1,0 1-16,0-14 16,-13-13-16,14 13 0,-1-26 15,-13-1-15,13-12 0,-13-14 16,0 0-16</inkml:trace>
  <inkml:trace contextRef="#ctx0" brushRef="#br0" timeOffset="182101.46">17815 5779 0,'-26'-13'15,"52"26"-15,-52-13 31,118 53 1,-52-53-17,13 14 1,-40-14-16,13 0 16,1 0-16,-14-14 0,14 1 15,12-13 1,-12-1-1,-27 14-15,13 0 0,-13 0 16,0-1-16,0-12 16,-27 79 15,-12 13-15,-27 40-1,52-67-15,1-25 16</inkml:trace>
  <inkml:trace contextRef="#ctx0" brushRef="#br0" timeOffset="183113.37">20963 6745 0,'-27'0'0,"14"0"15,53 0-15,-106 0 16,66-27 15,39 27-15,-12-13-16,52 13 15,-26 0-15,26 0 16,1 0-16,-1 0 0,14 0 16,-1 0-16,1 0 15,118 0 1,-105 0 0,-93 0-1,-39 0-15,0 0 16</inkml:trace>
  <inkml:trace contextRef="#ctx0" brushRef="#br0" timeOffset="183401.34">20936 6864 0,'0'13'0,"0"-26"0,14 26 16,25-13 15,199-26 1,-172 12-32,1 1 15,-1 13-15,0-13 0,13 0 16,40 13-1,-79-13-15,0 13 0,-14 0 16,-13-14-16</inkml:trace>
  <inkml:trace contextRef="#ctx0" brushRef="#br0" timeOffset="183620.4">20883 6930 0,'0'0'0,"186"13"31,-134-13-31,28-13 16,-1 13-16,1-13 15,12 13-15,14-13 0,-13 13 16,-1 0-16,1-14 0</inkml:trace>
  <inkml:trace contextRef="#ctx0" brushRef="#br0" timeOffset="189226.17">13728 2434 0,'0'0'0,"14"-14"15,-14 1 1,0 0-1,-14 0 1,1 0-16,-13 13 16,-1 0-16,-52 13 15,52 0 1,-52 53 0,13 132 15,79-158-16,0 0-15,14 0 16,79 52 0,-1-52-16,-52-27 15,13 0-15,-13 0 0,0-13 16,0 0-16,-13 0 0,-1-13 16,107-119 15,-133 92-31,0 1 15,-13-54-15,0 40 16,0 13-16,-13-12 16,-93-134 15,80 173-31,-1 13 0,1 0 16,0 13-16,-27 14 15</inkml:trace>
  <inkml:trace contextRef="#ctx0" brushRef="#br0" timeOffset="189884.97">13662 2949 0,'13'-13'16,"-26"26"-16,0-26 31,-14 40-16,-12 39 1,-1 13 0,14-39-16,-14 52 0,27-52 15,0 0-15,13-1 16,-14-12-16,14 13 0,0-14 16,0 0-16,53 41 31,-26-67-16,-1 0-15,1 0 16,-1 0-16,0 0 0,14 0 16,172 0 15,-159-14-31,-14 14 0,41-26 16,-41 26-1,54-40 1,-80 27-16,0 0 0,1 0 15,-14-1-15,0 1 16,-53-93 15,-27-79 1,67 145-32,13 1 15,-13-14-15,13 40 16,-13-14-16,13 14 15,-14 13 1</inkml:trace>
  <inkml:trace contextRef="#ctx0" brushRef="#br0" timeOffset="190342.31">13609 2645 0,'0'0'0,"13"13"16,-13 1 0,14-1-16,-1-13 0,-13 13 15,93 0 16,-67-13-31,0 0 16,-12 0-16,12 0 0,1 0 16,-1 0-16,40-26 15,0 13 17,-53-1-32,-13 1 15</inkml:trace>
  <inkml:trace contextRef="#ctx0" brushRef="#br0" timeOffset="190595.88">13675 2592 0,'0'0'0,"14"0"31,-1 0-15,13 0-1</inkml:trace>
  <inkml:trace contextRef="#ctx0" brushRef="#br0" timeOffset="190821.41">14112 2566 0,'0'13'0,"0"-26"0,-13 26 15,-1-13 1,1 0-16,26-13 31</inkml:trace>
  <inkml:trace contextRef="#ctx0" brushRef="#br0" timeOffset="191994.09">13940 3505 0,'0'0'0,"-40"26"47,27 14-32,0 0-15,0 26 16,13 13 0,0-39-16,0 39 15,0-39-15,13 0 16,0 65-1,0-78 1,-13-14-16,0 0 0,0 0 16,0 1-16,-13-1 15,0-13 1,0 0-16,-14 0 31,14 0-31,-14 0 0,1-13 16,-120 13-1,80 0 1,13 13-16,-13-13 0,0 0 16,-40 0-1,53 0-15,-26 0 16,66 0-16,92-27 47</inkml:trace>
  <inkml:trace contextRef="#ctx0" brushRef="#br0" timeOffset="192288.53">13252 3994 0,'-13'0'0,"26"0"0,-26-13 16,0 13-1,-1 0 1,14 13-16,-13 0 16,-40 67-1,27-54 1,13 1-16,-14-1 0,14 1 16,-13 12-1,12-12-15,14-14 0,0 0 0,14 0 16,38 14-1,-25-27-15,39 13 16,-40-13-16,14 13 16,-13-13-16</inkml:trace>
  <inkml:trace contextRef="#ctx0" brushRef="#br0" timeOffset="193700.2">10819 4232 0,'0'0'0,"-14"0"32,28 0-32,-1 0 15,66 0 1,173 0 15,-186-13-31,0 0 16,212-27 15</inkml:trace>
  <inkml:trace contextRef="#ctx0" brushRef="#br0" timeOffset="194188.21">10038 5039 0,'27'0'31,"26"0"-15,-14-13-16,120-14 15,39 1 16,-131 13-31,105-1 16,-133 14-16,-12 0 16,-14 0-16,0 0 31</inkml:trace>
  <inkml:trace contextRef="#ctx0" brushRef="#br0" timeOffset="194619.37">11877 4867 0,'26'-13'31,"-13"13"-31,14 0 0,-1-13 16,54 13 0,-27-14-16,-1 1 0,15 13 15,12-13-15,-13 0 16,0 13-16,0 0 0,-13-14 16,40 1-1</inkml:trace>
  <inkml:trace contextRef="#ctx0" brushRef="#br0" timeOffset="-209877.96">9536 4933 0,'-13'0'0,"26"0"0,-40 0 47,54-13 0,39 0-31,132-27-1,27 14 1,-66 12-16,0 1 15,12 0-15,213-14 16,330 1 0,-555 13-1,-14 0-15,93-1 16,-132 14-16,-26-13 16,-14 13-16,79-13 31,-132 0-31,-26 13 15,0 0-15,0-14 0,-14 14 16,-39 0 0,53 0-1,0 0-15,0 0 16</inkml:trace>
  <inkml:trace contextRef="#ctx0" brushRef="#br0" timeOffset="-208802.55">16413 4722 0,'27'0'0,"-67"0"0,53 0 0,-53 13 16,27-13-1,0 0-15,-13 0 0,12 0 16,-65 13 15,53-13-31,-1 0 16,14 0-16,0 0 0,-1 0 16,41 0 15,237-13 0,-118 13-15,-67-13-16,1 13 15,-1 0-15,225-14 32,-238 14-32,-13 0 0,0-13 15,40 13 1,-80 0-16,-40 0 47,1 0-32,13 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2.806"/>
    </inkml:context>
    <inkml:brush xml:id="br0">
      <inkml:brushProperty name="width" value="0.05" units="cm"/>
      <inkml:brushProperty name="height" value="0.05" units="cm"/>
      <inkml:brushProperty name="color" value="#FF0066"/>
    </inkml:brush>
  </inkml:definitions>
  <inkml:trace contextRef="#ctx0" brushRef="#br0">201 218 24575,'9'-9'0,"-1"0"0,-1-1 0,1 0 0,-2 0 0,9-16 0,-12 19 0,0 0 0,-1-1 0,0 1 0,0-1 0,0 1 0,-1-1 0,0 1 0,-1-1 0,0-13 0,0 19 0,-1-1 0,1 1 0,0-1 0,-1 1 0,1 0 0,-1-1 0,0 1 0,0 0 0,0 0 0,0 0 0,0 0 0,0-1 0,0 1 0,-1 1 0,1-1 0,-1 0 0,0 0 0,-3-2 0,2 2 0,0 0 0,0 1 0,0-1 0,0 1 0,0 0 0,0 0 0,0 0 0,-1 0 0,1 1 0,0 0 0,-1-1 0,-3 1 0,-1 1 0,0-1 0,0 1 0,1 1 0,-1 0 0,1 0 0,-1 0 0,1 1 0,-1 0 0,1 0 0,-12 8 0,10-3 0,0 0 0,0 1 0,0 0 0,1 0 0,1 0 0,0 1 0,0 0 0,1 1 0,0 0 0,1 0 0,0 0 0,0 0 0,2 1 0,-1 0 0,1 0 0,1 0 0,0 0 0,1 0 0,0 0 0,2 15 0,-1-23 0,0 0 0,1 0 0,0 0 0,0-1 0,0 1 0,0 0 0,1-1 0,-1 1 0,1-1 0,0 1 0,0-1 0,0 0 0,1 0 0,-1 0 0,1 0 0,0 0 0,5 4 0,-4-4 0,0-1 0,0 0 0,1 0 0,-1-1 0,0 1 0,1-1 0,-1 0 0,1 0 0,-1-1 0,1 1 0,-1-1 0,1 0 0,5-1 0,1 0 0,0-1 0,0 0 0,0-1 0,-1 0 0,1-1 0,-1 0 0,0 0 0,0-1 0,-1-1 0,1 0 0,14-12 0,-17 12 0,-2 0 0,1-1 0,-1 0 0,0 0 0,0 0 0,-1 0 0,0-1 0,0 0 0,-1 1 0,0-2 0,0 1 0,-1 0 0,0 0 0,0-1 0,0-15 0,-1 17 0,-1 0 0,0 0 0,-1 1 0,0-1 0,0 0 0,0 1 0,-1-1 0,0 1 0,0-1 0,-1 1 0,1 0 0,-2 0 0,1 0 0,0 0 0,-1 0 0,0 1 0,-1 0 0,1 0 0,-1 0 0,-8-7 0,11 11 0,0-1 0,0 1 0,1 0 0,-1 0 0,0-1 0,0 1 0,0 1 0,0-1 0,0 0 0,0 0 0,0 1 0,0-1 0,-1 1 0,1 0 0,0 0 0,0-1 0,0 1 0,-4 1 0,5-1 0,-1 1 0,1 0 0,-1 0 0,1 0 0,-1 0 0,1 0 0,-1 0 0,1 0 0,0 0 0,0 0 0,-1 0 0,1 1 0,0-1 0,0 0 0,0 1 0,1-1 0,-1 1 0,-1 1 0,-1 7 0,0-1 0,1 1 0,-1 0 0,2 0 0,0 0 0,-1 15 0,3 27 0,13 103 0,25 53 0,6 39 0,-43-234-195,-1 1 0,0-1 0,-1 1 0,0 0 0,-1-1 0,-4 20 0,-1-11-6631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1.792"/>
    </inkml:context>
    <inkml:brush xml:id="br0">
      <inkml:brushProperty name="width" value="0.05" units="cm"/>
      <inkml:brushProperty name="height" value="0.05" units="cm"/>
      <inkml:brushProperty name="color" value="#FF0066"/>
    </inkml:brush>
  </inkml:definitions>
  <inkml:trace contextRef="#ctx0" brushRef="#br0">1 104 24575,'7'0'0,"1"0"0,-1 1 0,0 0 0,0 1 0,1-1 0,-1 1 0,0 1 0,0-1 0,-1 1 0,1 0 0,-1 1 0,12 7 0,-15-9 0,0 0 0,0-1 0,0 1 0,1-1 0,-1 0 0,0 0 0,1 0 0,-1-1 0,1 1 0,-1-1 0,1 1 0,-1-1 0,1-1 0,0 1 0,-1 0 0,1-1 0,-1 1 0,1-1 0,-1 0 0,0-1 0,1 1 0,-1 0 0,0-1 0,0 0 0,0 1 0,0-1 0,0-1 0,0 1 0,-1 0 0,1-1 0,-1 1 0,1-1 0,-1 0 0,0 0 0,0 0 0,0 0 0,0 0 0,-1 0 0,0 0 0,1 0 0,-1-1 0,0 1 0,0-1 0,-1 1 0,1-6 0,-1 6 0,0 0 0,0 0 0,-1 0 0,1 0 0,-1 0 0,0 0 0,0 0 0,0 0 0,0 0 0,-1 1 0,1-1 0,-1 0 0,0 1 0,1 0 0,-1-1 0,0 1 0,-1 0 0,1 0 0,0 0 0,0 0 0,-1 0 0,1 1 0,-1-1 0,0 1 0,1-1 0,-1 1 0,0 0 0,0 0 0,0 0 0,-5 0 0,2-1 0,1 1 0,-1 1 0,0-1 0,1 1 0,-1 0 0,0 0 0,0 0 0,1 1 0,-1 0 0,1 0 0,-1 1 0,1-1 0,-1 1 0,1 0 0,-9 5 0,8-3 0,1 1 0,0-1 0,0 1 0,0 0 0,1 1 0,-1-1 0,1 1 0,0-1 0,1 1 0,0 1 0,0-1 0,0 0 0,0 1 0,1-1 0,0 1 0,1 0 0,-1 0 0,1-1 0,1 1 0,-1 0 0,1 0 0,1 9 0,-1-11 0,1 1 0,0 0 0,0-1 0,1 1 0,-1-1 0,1 0 0,0 1 0,1-1 0,-1 0 0,1 0 0,0 0 0,0-1 0,1 1 0,-1-1 0,1 1 0,0-1 0,0-1 0,1 1 0,-1 0 0,1-1 0,-1 0 0,1 0 0,0 0 0,0-1 0,1 0 0,-1 0 0,8 2 0,16 1-1365,-1-2-5461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7.044"/>
    </inkml:context>
    <inkml:brush xml:id="br0">
      <inkml:brushProperty name="width" value="0.05" units="cm"/>
      <inkml:brushProperty name="height" value="0.05" units="cm"/>
      <inkml:brushProperty name="color" value="#FF0066"/>
    </inkml:brush>
  </inkml:definitions>
  <inkml:trace contextRef="#ctx0" brushRef="#br0">483 137 24575,'1'-7'0,"-2"0"0,1 1 0,-1-1 0,0 0 0,0 1 0,0-1 0,-1 1 0,0-1 0,-1 1 0,1 0 0,-5-8 0,4 10 0,0 1 0,0-1 0,0 1 0,-1-1 0,1 1 0,-1 0 0,0 1 0,0-1 0,0 0 0,0 1 0,0 0 0,-1 0 0,1 0 0,-1 1 0,1 0 0,-10-2 0,-3 0 0,-1 2 0,1 0 0,-1 0 0,1 2 0,-1 0 0,1 2 0,0-1 0,-1 2 0,1 0 0,1 1 0,-24 11 0,27-10 0,1 0 0,0 1 0,0 0 0,1 1 0,0 0 0,-17 16 0,22-17 0,0 0 0,0 0 0,1 0 0,0 1 0,0 0 0,1 0 0,-1 0 0,2 1 0,-1-1 0,-2 14 0,4-15 0,2-1 0,-1 1 0,1-1 0,-1 1 0,2-1 0,-1 1 0,1-1 0,0 1 0,0-1 0,1 1 0,0-1 0,0 0 0,0 0 0,1 0 0,0 0 0,0 0 0,1-1 0,-1 1 0,1-1 0,0 0 0,1 0 0,-1-1 0,7 6 0,3 2 0,1-1 0,0-1 0,0 0 0,1 0 0,1-2 0,-1 0 0,21 6 0,-7-5-195,0-2 0,1 0 0,0-3 0,0 0 0,0-2 0,32-1 0,15-5-6631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7.470"/>
    </inkml:context>
    <inkml:brush xml:id="br0">
      <inkml:brushProperty name="width" value="0.05" units="cm"/>
      <inkml:brushProperty name="height" value="0.05" units="cm"/>
      <inkml:brushProperty name="color" value="#FF0066"/>
    </inkml:brush>
  </inkml:definitions>
  <inkml:trace contextRef="#ctx0" brushRef="#br0">26 185 24575,'0'0'0,"0"0"0,0 0 0,0 0 0,0-1 0,0 1 0,0 0 0,0 0 0,0 0 0,0 0 0,0-1 0,0 1 0,0 0 0,0 0 0,0 0 0,0-1 0,0 1 0,0 0 0,0 0 0,0 0 0,0 0 0,0-1 0,0 1 0,0 0 0,0 0 0,0 0 0,0 0 0,0-1 0,0 1 0,1 0 0,-1 0 0,0 0 0,0 0 0,0 0 0,0 0 0,0-1 0,1 1 0,-1 0 0,0 0 0,0 0 0,0 0 0,0 0 0,1 0 0,-1 0 0,0 0 0,0 0 0,0 0 0,0 0 0,1 0 0,-1 0 0,0 0 0,0 0 0,0 0 0,1 0 0,-1 0 0,0 0 0,0 0 0,0 0 0,0 0 0,1 0 0,-1 0 0,0 0 0,0 1 0,8 9 0,-6 3 0,0-1 0,0 1 0,-1-1 0,-1 1 0,0 0 0,-3 20 0,-20 76 0,4-19 0,17-69 0,3-14 0,3-11 0,5-18 0,-2-1 0,0 1 0,5-43 0,-3 18 0,5-31 0,9-36 0,-19 95 0,2 0 0,0 1 0,16-32 0,-20 47 0,0 0 0,0-1 0,0 1 0,0 0 0,1 0 0,-1 0 0,1 1 0,0-1 0,-1 1 0,1-1 0,1 1 0,-1 0 0,0 0 0,5-2 0,-6 3 0,1 1 0,-1-1 0,1 1 0,-1-1 0,1 1 0,-1 0 0,1 0 0,-1 0 0,1 0 0,-1 1 0,1-1 0,-1 1 0,1 0 0,-1-1 0,1 1 0,-1 0 0,0 0 0,1 1 0,-1-1 0,0 0 0,0 1 0,2 1 0,3 4 0,0-1 0,0 1 0,-1 0 0,0 1 0,-1-1 0,0 1 0,0 0 0,4 10 0,28 72 0,-37-89 0,16 49-455,-2 1 0,13 94 0,-22-99-6371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7.858"/>
    </inkml:context>
    <inkml:brush xml:id="br0">
      <inkml:brushProperty name="width" value="0.05" units="cm"/>
      <inkml:brushProperty name="height" value="0.05" units="cm"/>
      <inkml:brushProperty name="color" value="#FF0066"/>
    </inkml:brush>
  </inkml:definitions>
  <inkml:trace contextRef="#ctx0" brushRef="#br0">15 68 24575,'-3'0'0,"-4"-3"0,3-1 0,4-3 0,8 1 0,11-3 0,15 1 0,11-1 0,14-2 0,-4 0-8191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8.259"/>
    </inkml:context>
    <inkml:brush xml:id="br0">
      <inkml:brushProperty name="width" value="0.05" units="cm"/>
      <inkml:brushProperty name="height" value="0.05" units="cm"/>
      <inkml:brushProperty name="color" value="#FF0066"/>
    </inkml:brush>
  </inkml:definitions>
  <inkml:trace contextRef="#ctx0" brushRef="#br0">85 138 24575,'-1'-1'0,"0"0"0,0 0 0,0 0 0,0 0 0,-1 0 0,1 0 0,0 0 0,0 1 0,-1-1 0,1 0 0,-1 1 0,1-1 0,-1 1 0,1-1 0,-1 1 0,1 0 0,-1 0 0,1 0 0,-1-1 0,1 1 0,-1 1 0,1-1 0,-1 0 0,1 0 0,-1 0 0,1 1 0,-1-1 0,1 1 0,-2 0 0,1 1 0,0-1 0,0 0 0,1 1 0,-1 0 0,0-1 0,1 1 0,0 0 0,-1 0 0,1 0 0,0 0 0,0 0 0,0 0 0,0 0 0,0 1 0,0-1 0,1 0 0,-1 0 0,0 3 0,0 15 0,1-1 0,1 0 0,0 0 0,1 0 0,10 36 0,-2-5 0,-4-15 0,1 5 0,-1 0 0,0 62 0,-6-99 0,0-1 0,0 1 0,0-1 0,-1 1 0,1-1 0,-1 1 0,0-1 0,1 1 0,-1-1 0,-1 1 0,1-1 0,-2 3 0,3-5 0,0 0 0,0 0 0,0 1 0,-1-1 0,1 0 0,0 0 0,0 0 0,-1 1 0,1-1 0,0 0 0,-1 0 0,1 0 0,0 0 0,0 0 0,-1 0 0,1 1 0,0-1 0,-1 0 0,1 0 0,0 0 0,-1 0 0,1 0 0,0 0 0,0 0 0,-1 0 0,1-1 0,0 1 0,-1 0 0,1 0 0,0 0 0,-1 0 0,1 0 0,0-1 0,-2 0 0,1 0 0,0 0 0,0 0 0,0-1 0,0 1 0,0 0 0,1-1 0,-1 1 0,0-1 0,1 1 0,-2-3 0,-4-20 0,0 0 0,1-1 0,2 1 0,-1-39 0,1 24 0,1 10 0,-6-116 0,8 125 0,1 0 0,1 0 0,1 0 0,1 1 0,7-24 0,-10 38 0,1 1 0,0-1 0,0 0 0,0 0 0,1 1 0,0-1 0,-1 1 0,2 0 0,-1-1 0,0 2 0,1-1 0,0 0 0,0 1 0,0-1 0,0 1 0,0 0 0,1 1 0,-1-1 0,1 1 0,0 0 0,0 0 0,0 0 0,0 1 0,0 0 0,0 0 0,0 0 0,0 0 0,1 1 0,-1 0 0,0 0 0,0 0 0,0 1 0,1 0 0,-1 0 0,0 0 0,0 0 0,0 1 0,0 0 0,-1 0 0,1 0 0,5 4 0,-5-3 0,-1 0 0,0 0 0,1 0 0,-1 0 0,-1 1 0,1 0 0,0 0 0,-1 0 0,0 0 0,0 0 0,0 1 0,0-1 0,-1 1 0,0 0 0,0 0 0,0 0 0,0 0 0,-1 0 0,0 0 0,0 0 0,0 8 0,-1-6 0,0 0 0,-1 0 0,0-1 0,0 1 0,-1 0 0,0-1 0,0 1 0,0-1 0,-1 1 0,0-1 0,0 0 0,-1 0 0,1 0 0,-1-1 0,-1 1 0,-5 5 0,-5 3-170,-1-1-1,0 0 0,0-2 1,-2 1-1,1-2 0,-1-1 1,-32 13-1,12-8-6655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8.638"/>
    </inkml:context>
    <inkml:brush xml:id="br0">
      <inkml:brushProperty name="width" value="0.05" units="cm"/>
      <inkml:brushProperty name="height" value="0.05" units="cm"/>
      <inkml:brushProperty name="color" value="#FF0066"/>
    </inkml:brush>
  </inkml:definitions>
  <inkml:trace contextRef="#ctx0" brushRef="#br0">65 340 24575,'-1'0'0,"0"1"0,-1-1 0,1 0 0,0 1 0,-1-1 0,1 1 0,0 0 0,-1-1 0,1 1 0,0 0 0,0 0 0,0 0 0,0-1 0,0 1 0,0 0 0,0 1 0,0-1 0,0 0 0,0 0 0,1 0 0,-1 0 0,0 1 0,1-1 0,-1 0 0,1 1 0,-1-1 0,1 0 0,0 1 0,0-1 0,-1 0 0,1 1 0,0 2 0,0 5 0,-1-1 0,1 1 0,2 15 0,13 80 0,15 175 0,-30-262 0,1-5 0,-1 0 0,0-1 0,-4 22 0,4-33 0,0 0 0,0 1 0,0-1 0,0 1 0,0-1 0,0 0 0,0 1 0,0-1 0,0 1 0,0-1 0,-1 0 0,1 1 0,0-1 0,0 0 0,0 1 0,-1-1 0,1 1 0,0-1 0,0 0 0,-1 0 0,1 1 0,0-1 0,0 0 0,-1 1 0,1-1 0,0 0 0,-1 0 0,1 0 0,0 1 0,-2-1 0,-5-10 0,-3-22 0,-13-102 0,-8-169 0,29 133 0,4 145 0,0-1 0,2 0 0,1 1 0,12-38 0,-15 57 0,0 1 0,1-1 0,0 0 0,0 1 0,0-1 0,1 1 0,-1 0 0,1 0 0,1 0 0,-1 1 0,1-1 0,-1 1 0,10-6 0,-11 8 0,0 1 0,1-1 0,-1 1 0,1 0 0,-1 0 0,1 0 0,-1 0 0,1 0 0,-1 1 0,1 0 0,0 0 0,-1 0 0,1 0 0,-1 0 0,1 1 0,0 0 0,-1-1 0,1 1 0,-1 1 0,0-1 0,1 0 0,-1 1 0,0 0 0,6 3 0,-3 0 14,1-1 1,-1 1-1,0 1 0,-1-1 0,1 1 1,-1 0-1,0 0 0,-1 0 0,0 1 0,0 0 1,0 0-1,0 0 0,-1 0 0,-1 0 1,1 1-1,-1-1 0,0 1 0,-1 0 0,0 0 1,0-1-1,-1 1 0,1 0 0,-2 9 1,-1-4-147,0 0 1,0 0 0,-1 0-1,-1 0 1,0 0 0,-1-1 0,0 0-1,-1 0 1,0 0 0,-1-1 0,0 0-1,-17 19 1,3-7-6695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9.647"/>
    </inkml:context>
    <inkml:brush xml:id="br0">
      <inkml:brushProperty name="width" value="0.05" units="cm"/>
      <inkml:brushProperty name="height" value="0.05" units="cm"/>
      <inkml:brushProperty name="color" value="#FF0066"/>
    </inkml:brush>
  </inkml:definitions>
  <inkml:trace contextRef="#ctx0" brushRef="#br0">29 157 24575,'-5'-5'0,"2"2"0,0 0 0,0 0 0,0-1 0,1 1 0,-5-8 0,7 10 0,-1 0 0,1-1 0,0 1 0,-1-1 0,1 1 0,0-1 0,0 0 0,0 1 0,0-1 0,0 1 0,0-1 0,0 1 0,0-1 0,1 1 0,-1-1 0,1 1 0,-1-1 0,1 1 0,-1-1 0,2-1 0,1 0 0,-1 0 0,1 0 0,-1 0 0,1 1 0,0 0 0,0-1 0,0 1 0,0 0 0,0 0 0,1 0 0,-1 1 0,1-1 0,-1 1 0,1 0 0,-1 0 0,1 0 0,0 0 0,-1 1 0,8-1 0,-1 1 0,1 0 0,-1 0 0,0 0 0,1 2 0,-1-1 0,11 4 0,-14-2 0,1 0 0,0 0 0,-1 1 0,1 0 0,-1 1 0,0-1 0,-1 1 0,1 1 0,-1-1 0,0 1 0,0 0 0,-1 1 0,0-1 0,0 1 0,-1 0 0,1 0 0,-1 1 0,4 10 0,-4-7 0,0 1 0,0 0 0,-1 0 0,0-1 0,-1 2 0,-1-1 0,0 0 0,-1 0 0,0 0 0,0 1 0,-1-1 0,-3 12 0,3-21 0,0 0 0,0 0 0,0-1 0,0 1 0,-1 0 0,1-1 0,0 1 0,-1 0 0,0-1 0,0 0 0,0 1 0,0-1 0,0 0 0,0 0 0,-1 0 0,1-1 0,0 1 0,-6 2 0,6-3 0,1-1 0,-1 1 0,1-1 0,-1 0 0,1 1 0,-1-1 0,0 0 0,1 0 0,-1 0 0,1 0 0,-1 0 0,1-1 0,-1 1 0,0 0 0,1-1 0,-1 1 0,1-1 0,-1 0 0,1 1 0,0-1 0,-1 0 0,1 0 0,0 0 0,-1 0 0,1 0 0,0 0 0,0 0 0,0 0 0,0-1 0,0 1 0,0 0 0,0-1 0,0 1 0,1 0 0,-1-1 0,0-1 0,-2-5 0,1 1 0,-1-1 0,1 0 0,1 0 0,0 0 0,0 0 0,0-1 0,1 1 0,0 0 0,1 0 0,0 0 0,0 0 0,4-13 0,0 5 0,0 1 0,0 0 0,2-1 0,0 2 0,16-26 0,-17 30 0,1 0 0,1 1 0,0 0 0,0 0 0,1 1 0,0 0 0,0 0 0,0 1 0,1 0 0,1 1 0,-1 0 0,1 1 0,0 0 0,0 0 0,0 2 0,1-1 0,-1 1 0,1 1 0,22-2 0,19 4 0,91 12 0,-58-2 0,-96-11 0,1 1 0,-1 0 0,0 1 0,1 0 0,-14 3 0,19-3 0,-1 0 0,1 1 0,0-1 0,0 1 0,1 0 0,-1 0 0,0 0 0,0 0 0,1 0 0,0 1 0,-1 0 0,1 0 0,0 0 0,0 0 0,0 0 0,1 0 0,-1 1 0,1 0 0,-2 3 0,1 2 0,0-1 0,0 1 0,1 0 0,1 0 0,0 0 0,0 0 0,0 0 0,1 0 0,1 0 0,-1 0 0,2 0 0,-1 0 0,1 0 0,0 0 0,1 0 0,0-1 0,0 1 0,1-1 0,8 13 0,-9-16 0,1 1 0,-1-1 0,1-1 0,0 1 0,0 0 0,1-1 0,-1 0 0,1 0 0,0 0 0,0 0 0,1-1 0,-1 0 0,1 0 0,-1-1 0,1 1 0,0-1 0,0 0 0,0-1 0,0 1 0,0-1 0,0-1 0,1 1 0,-1-1 0,0 0 0,0 0 0,0-1 0,1 0 0,-1 0 0,7-2 0,-6 0 0,0 0 0,0 0 0,0 0 0,0-1 0,-1 0 0,1-1 0,-1 1 0,0-1 0,-1 0 0,1 0 0,-1-1 0,0 0 0,0 0 0,-1 0 0,0-1 0,0 1 0,0-1 0,-1 0 0,0 0 0,0 0 0,3-13 0,-5 13 0,1 1 0,-1-1 0,0 0 0,-1 1 0,0-1 0,0 0 0,0 0 0,-1 1 0,0-1 0,0 0 0,0 1 0,-1-1 0,0 1 0,-1-1 0,1 1 0,-1 0 0,0 0 0,-1 0 0,1 1 0,-1-1 0,0 1 0,-1 0 0,1 0 0,-11-8 0,11 10 0,-1 0 0,1 0 0,0 0 0,-1 1 0,0 0 0,1 0 0,-1 0 0,0 1 0,0 0 0,0 0 0,0 0 0,-1 0 0,1 1 0,0 0 0,-10 0 0,15 0 0,-1 0 0,1 0 0,-1 1 0,0-1 0,1 0 0,-1 0 0,1 0 0,-1 0 0,1 1 0,-1-1 0,0 0 0,1 0 0,-1 1 0,1-1 0,-1 0 0,1 1 0,0-1 0,-1 1 0,1-1 0,-1 1 0,1 0 0,4 7 0,21 6 0,-2-7 0,1-1 0,0-1 0,0-1 0,0-1 0,0-1 0,1-2 0,-1 0 0,1-1 0,41-9 0,-58 9 0,1-1 0,0 0 0,0 0 0,-1-1 0,1 0 0,-1-1 0,0 0 0,0 0 0,0 0 0,-1-1 0,10-8 0,-11 11 0,-3 9 0,-3 18 0,-1-20 0,1 110 0,16 134 0,-15-241 0,2 22 0,-1 0 0,-1 0 0,-3 31 0,1-55 0,1 1 0,-1 0 0,-1-1 0,1 1 0,-1 0 0,0-1 0,-1 0 0,1 0 0,-1 1 0,0-1 0,-1-1 0,1 1 0,-1-1 0,-1 1 0,1-1 0,-1 0 0,1 0 0,-1-1 0,-10 7 0,10-8 16,0-1-1,0 0 1,0 0-1,0 0 1,-1-1-1,1 0 1,-1 0-1,1 0 1,-1-1-1,1 1 1,-1-1-1,1-1 1,-1 1-1,1-1 1,-1 0-1,1 0 1,-1-1 0,1 1-1,0-1 1,0 0-1,-6-4 1,2 2-172,0-2 1,0 1 0,1-2 0,0 1 0,0-1 0,0 0 0,1 0-1,0-1 1,0 0 0,-7-12 0,-1-7-6671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9.993"/>
    </inkml:context>
    <inkml:brush xml:id="br0">
      <inkml:brushProperty name="width" value="0.05" units="cm"/>
      <inkml:brushProperty name="height" value="0.05" units="cm"/>
      <inkml:brushProperty name="color" value="#FF0066"/>
    </inkml:brush>
  </inkml:definitions>
  <inkml:trace contextRef="#ctx0" brushRef="#br0">18 14 24575,'-3'-3'0,"-4"-1"0,0-3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0.493"/>
    </inkml:context>
    <inkml:brush xml:id="br0">
      <inkml:brushProperty name="width" value="0.05" units="cm"/>
      <inkml:brushProperty name="height" value="0.05" units="cm"/>
      <inkml:brushProperty name="color" value="#FF0066"/>
    </inkml:brush>
  </inkml:definitions>
  <inkml:trace contextRef="#ctx0" brushRef="#br0">95 79 24575,'0'-1'0,"0"0"0,0-1 0,1 1 0,-1 0 0,0-1 0,0 1 0,1 0 0,-1 0 0,1 0 0,-1-1 0,1 1 0,-1 0 0,1 0 0,0 0 0,-1 0 0,1 0 0,0 0 0,0 0 0,0 0 0,0 0 0,0 0 0,0 1 0,0-1 0,0 0 0,0 1 0,1-1 0,-1 1 0,0-1 0,0 1 0,0-1 0,1 1 0,-1 0 0,0 0 0,1-1 0,-1 1 0,0 0 0,0 0 0,1 0 0,-1 1 0,0-1 0,1 0 0,-1 0 0,0 1 0,0-1 0,2 1 0,-2 0 0,0-1 0,1 0 0,-1 1 0,0-1 0,0 1 0,1 0 0,-1-1 0,0 1 0,0 0 0,0 0 0,0 0 0,0 0 0,0 0 0,0 0 0,0 0 0,0 0 0,-1 0 0,1 0 0,0 1 0,-1-1 0,1 0 0,-1 0 0,1 1 0,-1-1 0,0 0 0,1 1 0,-1-1 0,0 0 0,0 1 0,0-1 0,0 0 0,0 1 0,0-1 0,0 1 0,-1-1 0,1 0 0,0 1 0,-1-1 0,1 0 0,-1 0 0,0 1 0,1-1 0,-1 0 0,0 0 0,-1 2 0,0-1 0,-1 1 0,1 0 0,-1-1 0,0 0 0,0 0 0,0 0 0,0 0 0,0 0 0,0 0 0,-1-1 0,1 0 0,-1 0 0,1 0 0,-1 0 0,1 0 0,-1 0 0,1-1 0,-7 0 0,5 0 0,1 1 0,0-1 0,-1-1 0,1 1 0,0-1 0,0 0 0,-1 0 0,1 0 0,0 0 0,0-1 0,0 0 0,0 0 0,0 0 0,1 0 0,-6-4 0,8 5 0,-1-1 0,0 0 0,1 0 0,0 0 0,-1 1 0,1-1 0,0 0 0,0-1 0,0 1 0,0 0 0,1 0 0,-1 0 0,0 0 0,1-1 0,0 1 0,-1 0 0,1-1 0,0 1 0,0 0 0,0-1 0,1 1 0,-1 0 0,0 0 0,1-1 0,0 1 0,-1 0 0,1 0 0,0 0 0,0 0 0,2-4 0,-1 3 0,1 0 0,-1 0 0,0 0 0,1 0 0,0 0 0,-1 1 0,1-1 0,0 1 0,1 0 0,-1 0 0,0 0 0,0 0 0,1 1 0,-1-1 0,1 1 0,0 0 0,-1 0 0,6-1 0,-7 2-54,-1 0-1,1 0 0,-1 0 1,0 0-1,1 0 1,-1 0-1,1 0 0,-1 0 1,1 1-1,-1-1 1,0 0-1,1 1 0,-1 0 1,0-1-1,1 1 0,-1 0 1,0-1-1,0 1 1,0 0-1,0 0 0,0 0 1,0 0-1,0 0 1,1 2-1,4 7-6771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0.878"/>
    </inkml:context>
    <inkml:brush xml:id="br0">
      <inkml:brushProperty name="width" value="0.05" units="cm"/>
      <inkml:brushProperty name="height" value="0.05" units="cm"/>
      <inkml:brushProperty name="color" value="#FF0066"/>
    </inkml:brush>
  </inkml:definitions>
  <inkml:trace contextRef="#ctx0" brushRef="#br0">240 120 24575,'0'-3'0,"0"-6"0,0 0 0,-1 0 0,0 0 0,0 0 0,-3-11 0,3 18 0,0-1 0,0 0 0,0 1 0,-1-1 0,1 1 0,-1-1 0,1 1 0,-1 0 0,0 0 0,0 0 0,0 0 0,0 0 0,0 0 0,-1 0 0,1 1 0,0-1 0,-1 1 0,0 0 0,1 0 0,-6-2 0,3 1 0,-1 0 0,1 1 0,-1 0 0,0 0 0,1 0 0,-1 0 0,0 1 0,0 0 0,1 0 0,-1 1 0,0 0 0,1 0 0,-1 0 0,1 0 0,-1 1 0,1 0 0,0 0 0,-1 1 0,1 0 0,0-1 0,1 1 0,-1 1 0,0-1 0,1 1 0,0 0 0,0 0 0,0 0 0,0 1 0,1-1 0,-1 1 0,1 0 0,1 0 0,-1 0 0,1 0 0,-1 0 0,1 1 0,-2 10 0,1-3 31,0 0 0,1 1 0,0-1 0,1 1 0,0 0 0,2-1 0,-1 1 0,2-1 1,0 1-1,4 15 0,-4-22-109,0-1 0,1 1 1,-1-1-1,2 1 1,-1-1-1,1 0 1,-1 0-1,2-1 0,-1 1 1,1-1-1,0 0 1,0 0-1,0 0 1,0-1-1,1 0 0,0 0 1,0 0-1,0-1 1,0 0-1,1 0 1,8 2-1,17 4-6748</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1.392"/>
    </inkml:context>
    <inkml:brush xml:id="br0">
      <inkml:brushProperty name="width" value="0.05" units="cm"/>
      <inkml:brushProperty name="height" value="0.05" units="cm"/>
      <inkml:brushProperty name="color" value="#FF0066"/>
    </inkml:brush>
  </inkml:definitions>
  <inkml:trace contextRef="#ctx0" brushRef="#br0">240 313 24575,'0'-3'0,"0"0"0,0 1 0,-1-1 0,1 0 0,0 1 0,-1-1 0,0 0 0,0 1 0,1-1 0,-1 1 0,-1-1 0,1 1 0,0 0 0,-1-1 0,1 1 0,-3-3 0,1 3 0,0-1 0,0 1 0,0 0 0,0 1 0,0-1 0,0 0 0,0 1 0,-1 0 0,1 0 0,-1 0 0,1 0 0,-5 0 0,0 0 0,0 0 0,0 0 0,0 1 0,0 0 0,0 1 0,0 0 0,0 0 0,0 1 0,1 0 0,-1 0 0,-13 6 0,16-5 0,1-1 0,0 1 0,-1-1 0,1 1 0,0 0 0,1 1 0,-1-1 0,0 1 0,1-1 0,0 1 0,0 0 0,0 0 0,0 1 0,1-1 0,0 1 0,0-1 0,0 1 0,0 0 0,-2 9 0,3-8 0,0 1 0,1-1 0,-1 1 0,1-1 0,0 1 0,1-1 0,-1 1 0,1-1 0,1 1 0,-1-1 0,1 0 0,0 1 0,1-1 0,-1 0 0,6 8 0,-5-10 0,-1-1 0,1 1 0,0-1 0,1 0 0,-1 0 0,0 0 0,1 0 0,0-1 0,0 1 0,0-1 0,0 0 0,0 0 0,0 0 0,0-1 0,1 1 0,-1-1 0,0 0 0,1 0 0,-1-1 0,1 0 0,-1 1 0,1-1 0,5-1 0,-7 0 0,0 1 0,1-1 0,-1 0 0,0 0 0,1-1 0,-1 1 0,0-1 0,0 1 0,0-1 0,0 0 0,0 0 0,-1 0 0,1-1 0,0 1 0,-1-1 0,0 1 0,1-1 0,-1 0 0,-1 0 0,4-5 0,3-7 0,-1 0 0,-1-1 0,5-16 0,-8 23 0,11-46 0,-2 0 0,-3-1 0,3-65 0,-5 41 0,-10 105 0,-8 99 0,16-44-118,3-1 0,22 92 0,-18-110-893,-7-33-5815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2.161"/>
    </inkml:context>
    <inkml:brush xml:id="br0">
      <inkml:brushProperty name="width" value="0.05" units="cm"/>
      <inkml:brushProperty name="height" value="0.05" units="cm"/>
      <inkml:brushProperty name="color" value="#FF0066"/>
    </inkml:brush>
  </inkml:definitions>
  <inkml:trace contextRef="#ctx0" brushRef="#br0">30 87 24575,'-19'-14'0,"18"13"0,0 0 0,1 1 0,-1-1 0,0 0 0,0 1 0,1-1 0,-1 0 0,1 0 0,-1 0 0,0 0 0,1 0 0,0 1 0,-1-1 0,1 0 0,0 0 0,-1 0 0,1 0 0,0 0 0,0-2 0,2 3 0,1 1 0,0-1 0,0 0 0,0 1 0,0-1 0,-1 1 0,1 0 0,0 0 0,-1 0 0,4 2 0,9 4 0,0 0 0,-1 1 0,0 1 0,0 0 0,-1 1 0,0 1 0,0 0 0,-1 0 0,-1 1 0,12 16 0,-21-25 0,0 1 0,-1-1 0,1 0 0,-1 0 0,0 1 0,0-1 0,0 1 0,0-1 0,0 1 0,-1 0 0,0-1 0,0 1 0,0 0 0,0-1 0,0 1 0,-1-1 0,1 1 0,-1-1 0,-2 5 0,3-6 0,-1 0 0,0 0 0,0 0 0,0 0 0,0-1 0,0 1 0,-1 0 0,1-1 0,0 1 0,-1-1 0,1 1 0,-1-1 0,0 0 0,1 1 0,-1-1 0,0 0 0,0 0 0,0 0 0,1-1 0,-1 1 0,0 0 0,0-1 0,0 1 0,0-1 0,-1 0 0,1 1 0,0-1 0,0 0 0,0 0 0,0-1 0,0 1 0,0 0 0,0-1 0,-4 0 0,4 0 0,0 0 0,-1 0 0,1-1 0,0 1 0,0 0 0,-1-1 0,1 1 0,0-1 0,1 0 0,-1 0 0,0 0 0,0 0 0,1 0 0,-1 0 0,1 0 0,0 0 0,-1-1 0,1 1 0,0 0 0,1-1 0,-1 1 0,0-1 0,1 1 0,-1-1 0,1 1 0,0-1 0,0 0 0,0 1 0,0-3 0,0-4 0,1 1 0,-1 0 0,2-1 0,-1 1 0,1 0 0,0 0 0,7-14 0,-3 11-76,0 0 1,0 1-1,1 1 0,1-1 0,0 1 0,0 0 0,1 1 0,0 0 1,0 0-1,1 1 0,0 0 0,0 0 0,0 2 0,1-1 1,0 1-1,1 1 0,15-5 0,-8 5-6750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1.815"/>
    </inkml:context>
    <inkml:brush xml:id="br0">
      <inkml:brushProperty name="width" value="0.05" units="cm"/>
      <inkml:brushProperty name="height" value="0.05" units="cm"/>
      <inkml:brushProperty name="color" value="#FF0066"/>
    </inkml:brush>
  </inkml:definitions>
  <inkml:trace contextRef="#ctx0" brushRef="#br0">281 49 24575,'0'-2'0,"0"1"0,0-1 0,0 0 0,0 1 0,-1-1 0,1 0 0,-1 1 0,1-1 0,-1 0 0,0 1 0,0-1 0,1 1 0,-1 0 0,0-1 0,0 1 0,0-1 0,-1 1 0,1 0 0,0 0 0,-2-1 0,0 0 0,0 0 0,0 0 0,-1 0 0,1 1 0,0 0 0,-1 0 0,1 0 0,-1 0 0,-4-1 0,1 1 0,0 1 0,0 0 0,0 0 0,0 0 0,0 0 0,0 1 0,0 1 0,1-1 0,-12 5 0,15-5 0,0 0 0,1 0 0,-1 0 0,1 1 0,-1-1 0,1 1 0,0 0 0,0 0 0,0-1 0,0 1 0,0 1 0,0-1 0,0 0 0,1 0 0,-1 1 0,1-1 0,0 1 0,-1-1 0,1 1 0,-1 5 0,2-5 0,0 0 0,0 1 0,0-1 0,0 0 0,1 0 0,-1 1 0,1-1 0,0 0 0,0 0 0,0 0 0,1 0 0,-1 0 0,1 0 0,-1 0 0,1-1 0,0 1 0,4 4 0,16 17 0,1-1 0,29 23 0,-2-3 0,-43-36 0,-1-1 0,0 0 0,0 1 0,0 0 0,5 10 0,-10-15 0,0 0 0,0-1 0,0 1 0,0 0 0,-1 0 0,1 0 0,0 0 0,-1 0 0,0 0 0,1-1 0,-1 1 0,0 0 0,0 0 0,0 0 0,0 0 0,0 0 0,0 0 0,-1 0 0,1 0 0,-1 0 0,1 0 0,-1 0 0,0 0 0,0 0 0,0-1 0,0 1 0,0 0 0,0-1 0,-2 3 0,-2 1 0,-1-1 0,0 1 0,-1-1 0,1 0 0,-1-1 0,1 0 0,-1 0 0,0 0 0,0 0 0,0-1 0,-1-1 0,1 1 0,-11 0 0,2-1 0,0 0 0,0-1 0,0-1 0,0 0 0,-21-5 0,29 4-151,0 0-1,1-1 0,-1 0 0,0 0 1,1 0-1,0-1 0,0 0 1,-12-10-1,9 4-6674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3.895"/>
    </inkml:context>
    <inkml:brush xml:id="br0">
      <inkml:brushProperty name="width" value="0.05" units="cm"/>
      <inkml:brushProperty name="height" value="0.05" units="cm"/>
      <inkml:brushProperty name="color" value="#FF0066"/>
    </inkml:brush>
  </inkml:definitions>
  <inkml:trace contextRef="#ctx0" brushRef="#br0">322 61 24575,'14'-17'0,"7"-5"0,-20 21 0,0 1 0,1-1 0,-1 0 0,0 1 0,0-1 0,0 0 0,0 0 0,0 0 0,0 0 0,-1 0 0,1 0 0,0 0 0,0-1 0,-1 1 0,2-2 0,-3 2 0,1 1 0,0 0 0,-1-1 0,1 1 0,0 0 0,-1-1 0,1 1 0,-1 0 0,1 0 0,-1-1 0,1 1 0,-1 0 0,1 0 0,0 0 0,-1 0 0,1 0 0,-1 0 0,1 0 0,-1 0 0,1 0 0,-1 0 0,1 0 0,-1 0 0,1 0 0,-1 0 0,0 0 0,-50 10 0,48-9 0,-129 37 0,109-30 0,0 1 0,1 1 0,-34 21 0,51-28 0,0 0 0,1 1 0,-1 0 0,1 0 0,0 0 0,0 0 0,1 1 0,-7 9 0,9-13 0,0 1 0,1-1 0,-1 1 0,0-1 0,1 1 0,-1 0 0,1-1 0,0 1 0,-1-1 0,1 1 0,0 0 0,0-1 0,0 1 0,0 0 0,0-1 0,1 1 0,-1-1 0,0 1 0,1 0 0,-1-1 0,1 1 0,0-1 0,-1 1 0,1-1 0,0 1 0,0-1 0,0 0 0,0 0 0,0 1 0,0-1 0,0 0 0,1 0 0,-1 0 0,0 0 0,3 1 0,4 3 0,0-1 0,0 0 0,1 0 0,-1-1 0,1 0 0,0 0 0,17 2 0,68 2 0,-73-6 0,26 0 0,0-1 0,0-2 0,0-3 0,-1-2 0,0-1 0,0-3 0,57-20 0,-89 25 0,-1 0 0,0 0 0,19-13 0,-29 17 0,0 1 0,-1-1 0,1 0 0,0 0 0,-1-1 0,0 1 0,1 0 0,-1-1 0,0 1 0,0-1 0,0 0 0,-1 0 0,1 0 0,-1 0 0,0 0 0,1 0 0,-1 0 0,-1 0 0,1 0 0,0-1 0,0-4 0,-2 5 0,0 1 0,0 0 0,1-1 0,-1 1 0,-1 0 0,1 0 0,0 0 0,-1 0 0,1 0 0,-1 0 0,1 0 0,-1 0 0,0 1 0,0-1 0,0 0 0,0 1 0,0 0 0,0 0 0,0-1 0,0 1 0,0 0 0,-1 1 0,1-1 0,0 0 0,-4 0 0,-8-3 0,0 1 0,-26-2 0,10 4-151,1 0-1,-1 2 0,1 1 0,-1 1 1,1 2-1,0 1 0,0 1 1,-34 14-1,49-16-6674</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4.506"/>
    </inkml:context>
    <inkml:brush xml:id="br0">
      <inkml:brushProperty name="width" value="0.05" units="cm"/>
      <inkml:brushProperty name="height" value="0.05" units="cm"/>
      <inkml:brushProperty name="color" value="#FF0066"/>
    </inkml:brush>
  </inkml:definitions>
  <inkml:trace contextRef="#ctx0" brushRef="#br0">237 1 24575,'-5'0'0,"0"1"0,-1 0 0,1 0 0,-9 3 0,-16 4 0,19-7 0,-1 0 0,1 0 0,0 1 0,-21 6 0,28-7 0,1 1 0,0-1 0,-1 1 0,1 0 0,0 0 0,0 0 0,0 0 0,0 1 0,0-1 0,1 1 0,-1 0 0,1 0 0,-1 0 0,1 0 0,0 0 0,-1 4 0,-4 7 0,2 1 0,0 0 0,0 0 0,1 0 0,-1 17 0,-5 81 0,9-102 0,-3 43 0,6 79 0,-2-131 0,0 0 0,1-1 0,-1 1 0,1 0 0,-1-1 0,1 1 0,-1-1 0,1 1 0,0-1 0,0 0 0,0 1 0,0-1 0,0 0 0,0 1 0,0-1 0,0 0 0,0 0 0,1 0 0,-1 0 0,0 0 0,1 0 0,-1 0 0,1-1 0,-1 1 0,1 0 0,-1-1 0,1 1 0,-1-1 0,3 1 0,6 0 0,-1 0 0,1 0 0,-1-1 0,12-1 0,-4 0 0,522-34 0,-507 32 0,-26 3 0,0-1 0,0 0 0,-1 0 0,1 0 0,11-5 0,-16 6 0,0-1 0,-1 1 0,1-1 0,0 1 0,0-1 0,0 1 0,0-1 0,-1 0 0,1 1 0,0-1 0,-1 0 0,1 0 0,0 1 0,-1-1 0,1 0 0,-1 0 0,1 0 0,-1 0 0,0 0 0,1 0 0,-1 0 0,0 0 0,0 0 0,1 0 0,-1 0 0,0 0 0,0 0 0,0 0 0,0 0 0,-1 0 0,1 0 0,0 0 0,0 0 0,0 0 0,-1 0 0,1 0 0,-1 0 0,1 0 0,-1 1 0,1-1 0,-1-1 0,-4-7 0,1-1 0,0 1 0,1-1 0,0 0 0,1 0 0,0 0 0,0-1 0,1 1 0,1-19 0,2-2 0,12-58 0,-4 33 0,-3 17 0,-4 28 0,0-1 0,-1 1 0,-1-1 0,0 0 0,-1-21 0,0 33 0,0 0 0,0 0 0,0 1 0,0-1 0,0 0 0,0 0 0,0 0 0,0 0 0,0 0 0,-1 0 0,1 0 0,0 0 0,0 0 0,0 0 0,0 0 0,0 0 0,0 0 0,0 0 0,0 0 0,-1 0 0,1 0 0,0 0 0,0 0 0,0 0 0,0 0 0,0 0 0,0 0 0,0 0 0,0 0 0,-1 0 0,1 0 0,0-1 0,0 1 0,0 0 0,0 0 0,0 0 0,0 0 0,0 0 0,0 0 0,0 0 0,0 0 0,0 0 0,0 0 0,0 0 0,0-1 0,0 1 0,-1 0 0,1 0 0,0 0 0,0 0 0,0 0 0,0 0 0,0 0 0,0 0 0,0-1 0,0 1 0,0 0 0,0 0 0,0 0 0,0 0 0,1 0 0,-7 14 0,-4 21 0,7-18 85,-18 71-1535,13-66-5376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5.315"/>
    </inkml:context>
    <inkml:brush xml:id="br0">
      <inkml:brushProperty name="width" value="0.05" units="cm"/>
      <inkml:brushProperty name="height" value="0.05" units="cm"/>
      <inkml:brushProperty name="color" value="#FF0066"/>
    </inkml:brush>
  </inkml:definitions>
  <inkml:trace contextRef="#ctx0" brushRef="#br0">40 19 24575,'-25'-16'0,"13"13"0,12 4 0,0-1 0,-1 0 0,1 0 0,0 1 0,0-1 0,0 0 0,-1 1 0,1-1 0,0 0 0,0 1 0,0-1 0,0 0 0,0 1 0,-1-1 0,1 0 0,0 1 0,0-1 0,0 0 0,0 1 0,0-1 0,0 0 0,0 1 0,0-1 0,0 1 0,1-1 0,-1 0 0,0 1 0,0-1 0,0 0 0,0 1 0,0-1 0,1 1 0,2 6 0,1 1 0,0-1 0,1 0 0,0-1 0,0 1 0,0-1 0,1 0 0,12 11 0,-5-4 0,440 374 0,-186-171 0,-19 18 0,-232-216 0,16 18 0,-29-34 0,-1 0 0,1 0 0,-1 0 0,1 0 0,0 0 0,0 0 0,0-1 0,0 1 0,0-1 0,4 1 0,-6-1 10,0-1 0,0 0 0,0 0 0,0 0 0,0 0 0,-1-1 0,1 1-1,0 0 1,0 0 0,0 0 0,0-1 0,0 1 0,-1-1 0,1 1 0,0 0 0,0-1-1,-1 1 1,1-1 0,0 0 0,-1 1 0,1-1 0,0 1 0,-1-1 0,1 0 0,-1 0 0,1 1-1,-1-1 1,1 0 0,-1 0 0,0 0 0,1 1 0,-1-1 0,0-2 0,6-31-1191,-6 30 660,2-22-6305</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5.690"/>
    </inkml:context>
    <inkml:brush xml:id="br0">
      <inkml:brushProperty name="width" value="0.05" units="cm"/>
      <inkml:brushProperty name="height" value="0.05" units="cm"/>
      <inkml:brushProperty name="color" value="#FF0066"/>
    </inkml:brush>
  </inkml:definitions>
  <inkml:trace contextRef="#ctx0" brushRef="#br0">976 9 24575,'0'-1'0,"0"1"0,0 0 0,-1-1 0,1 1 0,0-1 0,0 1 0,-1-1 0,1 1 0,0 0 0,-1-1 0,1 1 0,0-1 0,-1 1 0,1 0 0,-1 0 0,1-1 0,-1 1 0,1 0 0,-1 0 0,1-1 0,0 1 0,-1 0 0,1 0 0,-1 0 0,1 0 0,-1 0 0,0 0 0,1 0 0,-1 0 0,1 0 0,-1 0 0,1 0 0,-1 0 0,1 0 0,-1 0 0,0 1 0,-20 3 0,4 2 0,1 0 0,0 2 0,0 0 0,-24 16 0,-56 48 0,66-48 0,-33 24 0,-184 148 0,19 19 0,201-187 0,3 1 0,0 1 0,2 1 0,1 1 0,-17 35 0,38-66 0,-2 2 0,0 0 0,0 1 0,1-1 0,-1 1 0,1 0 0,0-1 0,0 1 0,1 0 0,-1 0 0,1-1 0,0 1 0,0 0 0,0 0 0,1 4 0,-1-8-24,0 0 0,0 1 0,0-1 0,0 0 0,1 0 1,-1 0-1,0 0 0,0 0 0,0 0 0,0 0 0,1 0 0,-1 0 0,0 0 0,0 0 0,0 0 0,1 0 0,-1 0 0,0 0 0,0 0 0,0 0 0,1 0 0,-1 0 0,0 0 0,0 0 0,0 0 0,0 0 1,1 0-1,-1 0 0,0 0 0,0 0 0,0 0 0,0-1 0,1 1 0,-1 0 0,0 0 0,0 0 0,0 0 0,0 0 0,0-1 0,0 1 0,1 0 0,-1 0 0,0 0 0,0 0 0,0-1 0,0 1 0,0 0 1,0 0-1,0 0 0,0-1 0,0 1 0,0 0 0,0 0 0,0 0 0,0-1 0,0 1 0,4-9-6802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7.589"/>
    </inkml:context>
    <inkml:brush xml:id="br0">
      <inkml:brushProperty name="width" value="0.05" units="cm"/>
      <inkml:brushProperty name="height" value="0.05" units="cm"/>
      <inkml:brushProperty name="color" value="#FF0066"/>
    </inkml:brush>
  </inkml:definitions>
  <inkml:trace contextRef="#ctx0" brushRef="#br0">1 1 24575,'0'1'0,"0"1"0,0-1 0,1 1 0,-1-1 0,1 0 0,-1 1 0,1-1 0,0 1 0,-1-1 0,1 0 0,0 0 0,0 1 0,0-1 0,0 0 0,0 0 0,0 0 0,0 0 0,1 0 0,-1 0 0,0 0 0,0-1 0,1 1 0,-1 0 0,1-1 0,-1 1 0,0-1 0,1 1 0,-1-1 0,1 0 0,2 1 0,7 0 0,1 1 0,-1-2 0,12 0 0,-14 0 0,14-1 0,41-7 0,-39 4 0,35-1 0,-44 5-1365,-1 0-5461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7.974"/>
    </inkml:context>
    <inkml:brush xml:id="br0">
      <inkml:brushProperty name="width" value="0.05" units="cm"/>
      <inkml:brushProperty name="height" value="0.05" units="cm"/>
      <inkml:brushProperty name="color" value="#FF0066"/>
    </inkml:brush>
  </inkml:definitions>
  <inkml:trace contextRef="#ctx0" brushRef="#br0">4 1 24575,'-3'3'0,"2"0"0,4 1 0,5-1 0,6-1 0,6-1 0,6-1 0,5 1 0,4-1 0,4-3 0,-1-1 0,-3 0 0,-8 1-8191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8.339"/>
    </inkml:context>
    <inkml:brush xml:id="br0">
      <inkml:brushProperty name="width" value="0.05" units="cm"/>
      <inkml:brushProperty name="height" value="0.05" units="cm"/>
      <inkml:brushProperty name="color" value="#FF0066"/>
    </inkml:brush>
  </inkml:definitions>
  <inkml:trace contextRef="#ctx0" brushRef="#br0">1 3 24575,'3'3'0,"1"3"0,2 2 0,4-2 0,2-1 0,2-2 0,2-1 0,1-4 0,3-1 0,5-3 0,2-1 0,4-2 0,-4 0-8191</inkml:trace>
  <inkml:trace contextRef="#ctx0" brushRef="#br0" timeOffset="1">573 20 24575,'3'0'0,"4"3"0,3 0 0,3-2 0,2-2 0,2 0 0,0-1 0,1 1 0,-1 0 0,-2-3 0,-5 0-8191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8.706"/>
    </inkml:context>
    <inkml:brush xml:id="br0">
      <inkml:brushProperty name="width" value="0.05" units="cm"/>
      <inkml:brushProperty name="height" value="0.05" units="cm"/>
      <inkml:brushProperty name="color" value="#FF0066"/>
    </inkml:brush>
  </inkml:definitions>
  <inkml:trace contextRef="#ctx0" brushRef="#br0">43 0 24575,'0'3'0,"0"-1"0,-1 0 0,1 1 0,-1-1 0,0 0 0,0 1 0,0-1 0,0 0 0,0 0 0,0 0 0,0 1 0,-1-1 0,1-1 0,-1 1 0,0 0 0,1 0 0,-3 1 0,2-2 0,1 0 0,-1 1 0,1-1 0,-1 0 0,1 1 0,0-1 0,0 1 0,0-1 0,0 1 0,0 0 0,0 0 0,0-1 0,0 1 0,0 0 0,1 0 0,-1 0 0,1 0 0,0 0 0,-1 0 0,1 0 0,0-1 0,0 1 0,0 0 0,1 0 0,-1 0 0,0 0 0,1 0 0,0 2 0,4 11 49,-1 1 0,-1-1 0,0 1-1,-1 0 1,-1 0 0,0 26 0,-5 4-903,-9 45 1,7-54-5973</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9.097"/>
    </inkml:context>
    <inkml:brush xml:id="br0">
      <inkml:brushProperty name="width" value="0.05" units="cm"/>
      <inkml:brushProperty name="height" value="0.05" units="cm"/>
      <inkml:brushProperty name="color" value="#FF0066"/>
    </inkml:brush>
  </inkml:definitions>
  <inkml:trace contextRef="#ctx0" brushRef="#br0">168 1 24575,'4'4'0,"-1"0"0,0 0 0,0 1 0,0-1 0,0 1 0,-1-1 0,0 1 0,0 0 0,0 0 0,0 0 0,-1 1 0,0-1 0,1 8 0,0 9 0,-2 43 0,-1-40 0,10 206 0,-5-167 0,-3-21 0,-2-1 0,-2 1 0,-10 55 0,-38 122 0,0-4 0,46-178 0,1 0 0,1 0 0,3 0 0,1 0 0,2 0 0,1 0 0,2 0 0,14 46 0,-11-52 189,11 56-1743,-17-66-5272</inkml:trace>
  <inkml:trace contextRef="#ctx0" brushRef="#br0" timeOffset="1">0 2373 24575,'0'8'0,"0"9"0,0 7 0,0 6 0,0 2 0,0 3 0,3 0 0,1 0 0,-1 1 0,3-4 0,0-2 0,-1-2 0,1-1 0,0 1 0,-1-2 0,-2-1 0,0-7-8191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2.547"/>
    </inkml:context>
    <inkml:brush xml:id="br0">
      <inkml:brushProperty name="width" value="0.05" units="cm"/>
      <inkml:brushProperty name="height" value="0.05" units="cm"/>
      <inkml:brushProperty name="color" value="#FF0066"/>
    </inkml:brush>
  </inkml:definitions>
  <inkml:trace contextRef="#ctx0" brushRef="#br0">0 0 24575,'2'32'0,"1"1"0,1-1 0,11 42 0,-12-65 0,-1 1 0,2 0 0,-1-1 0,2 0 0,-1 0 0,1 0 0,11 14 0,-14-20 0,0-1 0,-1 0 0,1 0 0,0 0 0,0 0 0,1 0 0,-1 0 0,0-1 0,0 1 0,1-1 0,-1 0 0,1 1 0,0-1 0,-1 0 0,1-1 0,0 1 0,-1 0 0,1-1 0,0 1 0,0-1 0,0 0 0,-1 0 0,1 0 0,0 0 0,0-1 0,-1 1 0,1-1 0,0 0 0,0 0 0,-1 1 0,1-2 0,2 0 0,2-2 0,-1 0 0,0-1 0,0 1 0,-1-1 0,1 0 0,-1-1 0,0 1 0,-1-1 0,1 0 0,-1-1 0,0 1 0,-1 0 0,1-1 0,-1 0 0,-1 0 0,4-11 0,-4 9 0,0 1 0,0-1 0,-1 0 0,0 0 0,-1 1 0,0-1 0,0 0 0,-1 0 0,0 0 0,-1 0 0,0 1 0,0-1 0,-6-13 0,-7 1 0,15 20 0,0 1 0,0 0 0,-1-1 0,1 1 0,0 0 0,-1-1 0,1 1 0,0 0 0,-1-1 0,1 1 0,0 0 0,-1 0 0,1-1 0,0 1 0,-1 0 0,1 0 0,-1 0 0,1 0 0,0 0 0,-1 0 0,1-1 0,-1 1 0,1 0 0,-1 0 0,1 0 0,0 0 0,-1 0 0,1 1 0,-1-1 0,1 0 0,-1 0 0,1 0 0,0 0 0,-1 0 0,1 1 0,0-1 0,-1 0 0,1 0 0,-1 0 0,1 1 0,0-1 0,-1 0 0,1 1 0,0-1 0,0 0 0,-1 1 0,1-1 0,0 0 0,0 1 0,0-1 0,-1 1 0,1 0 0,0 0-57,0 0 0,-1 1 1,1-1-1,0 1 0,1-1 0,-1 0 0,0 1 0,0-1 0,0 0 0,1 1 0,-1-1 1,1 0-1,-1 0 0,1 1 0,-1-1 0,1 0 0,0 0 0,0 0 0,-1 0 1,1 0-1,0 0 0,0 0 0,2 2 0,8 6-6769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9.457"/>
    </inkml:context>
    <inkml:brush xml:id="br0">
      <inkml:brushProperty name="width" value="0.05" units="cm"/>
      <inkml:brushProperty name="height" value="0.05" units="cm"/>
      <inkml:brushProperty name="color" value="#FF0066"/>
    </inkml:brush>
  </inkml:definitions>
  <inkml:trace contextRef="#ctx0" brushRef="#br0">72 1 24575,'-28'67'0,"17"-45"0,2 1 0,-8 28 0,15-43 0,1-1 0,0 1 0,0 0 0,0 0 0,1-1 0,0 1 0,1 0 0,-1 0 0,2-1 0,-1 1 0,3 8 0,0-2 0,-2 1 0,0-1 0,0 0 0,-2 1 0,0-1 0,0 1 0,-1-1 0,-5 23 0,-2 35 0,7-7-1365,1-35-5461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59.856"/>
    </inkml:context>
    <inkml:brush xml:id="br0">
      <inkml:brushProperty name="width" value="0.05" units="cm"/>
      <inkml:brushProperty name="height" value="0.05" units="cm"/>
      <inkml:brushProperty name="color" value="#FF0066"/>
    </inkml:brush>
  </inkml:definitions>
  <inkml:trace contextRef="#ctx0" brushRef="#br0">18 1 24575,'-3'3'0,"-1"3"0,-2 5 0,2-1 0,5-2 0,5-2 0</inkml:trace>
  <inkml:trace contextRef="#ctx0" brushRef="#br0" timeOffset="1">388 51 24575,'3'0'0,"4"0"0,3 0 0,3 0 0,3 0 0,3 0 0,5-3 0,4-1 0,5-2 0,-2-1-8191</inkml:trace>
  <inkml:trace contextRef="#ctx0" brushRef="#br0" timeOffset="2">1431 17 24575,'9'0'0,"11"3"0,8 1 0,5 0 0,2-1 0,2-1 0,2-1 0,1-3 0,2-2 0,2-2 0,3-1 0,4 1 0,3 2 0,0 1 0,-9 2-8191</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0.229"/>
    </inkml:context>
    <inkml:brush xml:id="br0">
      <inkml:brushProperty name="width" value="0.05" units="cm"/>
      <inkml:brushProperty name="height" value="0.05" units="cm"/>
      <inkml:brushProperty name="color" value="#FF0066"/>
    </inkml:brush>
  </inkml:definitions>
  <inkml:trace contextRef="#ctx0" brushRef="#br0">0 34 24575,'3'0'0,"7"0"0,4 0 0,3 0 0,1 0 0,1 0 0,2 0 0,1 0 0,3-3 0,2-1 0,2-2 0,2-1 0,-3 1-8191</inkml:trace>
  <inkml:trace contextRef="#ctx0" brushRef="#br0" timeOffset="1">892 1 24575,'17'5'0,"15"3"0,6-1 0,7 2 0,12 1 0,5 0 0,1-2 0,9-2 0,5-3 0,-3-1 0,-14-2-8191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0.605"/>
    </inkml:context>
    <inkml:brush xml:id="br0">
      <inkml:brushProperty name="width" value="0.05" units="cm"/>
      <inkml:brushProperty name="height" value="0.05" units="cm"/>
      <inkml:brushProperty name="color" value="#FF0066"/>
    </inkml:brush>
  </inkml:definitions>
  <inkml:trace contextRef="#ctx0" brushRef="#br0">1 23 24575,'185'2'0,"202"-4"0,-331-3 0,60-13 0,-113 18 0,0 0 0,0 0 0,0 1 0,0-1 0,0 0 0,0 1 0,0 0 0,0 0 0,0 0 0,0 0 0,0 0 0,3 2 0,22 7 0,15-5 0,0-3 0,73-6 0,-111 4-195,0-1 0,-1 1 0,1-1 0,0-1 0,0 1 0,6-3 0,2-3-6631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0.964"/>
    </inkml:context>
    <inkml:brush xml:id="br0">
      <inkml:brushProperty name="width" value="0.05" units="cm"/>
      <inkml:brushProperty name="height" value="0.05" units="cm"/>
      <inkml:brushProperty name="color" value="#FF0066"/>
    </inkml:brush>
  </inkml:definitions>
  <inkml:trace contextRef="#ctx0" brushRef="#br0">172 1 24575,'-3'13'0,"2"-11"0,0-1 0,1 0 0,0 1 0,-1-1 0,1 1 0,0-1 0,-1 1 0,1-1 0,0 0 0,0 1 0,0-1 0,1 3 0,2 5 0,1 1 0,1-1 0,-1 0 0,2 0 0,-1-1 0,1 0 0,0 0 0,1 0 0,0-1 0,8 8 0,18 22 0,-26-29 0,0 1 0,-1 1 0,0-1 0,-1 1 0,0 0 0,-1 0 0,0 1 0,-1-1 0,4 16 0,-6-19 0,0-1 0,-1 1 0,0-1 0,0 1 0,0-1 0,-1 1 0,1-1 0,-2 0 0,1 1 0,-1-1 0,0 0 0,0 0 0,-1 0 0,1 0 0,-1 0 0,-1 0 0,-5 7 0,0-2 43,-1-1 0,0 0-1,0-1 1,-1 0 0,-1 0-1,1-2 1,-15 9 0,-90 37-1750,40-24-5119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5.462"/>
    </inkml:context>
    <inkml:brush xml:id="br0">
      <inkml:brushProperty name="width" value="0.05" units="cm"/>
      <inkml:brushProperty name="height" value="0.05" units="cm"/>
      <inkml:brushProperty name="color" value="#FF0066"/>
    </inkml:brush>
  </inkml:definitions>
  <inkml:trace contextRef="#ctx0" brushRef="#br0">40 1 24575,'3'0'0,"-2"0"0,-4 0 0,-1 2 0,-4 5 0,1 6 0,1 4 0,1 5 0,5 4 0,2 4 0,1 4 0,0 4 0,-1 0 0,0 2 0,-4 0 0,-5 0 0,0-6 0,0-7-8191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5.856"/>
    </inkml:context>
    <inkml:brush xml:id="br0">
      <inkml:brushProperty name="width" value="0.05" units="cm"/>
      <inkml:brushProperty name="height" value="0.05" units="cm"/>
      <inkml:brushProperty name="color" value="#FF0066"/>
    </inkml:brush>
  </inkml:definitions>
  <inkml:trace contextRef="#ctx0" brushRef="#br0">1 1 24575,'6'3'0,"4"3"0,4 5 0,2 5 0,1 6 0,-2 5 0,-1 6 0,0 7 0,-2 4 0,-3 4 0,-6 2 0,-7 2 0,-8-1 0,-8 1 0,-9-3 0,-5-5 0,3-9-8191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6.319"/>
    </inkml:context>
    <inkml:brush xml:id="br0">
      <inkml:brushProperty name="width" value="0.05" units="cm"/>
      <inkml:brushProperty name="height" value="0.05" units="cm"/>
      <inkml:brushProperty name="color" value="#FF0066"/>
    </inkml:brush>
  </inkml:definitions>
  <inkml:trace contextRef="#ctx0" brushRef="#br0">74 845 24575,'-3'0'0,"1"1"0,0-1 0,0 1 0,-1-1 0,1 1 0,0 0 0,0 0 0,0 0 0,0 0 0,0 0 0,0 1 0,0-1 0,-3 3 0,5-4 0,-1 1 0,1-1 0,-1 1 0,1-1 0,-1 1 0,1-1 0,-1 1 0,1-1 0,0 1 0,-1-1 0,1 1 0,0 0 0,-1-1 0,1 1 0,0-1 0,0 1 0,0 0 0,0-1 0,0 1 0,0 0 0,-1-1 0,2 1 0,-1 0 0,0 0 0,0-1 0,0 1 0,0 0 0,0-1 0,0 1 0,1-1 0,-1 1 0,0 0 0,0-1 0,1 1 0,-1-1 0,1 1 0,-1-1 0,0 1 0,1-1 0,-1 1 0,1-1 0,-1 1 0,1-1 0,0 1 0,-1-1 0,1 0 0,-1 1 0,1-1 0,1 0 0,-1 1 0,0 0 0,1-1 0,-1 0 0,1 1 0,-1-1 0,1 0 0,0 0 0,-1 0 0,1 0 0,-1 0 0,1 0 0,-1 0 0,1-1 0,-1 1 0,1 0 0,-1-1 0,1 0 0,-1 1 0,0-1 0,1 0 0,-1 1 0,0-1 0,1 0 0,-1 0 0,0 0 0,0 0 0,0 0 0,0 0 0,0-1 0,0 1 0,1-3 0,4-3 0,-1-1 0,-1 1 0,1-1 0,3-10 0,1-8 0,-1 0 0,-1 0 0,-2-1 0,0 0 0,-2 0 0,-1-1 0,-1 1 0,-1 0 0,-4-29 0,-5-15 0,-4 0 0,-26-84 0,24 105 0,-1 1 0,-29-56 0,33 84 0,7 18 0,6 12 0,6 15 0,113 328 0,-26 9 0,-87-330-1365,-1-8-5461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7.226"/>
    </inkml:context>
    <inkml:brush xml:id="br0">
      <inkml:brushProperty name="width" value="0.05" units="cm"/>
      <inkml:brushProperty name="height" value="0.05" units="cm"/>
      <inkml:brushProperty name="color" value="#FF0066"/>
    </inkml:brush>
  </inkml:definitions>
  <inkml:trace contextRef="#ctx0" brushRef="#br0">104 30 24575,'0'0'0,"0"-1"0,0 0 0,0 1 0,-1-1 0,1 0 0,0 1 0,-1-1 0,1 1 0,0-1 0,-1 0 0,1 1 0,-1-1 0,1 1 0,-1-1 0,1 1 0,-1 0 0,1-1 0,-1 1 0,1-1 0,-1 1 0,0 0 0,1 0 0,-1-1 0,0 1 0,1 0 0,-1 0 0,0 0 0,1 0 0,-1-1 0,0 1 0,1 0 0,-1 0 0,0 1 0,0-1 0,1 0 0,-1 0 0,0 0 0,-27 6 0,24-4 0,0 0 0,1 0 0,-1 0 0,1 1 0,0-1 0,0 1 0,0 0 0,0 0 0,0 0 0,1 0 0,-1 0 0,1 1 0,0-1 0,0 1 0,0-1 0,0 1 0,1 0 0,-1 0 0,1 0 0,-1 6 0,1-3 0,1-1 0,-1 1 0,1-1 0,1 0 0,-1 1 0,1-1 0,0 0 0,1 1 0,-1-1 0,1 0 0,0 0 0,5 9 0,-4-10 0,-1-1 0,1 1 0,0-1 0,0 1 0,0-1 0,1 0 0,0 0 0,0-1 0,0 1 0,0-1 0,0 0 0,0 0 0,1 0 0,9 4 0,-10-6 0,0 0 0,0 0 0,0-1 0,0 1 0,0-1 0,0 0 0,0 0 0,0 0 0,1 0 0,-1-1 0,0 0 0,0 1 0,0-2 0,0 1 0,-1 0 0,1-1 0,0 0 0,-1 0 0,1 0 0,-1 0 0,7-5 0,-6 4 0,-1 0 0,1-1 0,-1 1 0,1-1 0,-1 1 0,0-1 0,0 0 0,-1-1 0,1 1 0,-1 0 0,0-1 0,0 1 0,0-1 0,-1 0 0,1 1 0,-1-1 0,0 0 0,-1 0 0,1-5 0,-1 5 0,0 1 0,-1 0 0,0 0 0,1 0 0,-1-1 0,-1 1 0,1 0 0,-1 0 0,1 0 0,-1 1 0,0-1 0,0 0 0,-1 1 0,1-1 0,-1 1 0,0 0 0,0 0 0,0 0 0,0 0 0,0 0 0,-1 1 0,-5-4 0,2 2 0,0 1 0,-1-1 0,0 1 0,0 1 0,0-1 0,-8 0 0,13 2 0,1 0 0,-1 1 0,1 0 0,-1-1 0,1 1 0,-1 0 0,1 0 0,-1 1 0,1-1 0,0 0 0,-1 1 0,1 0 0,-1-1 0,1 1 0,0 0 0,-1 0 0,1 0 0,0 1 0,0-1 0,0 0 0,0 1 0,0-1 0,0 1 0,-2 2 0,4-3 0,-1 0 0,0 0 0,1 0 0,-1 0 0,1 0 0,-1 0 0,1 0 0,0 0 0,-1 0 0,1 0 0,0 1 0,0-1 0,0 0 0,-1 0 0,1 0 0,1 0 0,-1 1 0,0-1 0,0 0 0,0 0 0,1 0 0,-1 0 0,0 0 0,1 2 0,1-1 0,0 0 0,-1 1 0,1-1 0,0 0 0,0 0 0,0 0 0,0 0 0,0-1 0,0 1 0,3 1 0,5 2 0,0 0 0,1 0 0,-1-1 0,12 3 0,12 1 0,0-2 0,0-1 0,63 1 0,-40-7 0,87-12 0,-140 12 0,22-3 0,43-11 0,-63 13 0,0 0 0,0 0 0,0-1 0,0 1 0,-1-1 0,1-1 0,-1 1 0,0-1 0,0 0 0,0 0 0,0 0 0,8-10 0,-12 13 0,0 0 0,0 0 0,-1-1 0,1 1 0,0 0 0,0 0 0,-1-1 0,1 1 0,0 0 0,-1-1 0,1 1 0,-1-1 0,0 1 0,1 0 0,-1-1 0,0 1 0,0-1 0,0 1 0,0-1 0,0 1 0,0-1 0,-1 1 0,1-1 0,0 1 0,-1-1 0,1 1 0,-1 0 0,0-1 0,1 1 0,-1 0 0,0 0 0,0-1 0,0 1 0,1 0 0,-1 0 0,-1 0 0,1 0 0,0 0 0,0 0 0,0 0 0,0 0 0,-1 1 0,1-1 0,-2 0 0,-1-1 0,0 0 0,-1 1 0,1 0 0,-1 0 0,1 0 0,-1 0 0,1 1 0,-1 0 0,1 0 0,-1 0 0,1 0 0,-1 1 0,-6 1 0,5 0 0,1 1 0,-1 0 0,1 0 0,-1 0 0,1 0 0,0 1 0,1 0 0,-1 0 0,1 0 0,-1 1 0,1 0 0,0-1 0,1 2 0,-1-1 0,1 0 0,0 0 0,1 1 0,-1 0 0,1-1 0,0 1 0,0 0 0,1 0 0,0 0 0,0 1 0,0-1 0,1 0 0,0 0 0,0 0 0,0 0 0,1 1 0,0-1 0,0 0 0,3 7 0,-3-10 0,0 0 0,0-1 0,0 1 0,0-1 0,0 1 0,1-1 0,-1 1 0,1-1 0,0 0 0,0 0 0,-1 0 0,1 0 0,1 0 0,-1 0 0,0 0 0,0-1 0,1 1 0,-1-1 0,1 0 0,-1 1 0,1-1 0,0 0 0,-1-1 0,1 1 0,0 0 0,-1-1 0,1 0 0,0 1 0,0-1 0,0 0 0,0 0 0,3-1 0,0 0 0,-1-1 0,1 1 0,-1-1 0,0 0 0,1 0 0,-1 0 0,0-1 0,0 0 0,-1 0 0,1 0 0,0-1 0,-1 0 0,0 1 0,8-10 0,-6 5 0,8-9 0,-8 20 0,-2 11 0,30 191 0,-15-103 0,10 159 0,-28-247 0,-1 0 0,-1 0 0,0 0 0,-6 24 0,6-34 0,0 0 0,0 0 0,0 0 0,-1-1 0,0 1 0,0 0 0,0-1 0,0 0 0,0 1 0,-1-1 0,0 0 0,1 0 0,-1 0 0,0-1 0,0 1 0,-1-1 0,1 0 0,0 0 0,-1 0 0,1 0 0,-6 2 0,0-2 0,1 0 0,-1-1 0,1 1 0,-1-2 0,0 1 0,1-1 0,-1 0 0,0-1 0,1 0 0,-1-1 0,1 0 0,-1 0 0,1 0 0,0-1 0,-1-1 0,2 1 0,-1-1 0,0 0 0,1-1 0,0 0 0,0 0 0,0-1 0,1 0 0,-8-8 0,7 7 0,-1-2 0,2 1 0,-1-1 0,1 0 0,0 0 0,1 0 0,0-1 0,1 0 0,0 0 0,0 0 0,1 0 0,0-1 0,1 0 0,0 1 0,1-1 0,0 0 0,1 0 0,0 1 0,2-14 0,0 15 15,0 0 0,0 0 0,1 1 1,1-1-1,-1 1 0,1-1 0,1 1 0,0 1 0,0-1 0,7-8 0,-3 6 10,1 0 0,0 1 0,0 1 0,0 0 0,1 0 0,15-8 0,12-1-413,0 1-1,1 1 0,58-13 1,-89 26 236,29-7-6674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7.591"/>
    </inkml:context>
    <inkml:brush xml:id="br0">
      <inkml:brushProperty name="width" value="0.05" units="cm"/>
      <inkml:brushProperty name="height" value="0.05" units="cm"/>
      <inkml:brushProperty name="color" value="#FF0066"/>
    </inkml:brush>
  </inkml:definitions>
  <inkml:trace contextRef="#ctx0" brushRef="#br0">0 15 24575,'0'-3'0,"0"-4"0,0 3 0,3 4 0,4 5 0,0 8 0,0 4 0,-2 5 0,1 2 0,0 2 0,-1 3 0,-2-1 0,-1-3 0,-4-2 0,-2-2 0,-2-5 0,-1-5-8191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2.897"/>
    </inkml:context>
    <inkml:brush xml:id="br0">
      <inkml:brushProperty name="width" value="0.05" units="cm"/>
      <inkml:brushProperty name="height" value="0.05" units="cm"/>
      <inkml:brushProperty name="color" value="#FF0066"/>
    </inkml:brush>
  </inkml:definitions>
  <inkml:trace contextRef="#ctx0" brushRef="#br0">1 8 24575,'0'-3'0,"2"-1"0,2 3 0,2 5 0,1 7 0,-1 5 0,-2 2 0,-1 4 0,-2 1 0,0 3 0,-1-1 0,0-2 0,0-1 0,-1-5-8191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7.952"/>
    </inkml:context>
    <inkml:brush xml:id="br0">
      <inkml:brushProperty name="width" value="0.05" units="cm"/>
      <inkml:brushProperty name="height" value="0.05" units="cm"/>
      <inkml:brushProperty name="color" value="#FF0066"/>
    </inkml:brush>
  </inkml:definitions>
  <inkml:trace contextRef="#ctx0" brushRef="#br0">53 68 24575,'0'-6'0,"0"-7"0,-3-5 0,-4 1 0,-1 7 0,-1 7 0,0 7 0,2 6 0,2 4 0,2 2 0,2-1-8191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8.324"/>
    </inkml:context>
    <inkml:brush xml:id="br0">
      <inkml:brushProperty name="width" value="0.05" units="cm"/>
      <inkml:brushProperty name="height" value="0.05" units="cm"/>
      <inkml:brushProperty name="color" value="#FF0066"/>
    </inkml:brush>
  </inkml:definitions>
  <inkml:trace contextRef="#ctx0" brushRef="#br0">1 43 24575,'11'0'0,"0"0"0,0 1 0,0 0 0,0 1 0,19 5 0,-24-5 0,-1 0 0,0 1 0,1 0 0,-1 0 0,0 0 0,-1 1 0,1 0 0,0 0 0,-1 0 0,0 0 0,0 0 0,5 8 0,-5-4 0,1-1 0,-1 1 0,0 0 0,0 0 0,-1 1 0,0-1 0,-1 1 0,0-1 0,0 1 0,-1 0 0,0 0 0,-1 16 0,0-20 0,0 0 0,0 0 0,-1-1 0,0 1 0,0 0 0,-1 0 0,1-1 0,-1 1 0,0-1 0,0 1 0,0-1 0,-1 0 0,1 0 0,-1 0 0,0 0 0,0 0 0,-1-1 0,1 1 0,-1-1 0,1 0 0,-1 0 0,0 0 0,-1-1 0,-6 4 0,10-5 0,0 0 0,0-1 0,0 1 0,0-1 0,0 1 0,1-1 0,-1 0 0,0 1 0,0-1 0,0 0 0,0 0 0,0 0 0,0 0 0,0 0 0,0 0 0,0 0 0,0 0 0,0 0 0,0 0 0,0 0 0,0-1 0,0 1 0,0 0 0,0-1 0,0 1 0,0 0 0,0-1 0,0 1 0,1-1 0,-1 0 0,0 1 0,0-1 0,1 0 0,-1 1 0,0-1 0,1 0 0,-1 0 0,1 0 0,-1 0 0,1 1 0,-1-1 0,1 0 0,0 0 0,-1-1 0,0-2 0,1 0 0,-1 0 0,1 0 0,0 0 0,0 0 0,1 0 0,-1 0 0,1 0 0,0 0 0,1-4 0,7-12 0,-1 0 0,2 1 0,1 1 0,0-1 0,1 2 0,1 0 0,1 0 0,1 1 0,0 1 0,0 0 0,2 1 0,0 1 0,33-19 0,-44 28 0,0 1 0,0 1 0,0-1 0,0 1 0,0 0 0,1 0 0,-1 1 0,1 0 0,0 0 0,-1 1 0,8 0 0,-10 0 0,-1 1 0,1-1 0,-1 1 0,0 0 0,1 0 0,-1 0 0,0 1 0,0-1 0,0 1 0,0 0 0,0 0 0,0 0 0,0 0 0,-1 0 0,1 0 0,-1 1 0,1 0 0,-1-1 0,0 1 0,0 0 0,0 0 0,2 6 0,0 0 27,-1 1-1,0-1 0,-1 1 0,0 0 1,0-1-1,-1 1 0,0 0 0,-1 0 1,0 0-1,-1 0 0,0 0 0,-4 16 1,-1-1-454,-1-1 0,-1 1 1,-19 38-1,5-18-6399</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9.191"/>
    </inkml:context>
    <inkml:brush xml:id="br0">
      <inkml:brushProperty name="width" value="0.05" units="cm"/>
      <inkml:brushProperty name="height" value="0.05" units="cm"/>
      <inkml:brushProperty name="color" value="#FF0066"/>
    </inkml:brush>
  </inkml:definitions>
  <inkml:trace contextRef="#ctx0" brushRef="#br0">389 48 24575,'0'-2'0,"0"0"0,-1 1 0,0-1 0,1 0 0,-1 1 0,0-1 0,0 1 0,0-1 0,0 1 0,0-1 0,0 1 0,0 0 0,-1 0 0,1-1 0,0 1 0,-1 0 0,1 0 0,-1 0 0,1 0 0,-1 1 0,0-1 0,-2-1 0,-41-12 0,32 13 0,0 0 0,0 1 0,0 0 0,0 1 0,-1 0 0,1 1 0,0 1 0,1 0 0,-1 0 0,0 2 0,1-1 0,0 2 0,0-1 0,1 2 0,-22 14 0,24-14 0,1-1 0,0 1 0,1 0 0,0 1 0,0 0 0,0 0 0,1 1 0,0-1 0,-5 13 0,8-14 0,0 0 0,1-1 0,0 1 0,0 0 0,0 0 0,1 0 0,0 1 0,1-1 0,-1 0 0,2 0 0,-1 0 0,1 0 0,0 1 0,2 8 0,-1-10 19,1 0 0,-1 0 0,1 0 0,0 0 0,1-1 0,-1 1 0,1-1 0,0 0 0,0 0 0,1-1 0,0 1 0,-1-1 0,2 0 0,-1 0 0,0 0 0,1-1 0,9 5 0,-2-2-233,0-1 1,0 0 0,1-1-1,-1 0 1,1-2 0,0 1-1,15 0 1,31-2-6613</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9.642"/>
    </inkml:context>
    <inkml:brush xml:id="br0">
      <inkml:brushProperty name="width" value="0.05" units="cm"/>
      <inkml:brushProperty name="height" value="0.05" units="cm"/>
      <inkml:brushProperty name="color" value="#FF0066"/>
    </inkml:brush>
  </inkml:definitions>
  <inkml:trace contextRef="#ctx0" brushRef="#br0">37 591 24575,'7'8'0,"-1"-1"0,0 1 0,0 0 0,-1 0 0,0 0 0,-1 1 0,0 0 0,0 0 0,3 12 0,-3-5 0,0 0 0,-1 1 0,-1-1 0,0 26 0,-2-42 0,1 1 0,-1 0 0,0 0 0,0-1 0,0 1 0,0 0 0,-1 0 0,1-1 0,0 1 0,0 0 0,0 0 0,0-1 0,-1 1 0,1 0 0,0-1 0,-1 1 0,1 0 0,-1 0 0,1-1 0,-1 0 0,1 0 0,0 0 0,-1 0 0,1 0 0,0 0 0,-1 0 0,1 0 0,0 0 0,-1 0 0,1 0 0,0 0 0,-1-1 0,1 1 0,0 0 0,-1 0 0,1 0 0,0 0 0,0-1 0,-1 1 0,1 0 0,0 0 0,0-1 0,-1 1 0,1 0 0,0-1 0,-16-24 0,0-17 0,3 0 0,2 0 0,1-1 0,-5-58 0,1-92 0,14 165 0,2-1 0,0 1 0,2 0 0,13-49 0,-14 67 0,1 1 0,-1-1 0,2 1 0,0 0 0,0 0 0,0 0 0,1 0 0,0 1 0,10-9 0,-14 14 0,1 1 0,-1 0 0,1-1 0,0 1 0,0 0 0,0 1 0,0-1 0,0 1 0,0-1 0,0 1 0,1 0 0,-1 0 0,0 0 0,1 0 0,-1 1 0,0 0 0,1-1 0,-1 1 0,1 0 0,-1 1 0,1-1 0,-1 1 0,0-1 0,1 1 0,-1 0 0,0 0 0,1 0 0,-1 1 0,0-1 0,5 4 0,-4-2-76,0 0 1,0 1-1,0 0 0,0-1 0,-1 1 0,1 1 0,-1-1 0,0 0 1,0 1-1,0-1 0,-1 1 0,0 0 0,0 0 0,0 0 1,0 0-1,-1 0 0,2 11 0,0 10-6750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09.984"/>
    </inkml:context>
    <inkml:brush xml:id="br0">
      <inkml:brushProperty name="width" value="0.05" units="cm"/>
      <inkml:brushProperty name="height" value="0.05" units="cm"/>
      <inkml:brushProperty name="color" value="#FF0066"/>
    </inkml:brush>
  </inkml:definitions>
  <inkml:trace contextRef="#ctx0" brushRef="#br0">4 27 24575,'-2'2'0,"1"2"0,6-3 0,6-2 0,7-1 0,6-2 0,4-1 0,3-3 0,6 1 0,-5 0-8191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0.408"/>
    </inkml:context>
    <inkml:brush xml:id="br0">
      <inkml:brushProperty name="width" value="0.05" units="cm"/>
      <inkml:brushProperty name="height" value="0.05" units="cm"/>
      <inkml:brushProperty name="color" value="#FF0066"/>
    </inkml:brush>
  </inkml:definitions>
  <inkml:trace contextRef="#ctx0" brushRef="#br0">32 701 24575,'-1'0'0,"0"0"0,0 0 0,-1 0 0,1 0 0,0 0 0,0 0 0,0 0 0,0 1 0,0-1 0,-1 1 0,1-1 0,0 1 0,0-1 0,0 1 0,0-1 0,0 1 0,0 0 0,0 0 0,1-1 0,-1 1 0,0 0 0,0 0 0,0 0 0,0 2 0,0-1 0,0 1 0,0-1 0,0 1 0,1-1 0,0 1 0,-1-1 0,1 1 0,0 0 0,0-1 0,0 1 0,1 3 0,0 0 0,0 1 0,1 0 0,0-1 0,0 1 0,1-1 0,-1 0 0,1 0 0,6 8 0,-8-13 0,0 1 0,0-1 0,0 1 0,0-1 0,0 0 0,0 0 0,1 0 0,-1 0 0,0 0 0,1 0 0,-1 0 0,1 0 0,-1 0 0,1-1 0,0 1 0,-1 0 0,1-1 0,0 0 0,-1 1 0,1-1 0,0 0 0,-1 0 0,1 0 0,2 0 0,-1-1 0,0 0 0,0 0 0,-1 0 0,1-1 0,0 1 0,-1-1 0,1 1 0,-1-1 0,0 0 0,1 0 0,-1 0 0,3-5 0,4-4 0,0-2 0,-1 1 0,-1-1 0,9-20 0,-3 0 0,-1-1 0,-2 0 0,-1-1 0,-2 0 0,-2 0 0,2-68 0,-7 48 0,-3 1 0,-2 0 0,-22-97 0,24 142 0,-11-42 0,13 48 0,0-1 0,-1 1 0,0 0 0,1 0 0,-1-1 0,0 1 0,0 1 0,-1-1 0,1 0 0,-1 0 0,-3-2 0,5 4 0,1 1 0,-1 0 0,1-1 0,-1 1 0,1 0 0,-1 0 0,0 0 0,1-1 0,-1 1 0,1 0 0,-1 0 0,0 0 0,1 0 0,-1 0 0,1 0 0,-1 0 0,0 0 0,1 0 0,-1 0 0,0 1 0,1-1 0,-1 0 0,1 0 0,-1 0 0,1 1 0,-1-1 0,1 0 0,-1 1 0,1-1 0,-1 0 0,1 1 0,-1-1 0,1 1 0,-1-1 0,1 1 0,0-1 0,-1 1 0,1-1 0,0 1 0,-1-1 0,1 1 0,0 0 0,0-1 0,0 1 0,-1-1 0,1 2 0,-7 31 0,5 15 0,3 0 0,2 1 0,14 76 0,-14-102 0,58 357-1365,-55-353-5461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1.251"/>
    </inkml:context>
    <inkml:brush xml:id="br0">
      <inkml:brushProperty name="width" value="0.05" units="cm"/>
      <inkml:brushProperty name="height" value="0.05" units="cm"/>
      <inkml:brushProperty name="color" value="#FF0066"/>
    </inkml:brush>
  </inkml:definitions>
  <inkml:trace contextRef="#ctx0" brushRef="#br0">85 127 24575,'-1'-1'0,"1"-1"0,0 0 0,-1 0 0,1 0 0,-1 1 0,1-1 0,-1 0 0,0 1 0,0-1 0,0 0 0,0 1 0,0-1 0,0 1 0,0-1 0,-1 1 0,1 0 0,0 0 0,-1-1 0,1 1 0,-1 0 0,1 0 0,-1 0 0,0 1 0,1-1 0,-1 0 0,0 1 0,-2-2 0,2 2 0,1-1 0,-1 1 0,1 0 0,-1-1 0,1 1 0,-1 0 0,0 0 0,1 0 0,-1 0 0,1 1 0,-1-1 0,1 0 0,-1 0 0,1 1 0,-1-1 0,1 1 0,-1 0 0,1-1 0,-1 1 0,1 0 0,0 0 0,0 0 0,-1 0 0,1 0 0,0 0 0,0 0 0,0 0 0,0 0 0,0 1 0,0-1 0,0 0 0,1 1 0,-2 1 0,1 2 0,0 1 0,0-1 0,0 0 0,1 1 0,0-1 0,0 1 0,0-1 0,1 1 0,0-1 0,0 1 0,0-1 0,1 0 0,-1 1 0,1-1 0,1 0 0,-1 0 0,1 0 0,-1-1 0,1 1 0,1-1 0,3 5 0,-4-5 0,0 0 0,0 0 0,1 0 0,0-1 0,-1 1 0,1-1 0,0 0 0,1 0 0,-1-1 0,0 1 0,1-1 0,0 0 0,-1 0 0,1 0 0,0-1 0,0 0 0,0 0 0,0 0 0,0 0 0,0-1 0,0 0 0,10 0 0,-13-1 0,-1 1 0,1-1 0,-1 1 0,0 0 0,1-1 0,-1 0 0,1 1 0,-1-1 0,0 0 0,0 0 0,0 0 0,1 0 0,-1 0 0,0 0 0,0 0 0,0 0 0,-1 0 0,1-1 0,0 1 0,0 0 0,-1 0 0,1-1 0,0 1 0,-1-1 0,1 1 0,-1 0 0,0-1 0,0 1 0,1-1 0,-1 1 0,0-1 0,0 1 0,0-1 0,-1 1 0,1-1 0,0 1 0,0-1 0,-1 1 0,1 0 0,-1-2 0,-2-4 0,1 0 0,-1 0 0,0 1 0,0 0 0,-1-1 0,-8-10 0,-1 2 0,-1 2 0,-1 0 0,0 0 0,-32-19 0,15 10 0,42 27 0,0-1 0,0 0 0,0 0 0,0-1 0,1-1 0,11 2 0,-7-1 0,21 4 0,1-1 0,0-3 0,0 0 0,0-3 0,0-1 0,41-6 0,-71 5 0,0 1 0,0-1 0,0-1 0,0 1 0,-1-1 0,1 0 0,11-8 0,-17 10 0,0 0 0,0 0 0,0 0 0,1 0 0,-1 0 0,0 0 0,0 0 0,0 0 0,-1-1 0,1 1 0,0 0 0,0-1 0,-1 1 0,1-1 0,-1 1 0,1-1 0,-1-1 0,0 1 0,0 1 0,0-1 0,0 0 0,-1 1 0,1-1 0,-1 1 0,0-1 0,1 1 0,-1-1 0,0 1 0,0 0 0,1-1 0,-1 1 0,0 0 0,-1 0 0,1 0 0,0 0 0,0-1 0,0 2 0,-3-3 0,1 0 0,-1 1 0,1-1 0,-1 1 0,0 0 0,0 0 0,0 0 0,0 1 0,0-1 0,0 1 0,0 0 0,0 0 0,0 0 0,-1 1 0,1 0 0,0 0 0,-1 0 0,1 0 0,0 0 0,-6 2 0,6-1 0,0 1 0,0 0 0,0 0 0,1 0 0,-1 0 0,1 0 0,-1 1 0,1-1 0,0 1 0,0 0 0,0 0 0,0 0 0,1 0 0,-1 1 0,1-1 0,0 1 0,0-1 0,0 1 0,0 0 0,-1 4 0,2-4 0,-1 0 0,1 0 0,0 0 0,0 0 0,1 0 0,-1 0 0,1 0 0,0 0 0,0 0 0,0 0 0,0 0 0,1 0 0,0 0 0,1 6 0,0-7 0,-1-1 0,0 0 0,0 0 0,1 0 0,-1 0 0,1 0 0,0 0 0,-1-1 0,1 1 0,0-1 0,0 1 0,0-1 0,0 1 0,1-1 0,-1 0 0,0 0 0,0 0 0,1 0 0,-1-1 0,1 1 0,-1-1 0,0 1 0,1-1 0,-1 0 0,3 0 0,2 0 0,-1 0 0,0-1 0,0 0 0,0-1 0,0 1 0,0-1 0,0 0 0,-1 0 0,1-1 0,-1 0 0,1 0 0,-1 0 0,0 0 0,0-1 0,6-6 0,8-4 0,-21 18 0,-1 1 0,1 0 0,1-1 0,-1 1 0,0 0 0,1 0 0,-1 5 0,-1 11 0,0-1 0,2 0 0,0 1 0,1-1 0,1 1 0,1-1 0,6 28 0,7 14 0,24 61 0,-22-73 0,-1 1 0,10 66 0,-25-111 0,0 1 0,0-1 0,-1 1 0,0-1 0,0 1 0,-1-1 0,0 1 0,0-1 0,-3 8 0,3-11 0,0-1 0,0 0 0,0 0 0,-1 1 0,1-1 0,-1 0 0,1 0 0,-1 0 0,0-1 0,0 1 0,0 0 0,0-1 0,0 1 0,0-1 0,0 1 0,0-1 0,-1 0 0,1 0 0,0 0 0,-1 0 0,1-1 0,-1 1 0,1-1 0,-1 1 0,0-1 0,-2 0 0,-6 0 0,0 0 0,-1-1 0,1-1 0,0 0 0,0 0 0,0-1 0,0 0 0,1-1 0,-1 0 0,1-1 0,0 0 0,0 0 0,0-1 0,1-1 0,0 0 0,1 0 0,-1 0 0,1-1 0,0 0 0,1-1 0,0 0 0,1 0 0,-1-1 0,-5-12 0,7 12 0,0 0 0,1-1 0,0 1 0,1 0 0,0-1 0,1 0 0,0 0 0,1 0 0,0 0 0,0 0 0,2-12 0,0 14 0,0 1 0,1-1 0,0 0 0,1 1 0,0-1 0,0 1 0,1 0 0,0 0 0,0 0 0,0 1 0,1-1 0,1 1 0,-1 0 0,12-11 0,-7 10 47,0 0 0,0 0-1,1 1 1,0 1 0,0-1 0,23-7-1,75-19-905,-79 25 26,-4 1-5993</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1.637"/>
    </inkml:context>
    <inkml:brush xml:id="br0">
      <inkml:brushProperty name="width" value="0.05" units="cm"/>
      <inkml:brushProperty name="height" value="0.05" units="cm"/>
      <inkml:brushProperty name="color" value="#FF0066"/>
    </inkml:brush>
  </inkml:definitions>
  <inkml:trace contextRef="#ctx0" brushRef="#br0">1 267 24575,'0'-3'0,"3"0"0,4-1 0,0 4 0,2 5 0,0 4 0,-2 3 0,1 3 0,-1 5 0,-2 4 0,-2 1 0,-1 2 0,-4-1 0,-1-1 0,-4-3 0,-2-5 0,-1-5-8191</inkml:trace>
  <inkml:trace contextRef="#ctx0" brushRef="#br0" timeOffset="1">52 133 24575,'0'-6'0,"-3"-7"0,-1-8 0,-3-2 0,1-1 0,0 1 0,2 7 0,4 10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2.047"/>
    </inkml:context>
    <inkml:brush xml:id="br0">
      <inkml:brushProperty name="width" value="0.05" units="cm"/>
      <inkml:brushProperty name="height" value="0.05" units="cm"/>
      <inkml:brushProperty name="color" value="#FF0066"/>
    </inkml:brush>
  </inkml:definitions>
  <inkml:trace contextRef="#ctx0" brushRef="#br0">0 31 24575,'0'1'0,"0"1"0,1-1 0,-1 0 0,0 0 0,1 0 0,-1 1 0,1-1 0,-1 0 0,1 0 0,0 0 0,-1 0 0,1 0 0,0 0 0,0 0 0,0 0 0,0 0 0,0-1 0,0 1 0,0 0 0,0 0 0,0-1 0,0 1 0,0-1 0,0 1 0,1-1 0,-1 1 0,2-1 0,38 8 0,-34-7 0,2 1 0,0 0 0,0 0 0,-1 1 0,1 0 0,-1 0 0,0 1 0,0 0 0,0 1 0,-1 0 0,13 10 0,-15-11 0,1 1 0,-1 0 0,0 1 0,-1-1 0,1 1 0,-1 0 0,0 0 0,-1 0 0,1 0 0,-1 1 0,0-1 0,-1 1 0,0 0 0,2 7 0,-4-11 0,0 0 0,0 0 0,0 0 0,0 0 0,-1 0 0,1 0 0,-1 0 0,0 0 0,1 0 0,-1 0 0,-1-1 0,1 1 0,0 0 0,-1-1 0,1 1 0,-1-1 0,0 1 0,0-1 0,0 0 0,0 0 0,0 0 0,-1 0 0,1 0 0,-1 0 0,1-1 0,-1 1 0,1-1 0,-1 1 0,0-1 0,0 0 0,-4 1 0,4-1 0,-1 0 0,1 0 0,0 0 0,-1 0 0,1-1 0,-1 0 0,1 1 0,-1-1 0,1 0 0,-1-1 0,1 1 0,-1-1 0,1 1 0,-1-1 0,1 0 0,-1 0 0,1-1 0,0 1 0,0-1 0,0 1 0,0-1 0,0 0 0,0 0 0,0-1 0,0 1 0,-3-4 0,5 3 0,-1 0 0,1 0 0,0 0 0,0 1 0,0-1 0,0 0 0,0 0 0,0-1 0,1 1 0,0 0 0,0 0 0,0 0 0,0 0 0,0 0 0,0 0 0,1 0 0,-1 0 0,1 0 0,0 0 0,0 0 0,0 0 0,1 0 0,-1 0 0,3-3 0,2-4 0,1 0 0,0 0 0,0 1 0,1 0 0,9-9 0,-1 4 0,0 1 0,1 0 0,0 2 0,1-1 0,0 2 0,0 1 0,39-14 0,-47 20 0,0 0 0,0 1 0,0 0 0,0 1 0,0 0 0,0 1 0,0 0 0,12 1 0,-16 0 0,0 0 0,1 1 0,-1 0 0,0 0 0,0 0 0,0 1 0,0 0 0,-1 0 0,1 0 0,-1 1 0,0 0 0,0 0 0,8 8 0,-9-7 25,0 0-1,0 0 0,0 1 1,-1-1-1,0 1 1,0 0-1,0 0 0,-1 0 1,0 0-1,0 0 0,-1 0 1,1 1-1,-1 6 1,0 0-310,-1-1 1,0 1-1,-1 0 1,0-1-1,-5 21 1,-7 15-6542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3.306"/>
    </inkml:context>
    <inkml:brush xml:id="br0">
      <inkml:brushProperty name="width" value="0.05" units="cm"/>
      <inkml:brushProperty name="height" value="0.05" units="cm"/>
      <inkml:brushProperty name="color" value="#FF0066"/>
    </inkml:brush>
  </inkml:definitions>
  <inkml:trace contextRef="#ctx0" brushRef="#br0">268 80 24575,'-27'1'0,"-24"0"0,47-1 0,0-1 0,1 1 0,-1-1 0,0 0 0,1 1 0,-1-2 0,1 1 0,-1 0 0,1-1 0,-4-2 0,6 4 0,0 0 0,1-1 0,-1 1 0,1-1 0,-1 1 0,0-1 0,1 1 0,-1-1 0,1 1 0,-1-1 0,1 1 0,0-1 0,-1 0 0,1 1 0,-1-1 0,1 0 0,0 0 0,0 1 0,-1-1 0,1 0 0,0 1 0,0-1 0,0 0 0,0 0 0,0 1 0,0-2 0,1 0 0,-1 1 0,1 0 0,-1-1 0,1 1 0,0 0 0,0 0 0,-1 0 0,1 0 0,0 0 0,0 0 0,0 0 0,0 0 0,2-1 0,3-2 0,0 0 0,1 1 0,-1 0 0,11-4 0,-7 4 0,1 0 0,-1 0 0,0 2 0,1-1 0,-1 1 0,0 1 0,1-1 0,-1 2 0,19 2 0,-26-2 0,1-1 0,-1 1 0,0 0 0,0 0 0,0 0 0,0 1 0,0-1 0,0 1 0,-1 0 0,1-1 0,0 1 0,-1 1 0,0-1 0,1 0 0,-1 0 0,0 1 0,0-1 0,0 1 0,0 0 0,-1 0 0,1-1 0,-1 1 0,1 0 0,-1 0 0,0 1 0,0-1 0,-1 0 0,1 0 0,-1 0 0,1 0 0,-1 1 0,0-1 0,0 0 0,-1 0 0,0 4 0,-1 4 0,0 0 0,-1-1 0,0 1 0,-1-1 0,0 0 0,-1 0 0,0 0 0,0-1 0,-1 1 0,0-2 0,-1 1 0,0-1 0,-9 9 0,-11 9 0,0-2 0,-48 32 0,53-40 0,-1-1 0,-1 0 0,-1-2 0,-29 12 0,37-22 0,17-3 0,0 0 0,-1 0 0,1 0 0,0 0 0,-1 0 0,1 0 0,0 0 0,0 0 0,-1 0 0,1 0 0,0 0 0,0 0 0,-1 0 0,1 0 0,0 0 0,0-1 0,0 1 0,-1 0 0,1 0 0,0 0 0,0 0 0,0-1 0,-1 1 0,1 0 0,0 0 0,0 0 0,0-1 0,0 1 0,-1-1 0,2 0 0,-1 0 0,0-1 0,1 1 0,-1 0 0,1 0 0,0-1 0,-1 1 0,1 0 0,0 0 0,0 0 0,-1 0 0,1 0 0,0 0 0,0 0 0,0 0 0,0 0 0,3-1 0,17-14 0,1 2 0,0 0 0,1 2 0,0 0 0,1 1 0,1 2 0,-1 0 0,2 2 0,-1 1 0,1 1 0,-1 1 0,1 1 0,1 1 0,37 3 0,-55 0-136,0 0-1,0 1 1,-1 0-1,1 1 1,0-1-1,-1 2 1,1 0-1,-1 0 0,14 9 1,-12-6-6690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3.248"/>
    </inkml:context>
    <inkml:brush xml:id="br0">
      <inkml:brushProperty name="width" value="0.05" units="cm"/>
      <inkml:brushProperty name="height" value="0.05" units="cm"/>
      <inkml:brushProperty name="color" value="#FF0066"/>
    </inkml:brush>
  </inkml:definitions>
  <inkml:trace contextRef="#ctx0" brushRef="#br0">82 14 24575,'-3'-3'0,"-3"-1"0,-4 1 0,-3 0 0,0 3 0,0 3 0,3 3 0,2 3 0,2 4 0,6 1 0,3 3 0,6-3 0,2-4-8191</inkml:trace>
  <inkml:trace contextRef="#ctx0" brushRef="#br0" timeOffset="1">419 351 24575,'3'-3'0,"0"-1"0,0 1 0,0-1 0,-1 0 0,0 1 0,1-1 0,-1 0 0,0 0 0,-1-1 0,1 1 0,-1 0 0,0-1 0,0 1 0,0 0 0,0-7 0,-1 9 0,0 0 0,-1 0 0,1 0 0,0 0 0,-1-1 0,1 1 0,-1 0 0,0 0 0,0 0 0,1 1 0,-1-1 0,-1 0 0,1 0 0,0 0 0,0 1 0,-1-1 0,1 0 0,-1 1 0,1-1 0,-1 1 0,0 0 0,1 0 0,-1 0 0,0-1 0,0 2 0,0-1 0,0 0 0,0 0 0,0 0 0,0 1 0,0 0 0,0-1 0,-4 1 0,0-1 0,-1 1 0,1-1 0,-1 2 0,1-1 0,-1 1 0,1 0 0,-1 0 0,1 1 0,0-1 0,0 2 0,-1-1 0,1 1 0,1-1 0,-1 2 0,0-1 0,1 1 0,0 0 0,-1 0 0,2 0 0,-1 1 0,-6 7 0,3-3 0,1 0 0,1 1 0,0-1 0,0 1 0,1 0 0,0 1 0,1-1 0,0 1 0,1 0 0,0 0 0,-2 19 0,5-27 12,0 0 1,-1 0-1,2 0 0,-1 0 0,0 0 0,0 0 1,1 0-1,0-1 0,0 1 0,0 0 0,0 0 1,0 0-1,0-1 0,1 1 0,-1 0 0,1-1 0,0 1 1,0-1-1,0 0 0,0 0 0,0 1 0,0-2 1,0 1-1,1 0 0,-1 0 0,1-1 0,5 3 1,1 0-257,1 0 0,-1-1 0,1 0 0,0-1 1,0 0-1,20 1 0,2-2-6582</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13.662"/>
    </inkml:context>
    <inkml:brush xml:id="br0">
      <inkml:brushProperty name="width" value="0.05" units="cm"/>
      <inkml:brushProperty name="height" value="0.05" units="cm"/>
      <inkml:brushProperty name="color" value="#FF0066"/>
    </inkml:brush>
  </inkml:definitions>
  <inkml:trace contextRef="#ctx0" brushRef="#br0">71 59 24575,'0'-5'0,"0"0"0,0 0 0,1 0 0,-1 0 0,1 0 0,3-9 0,-3 13 0,-1 0 0,1 0 0,-1 0 0,1 0 0,-1 0 0,1 1 0,0-1 0,-1 0 0,1 0 0,0 1 0,0-1 0,-1 1 0,1-1 0,0 0 0,0 1 0,0 0 0,0-1 0,0 1 0,-1-1 0,1 1 0,0 0 0,0 0 0,0-1 0,0 1 0,0 0 0,0 0 0,0 0 0,0 0 0,0 0 0,0 0 0,0 1 0,0-1 0,0 0 0,0 0 0,0 1 0,0-1 0,0 1 0,0-1 0,0 1 0,-1-1 0,1 1 0,1 0 0,4 3 0,-1 0 0,0-1 0,-1 1 0,1 1 0,-1-1 0,0 1 0,0 0 0,0 0 0,-1 0 0,4 7 0,3 6 0,12 35 0,-14-30 0,-1 0 0,-1 0 0,-1 0 0,-1 0 0,-1 1 0,-2 0 0,0 0 0,-1-1 0,-7 44 0,5-50 0,-2-1 0,0 0 0,-1 0 0,-1 0 0,0-1 0,-1 0 0,-1 0 0,0-1 0,-1 0 0,-1 0 0,0-1 0,0 0 0,-2 0 0,-22 19 0,-12 0-1365,2-9-5461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4.911"/>
    </inkml:context>
    <inkml:brush xml:id="br0">
      <inkml:brushProperty name="width" value="0.05" units="cm"/>
      <inkml:brushProperty name="height" value="0.05" units="cm"/>
      <inkml:brushProperty name="color" value="#FF0066"/>
    </inkml:brush>
  </inkml:definitions>
  <inkml:trace contextRef="#ctx0" brushRef="#br0">620 53 24575,'0'-2'0,"0"0"0,0 0 0,-1 0 0,1 0 0,-1 0 0,1 0 0,-1 0 0,0 0 0,0 0 0,0 0 0,0 0 0,0 1 0,0-1 0,0 0 0,-1 1 0,1-1 0,0 1 0,-1-1 0,0 1 0,1 0 0,-1-1 0,0 1 0,1 0 0,-1 0 0,0 0 0,0 1 0,0-1 0,0 0 0,0 1 0,-4-1 0,-7-2 0,-1 1 0,1 1 0,-25 1 0,21 0 0,-13 0 0,0 2 0,1 0 0,-1 3 0,1 0 0,0 2 0,-47 17 0,59-17 0,0 0 0,1 1 0,0 1 0,0 0 0,1 1 0,0 1 0,1 0 0,0 1 0,1 0 0,0 1 0,1 1 0,-12 17 0,21-26 0,-1 0 0,1 1 0,0-1 0,0 1 0,1 0 0,0 0 0,0 0 0,0 0 0,1 0 0,0 0 0,0 1 0,0-1 0,1 0 0,0 1 0,0-1 0,1 0 0,0 1 0,0-1 0,0 0 0,1 0 0,0 0 0,0 0 0,0 0 0,1 0 0,0-1 0,0 1 0,1-1 0,-1 0 0,1 0 0,0 0 0,0 0 0,1-1 0,-1 1 0,9 5 0,-2-3 34,-1-1 1,1 0-1,0 0 0,0-1 0,0-1 0,1 0 0,0 0 0,-1-1 0,15 1 1,2 0-604,0-2 0,52-1 0,-27-5-6257</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5.448"/>
    </inkml:context>
    <inkml:brush xml:id="br0">
      <inkml:brushProperty name="width" value="0.05" units="cm"/>
      <inkml:brushProperty name="height" value="0.05" units="cm"/>
      <inkml:brushProperty name="color" value="#FF0066"/>
    </inkml:brush>
  </inkml:definitions>
  <inkml:trace contextRef="#ctx0" brushRef="#br0">253 394 24575,'2'0'0,"-1"0"0,0 0 0,1 0 0,-1 0 0,0 0 0,0 0 0,1-1 0,-1 1 0,0 0 0,0-1 0,0 1 0,1-1 0,-1 0 0,0 1 0,0-1 0,0 0 0,0 0 0,0 0 0,0 1 0,0-1 0,0 0 0,-1 0 0,1 0 0,0 0 0,-1-1 0,1 1 0,0 0 0,-1 0 0,1 0 0,-1 0 0,0-1 0,1 1 0,-1 0 0,0 0 0,0-1 0,0 1 0,0 0 0,0-1 0,0 1 0,0 0 0,0 0 0,0-1 0,-1-1 0,0 0 0,1 0 0,-1 0 0,0 0 0,0 0 0,0 0 0,-1 0 0,1 0 0,-1 0 0,1 1 0,-1-1 0,0 0 0,0 1 0,0 0 0,0-1 0,-1 1 0,1 0 0,-4-3 0,0 3 0,0 0 0,-1 0 0,1 0 0,-1 0 0,1 1 0,-1 0 0,1 1 0,-1-1 0,0 1 0,1 1 0,-1-1 0,0 1 0,1 0 0,-1 1 0,1-1 0,0 1 0,-1 0 0,1 1 0,0 0 0,0 0 0,1 0 0,-1 1 0,-6 5 0,4-4 0,0 1 0,1 1 0,0-1 0,0 1 0,1 0 0,0 1 0,0-1 0,1 1 0,0 0 0,0 1 0,1-1 0,0 1 0,0 0 0,1 0 0,-4 16 0,7-22 0,-1 0 0,1 0 0,0-1 0,0 1 0,0 0 0,0 0 0,0 0 0,1 0 0,-1 0 0,1-1 0,-1 1 0,1 0 0,0 0 0,0-1 0,1 1 0,-1-1 0,1 1 0,-1-1 0,1 1 0,0-1 0,-1 0 0,1 0 0,0 0 0,1 0 0,-1 0 0,0 0 0,0-1 0,1 1 0,-1-1 0,1 1 0,0-1 0,-1 0 0,1 0 0,0 0 0,5 0 0,1 1 0,-1-1 0,1 0 0,0-1 0,0 0 0,-1 0 0,1-1 0,0 0 0,-1 0 0,1-1 0,15-5 0,-12 2 0,0-1 0,0 0 0,-1 0 0,0-1 0,0-1 0,-1 0 0,0 0 0,0-1 0,-1 0 0,0-1 0,0 0 0,-1 0 0,-1-1 0,0 0 0,0 0 0,-1-1 0,6-15 0,-4 5 0,-1 0 0,-1-1 0,-2 0 0,0 0 0,-1 0 0,-1 0 0,-1 0 0,-5-46 0,2 51 0,2 9 0,0 1 0,-1-1 0,0 1 0,-1-1 0,1 1 0,-2 0 0,1 0 0,-8-15 0,10 23 0,0 0 0,0-1 0,0 1 0,0 0 0,0 0 0,0 0 0,0 0 0,0 0 0,-1-1 0,1 1 0,0 0 0,0 0 0,0 0 0,0 0 0,0 0 0,0 0 0,0 0 0,-1 0 0,1 0 0,0 0 0,0-1 0,0 1 0,0 0 0,0 0 0,0 0 0,-1 0 0,1 0 0,0 0 0,0 0 0,0 0 0,0 0 0,-1 0 0,1 0 0,0 0 0,0 0 0,0 0 0,0 0 0,0 0 0,0 0 0,-1 1 0,1-1 0,0 0 0,0 0 0,0 0 0,-4 8 0,1 13 0,0 282 154,5-169-1673,-2-95-5307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5.862"/>
    </inkml:context>
    <inkml:brush xml:id="br0">
      <inkml:brushProperty name="width" value="0.05" units="cm"/>
      <inkml:brushProperty name="height" value="0.05" units="cm"/>
      <inkml:brushProperty name="color" value="#FF0066"/>
    </inkml:brush>
  </inkml:definitions>
  <inkml:trace contextRef="#ctx0" brushRef="#br0">346 157 24575,'-2'-1'0,"1"1"0,0 0 0,0-1 0,0 1 0,0-1 0,0 1 0,0-1 0,0 0 0,0 1 0,0-1 0,0 0 0,1 0 0,-1 1 0,0-1 0,0 0 0,0-2 0,-15-21 0,8 12 0,-2-2 0,1 2 0,0-1 0,-1 1 0,-1 1 0,-12-12 0,20 21 0,0-1 0,0 1 0,0 0 0,0 0 0,-1 0 0,1 1 0,0-1 0,-1 1 0,1 0 0,-1 0 0,0 0 0,1 0 0,-1 0 0,0 1 0,1 0 0,-1 0 0,0 0 0,0 0 0,1 0 0,-1 1 0,0 0 0,-6 2 0,8-2 0,-1 0 0,1 0 0,0 1 0,0-1 0,0 1 0,0-1 0,0 1 0,0 0 0,1 0 0,-1-1 0,0 1 0,1 1 0,0-1 0,-1 0 0,1 0 0,0 0 0,0 1 0,0-1 0,0 0 0,1 1 0,-1-1 0,1 1 0,-1-1 0,1 1 0,0-1 0,0 5 0,0-1 0,1 1 0,-1 0 0,1-1 0,1 1 0,-1-1 0,1 1 0,0-1 0,0 0 0,4 7 0,4 2 0,0 0 0,1-1 0,1 0 0,0-1 0,24 21 0,-20-20 0,-1 1 0,-1 0 0,21 27 0,-34-41 0,0 1 0,0-1 0,0 1 0,0 0 0,0-1 0,0 1 0,0 0 0,-1-1 0,1 1 0,0 0 0,-1 0 0,0 0 0,1-1 0,-1 1 0,0 0 0,0 0 0,0 0 0,0 0 0,0 0 0,-1 0 0,1-1 0,0 1 0,-1 0 0,1 0 0,-1 0 0,0-1 0,0 1 0,0 0 0,-2 2 0,0-1 0,-1 1 0,1-1 0,-1-1 0,0 1 0,0 0 0,-1-1 0,1 0 0,0 0 0,-1 0 0,-8 2 0,-6 1-136,0-1-1,-1-1 1,1 0-1,-1-1 1,1-2-1,-1 0 1,1 0-1,-1-2 0,-26-6 1,20 0-6690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6.509"/>
    </inkml:context>
    <inkml:brush xml:id="br0">
      <inkml:brushProperty name="width" value="0.05" units="cm"/>
      <inkml:brushProperty name="height" value="0.05" units="cm"/>
      <inkml:brushProperty name="color" value="#FF0066"/>
    </inkml:brush>
  </inkml:definitions>
  <inkml:trace contextRef="#ctx0" brushRef="#br0">270 216 24575,'1'-8'0,"0"1"0,1 0 0,0 0 0,0 0 0,0 0 0,1 0 0,0 1 0,5-9 0,12-32 0,-19 44 0,0-1 0,0 1 0,0-1 0,-1 0 0,0 1 0,1-1 0,-1 0 0,0 1 0,-1-1 0,1 0 0,-1 1 0,0-1 0,0 1 0,0-1 0,-2-5 0,1 6 0,0 1 0,0-1 0,0 1 0,0 0 0,0 0 0,-1 0 0,1 0 0,0 0 0,-1 0 0,0 1 0,1-1 0,-1 1 0,0 0 0,0 0 0,0 0 0,0 0 0,0 0 0,0 1 0,-4-1 0,0 0 0,0 0 0,-1 1 0,1 0 0,0 0 0,0 1 0,-1 0 0,1 0 0,0 0 0,0 1 0,0 0 0,0 1 0,-8 4 0,6-2 0,0 0 0,0 1 0,1 0 0,0 1 0,0-1 0,0 2 0,1-1 0,-7 9 0,5-3 0,0 0 0,1 0 0,0 1 0,1 0 0,1 0 0,0 0 0,1 1 0,0 0 0,2 0 0,-1 1 0,-1 24 0,5-35 0,0 1 0,0 0 0,1 0 0,0 0 0,0 0 0,0-1 0,1 1 0,0-1 0,0 1 0,0-1 0,0 1 0,1-1 0,0 0 0,0 0 0,1 0 0,-1-1 0,1 1 0,4 3 0,-4-5 0,0 1 0,0-2 0,0 1 0,0 0 0,0-1 0,1 0 0,-1 0 0,1 0 0,-1 0 0,1-1 0,0 0 0,-1 0 0,1 0 0,0-1 0,0 1 0,0-1 0,0 0 0,-1 0 0,1-1 0,0 0 0,0 0 0,5-1 0,-2-1 0,0 0 0,0 0 0,0-1 0,-1 0 0,1 0 0,-1-1 0,0 0 0,0 0 0,0-1 0,-1 1 0,0-2 0,0 1 0,8-12 0,0-5 0,0-1 0,-2 0 0,10-25 0,-13 26 0,1 1 0,1 1 0,0 0 0,17-20 0,-27 38 0,1 1 0,0 0 0,0 1 0,0-1 0,0 0 0,0 0 0,0 1 0,0 0 0,1-1 0,2 0 0,-5 2 0,1-1 0,0 1 0,-1 0 0,1 0 0,0 0 0,-1 0 0,1 0 0,0 0 0,0 0 0,-1 0 0,1 0 0,0 0 0,-1 0 0,1 1 0,0-1 0,-1 0 0,1 0 0,0 1 0,-1-1 0,1 1 0,-1-1 0,1 0 0,-1 1 0,1-1 0,0 1 0,-1-1 0,0 1 0,1-1 0,-1 1 0,1 0 0,-1-1 0,0 1 0,1-1 0,-1 1 0,0 0 0,0-1 0,1 1 0,-1 0 0,0-1 0,0 2 0,4 16 0,-2 1 0,0-1 0,-1 0 0,-1 1 0,-3 27 0,1 1 0,1 47-1365,1-72-5461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7.039"/>
    </inkml:context>
    <inkml:brush xml:id="br0">
      <inkml:brushProperty name="width" value="0.05" units="cm"/>
      <inkml:brushProperty name="height" value="0.05" units="cm"/>
      <inkml:brushProperty name="color" value="#FF0066"/>
    </inkml:brush>
  </inkml:definitions>
  <inkml:trace contextRef="#ctx0" brushRef="#br0">235 450 24575,'0'-19'0,"0"-1"0,-1 1 0,-1-1 0,-1 1 0,-6-20 0,8 35 0,0-1 0,-1 1 0,0-1 0,0 1 0,0 0 0,-1 0 0,1 0 0,-1 0 0,0 0 0,0 0 0,0 1 0,-1-1 0,1 1 0,-1 0 0,0 0 0,0 1 0,0-1 0,0 1 0,0-1 0,0 1 0,-1 1 0,1-1 0,-1 1 0,1-1 0,-1 1 0,-6 0 0,8 1 0,0-1 0,1 1 0,-1 0 0,0 1 0,0-1 0,0 0 0,0 1 0,0 0 0,0 0 0,0 0 0,1 0 0,-1 0 0,0 0 0,1 1 0,-5 2 0,2 0 0,1 0 0,0 0 0,0 0 0,0 1 0,1 0 0,-1-1 0,-4 9 0,2 1 0,-1 1 0,1-1 0,1 1 0,1 0 0,-3 18 0,6-26 0,0 1 0,0 0 0,1 0 0,0-1 0,0 1 0,1 0 0,0 0 0,0 0 0,1-1 0,0 1 0,0-1 0,6 13 0,-6-17 0,0 1 0,0-1 0,0 0 0,1 0 0,-1 0 0,1 0 0,0 0 0,0 0 0,0-1 0,0 1 0,0-1 0,0 0 0,1 0 0,-1 0 0,1 0 0,0-1 0,-1 1 0,1-1 0,0 0 0,0 0 0,0-1 0,0 1 0,0-1 0,0 0 0,0 0 0,6-1 0,-3 1 0,1-1 0,-1 0 0,0-1 0,0 0 0,-1 0 0,1 0 0,0-1 0,-1 0 0,1-1 0,-1 1 0,0-1 0,0 0 0,7-6 0,-6 2 0,0 1 0,-1-1 0,1 0 0,-1 0 0,-1-1 0,0 0 0,0 0 0,5-14 0,-2-1 0,-1-1 0,-1-1 0,-1 1 0,-1-1 0,-1 0 0,-2-37 0,-1 32 0,-2 0 0,-1 0 0,-13-54 0,7 61 0,1 17 0,8 7 0,0 0 0,-1 0 0,1 0 0,0 0 0,-1 0 0,1 0 0,0 0 0,0 0 0,-1 0 0,1 1 0,0-1 0,-1 0 0,1 0 0,0 0 0,0 0 0,-1 1 0,1-1 0,0 0 0,0 0 0,0 1 0,-1-1 0,1 0 0,0 0 0,0 1 0,0-1 0,0 0 0,0 1 0,-1-1 0,1 0 0,0 0 0,0 1 0,-3 13 0,0 0 0,1 1 0,0-1 0,1 0 0,1 1 0,1 17 0,-1 0 0,1 57-682,20 140-1,-15-191-6143</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7.505"/>
    </inkml:context>
    <inkml:brush xml:id="br0">
      <inkml:brushProperty name="width" value="0.05" units="cm"/>
      <inkml:brushProperty name="height" value="0.05" units="cm"/>
      <inkml:brushProperty name="color" value="#FF0066"/>
    </inkml:brush>
  </inkml:definitions>
  <inkml:trace contextRef="#ctx0" brushRef="#br0">219 497 24575,'0'-12'0,"0"1"0,-1 0 0,0 0 0,-1 0 0,0 0 0,-5-13 0,6 21 0,0 0 0,0 1 0,0-1 0,-1 1 0,1-1 0,-1 1 0,1 0 0,-1-1 0,0 1 0,0 0 0,0 0 0,0 0 0,0 1 0,0-1 0,0 0 0,-1 1 0,1-1 0,-1 1 0,1 0 0,-1 0 0,1 0 0,-1 0 0,0 0 0,0 1 0,1-1 0,-1 1 0,0 0 0,0-1 0,0 1 0,-4 1 0,2 0 0,0 1 0,0-1 0,-1 1 0,2 0 0,-1 0 0,0 1 0,0 0 0,1 0 0,-1 0 0,1 0 0,0 0 0,0 1 0,0 0 0,0 0 0,1 0 0,0 0 0,0 1 0,-5 7 0,1 1 0,0 1 0,0 0 0,1 0 0,1 0 0,-5 23 0,8-26 0,0-1 0,1 1 0,0 0 0,0-1 0,2 1 0,-1 0 0,4 19 0,-3-27 0,-1 0 0,1 0 0,0 0 0,0 0 0,0-1 0,1 1 0,-1 0 0,0 0 0,1-1 0,0 1 0,0-1 0,0 0 0,0 1 0,0-1 0,0 0 0,1 0 0,-1 0 0,0 0 0,1-1 0,0 1 0,-1-1 0,1 1 0,0-1 0,0 0 0,0 0 0,0-1 0,0 1 0,0 0 0,0-1 0,0 0 0,5 0 0,0 0 0,1-1 0,-1 0 0,0-1 0,-1 0 0,1 0 0,0-1 0,0 0 0,-1 0 0,0-1 0,0 0 0,0 0 0,0 0 0,0-1 0,-1 0 0,0-1 0,0 1 0,0-1 0,-1 0 0,0-1 0,6-9 0,-1 0 0,0 0 0,-2 0 0,0-1 0,-1-1 0,0 1 0,-2-1 0,7-35 0,-3-25 0,-4 0 0,-11-155 0,6 230 0,0-2 0,0 0 0,-1 1 0,1-1 0,-1 0 0,0 0 0,-3-7 0,4 12 0,0 0 0,0 0 0,0 0 0,0 0 0,0 0 0,-1 0 0,1 0 0,0 0 0,0-1 0,0 1 0,0 0 0,0 0 0,0 0 0,0 0 0,0 0 0,0 0 0,0 0 0,-1 0 0,1 0 0,0 0 0,0 0 0,0 0 0,0 0 0,0 0 0,0 0 0,0 0 0,-1 0 0,1 0 0,0 0 0,0 0 0,0 0 0,0 0 0,0 0 0,0 0 0,0 0 0,0 0 0,-1 0 0,1 0 0,0 0 0,0 0 0,0 0 0,0 0 0,0 0 0,0 0 0,0 1 0,0-1 0,0 0 0,0 0 0,-1 0 0,1 0 0,0 0 0,0 0 0,0 0 0,0 0 0,0 0 0,0 1 0,0-1 0,0 0 0,0 0 0,0 0 0,0 0 0,0 0 0,0 0 0,0 0 0,0 1 0,0-1 0,0 0 0,0 0 0,0 0 0,-2 10 0,-3 49 0,4 95 0,2-75 0,0 117-1365,-1-144-5461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8.403"/>
    </inkml:context>
    <inkml:brush xml:id="br0">
      <inkml:brushProperty name="width" value="0.05" units="cm"/>
      <inkml:brushProperty name="height" value="0.05" units="cm"/>
      <inkml:brushProperty name="color" value="#FF0066"/>
    </inkml:brush>
  </inkml:definitions>
  <inkml:trace contextRef="#ctx0" brushRef="#br0">29 59 24575,'-1'-6'0,"0"0"0,-1 0 0,0 0 0,-1 0 0,1 0 0,-1 1 0,0-1 0,-5-5 0,6 11 0,1 9 0,3 10 0,7 37 0,30 205 0,-31-182 0,-3 105 0,27-308 0,-30 117 0,4-13 0,2-9 0,1-1 0,1 2 0,1-1 0,28-46 0,-38 72 0,2 0 0,-1 0 0,0 0 0,0 0 0,1 1 0,0-1 0,-1 1 0,1 0 0,0 0 0,0 0 0,0 0 0,1 0 0,-1 1 0,7-3 0,-8 4 0,0-1 0,0 1 0,1 0 0,-1 0 0,0 0 0,0 1 0,1-1 0,-1 0 0,0 1 0,0-1 0,0 1 0,0 0 0,0 0 0,0 0 0,0 0 0,0 0 0,0 0 0,0 0 0,0 1 0,-1-1 0,1 1 0,-1-1 0,1 1 0,-1-1 0,2 4 0,4 5 0,0 0 0,-1 1 0,0 0 0,-1 0 0,-1 1 0,0-1 0,4 18 0,12 87 0,-19-111 0,3 23-682,12 42-1,-9-49-6143</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8.815"/>
    </inkml:context>
    <inkml:brush xml:id="br0">
      <inkml:brushProperty name="width" value="0.05" units="cm"/>
      <inkml:brushProperty name="height" value="0.05" units="cm"/>
      <inkml:brushProperty name="color" value="#FF0066"/>
    </inkml:brush>
  </inkml:definitions>
  <inkml:trace contextRef="#ctx0" brushRef="#br0">291 165 24575,'-1'-3'0,"0"-1"0,0 1 0,0 0 0,-1 0 0,0 0 0,0 0 0,1 0 0,-2 0 0,1 0 0,0 0 0,-1 1 0,-3-4 0,0-1 0,-8-9 0,3 3 0,0 0 0,-1 1 0,0 0 0,-1 1 0,0 0 0,-20-11 0,32 21 0,-1 0 0,0 0 0,0 1 0,0-1 0,0 1 0,0-1 0,0 1 0,0 0 0,0-1 0,0 1 0,0 0 0,1 1 0,-1-1 0,0 0 0,0 0 0,0 1 0,0-1 0,-3 2 0,1 0 0,1 0 0,-1 0 0,1 0 0,0 1 0,0-1 0,0 1 0,0-1 0,1 1 0,-4 4 0,-1 3 0,0 1 0,0 0 0,1 0 0,-8 24 0,8-19 0,1 0 0,1 1 0,1-1 0,-2 24 0,4-33 0,1 1 0,0-1 0,0 0 0,0 0 0,1 0 0,1 0 0,-1 0 0,1 0 0,0 0 0,0 0 0,1 0 0,6 11 0,-6-15 0,0 0 0,0 0 0,0 0 0,0-1 0,0 1 0,0-1 0,1 1 0,-1-1 0,1-1 0,0 1 0,-1 0 0,1-1 0,0 0 0,0 0 0,0 0 0,0 0 0,0 0 0,0-1 0,0 0 0,0 0 0,0 0 0,0 0 0,0-1 0,1 0 0,-1 1 0,-1-1 0,1-1 0,0 1 0,0-1 0,0 1 0,-1-1 0,1 0 0,-1 0 0,1-1 0,-1 1 0,0-1 0,0 0 0,0 1 0,5-7 0,-1-4 0,0 0 0,0 0 0,-1-1 0,-1 1 0,7-28 0,-8 24 0,1 1 0,1 0 0,13-25 0,-19 40 0,0 0 0,1 0 0,0 0 0,-1-1 0,1 1 0,0 0 0,-1 0 0,1 0 0,0 0 0,0 0 0,0 1 0,0-1 0,0 0 0,0 0 0,0 1 0,0-1 0,0 0 0,0 1 0,0-1 0,1 1 0,1-1 0,-2 1 0,-1 0 0,1 1 0,0-1 0,0 1 0,0-1 0,0 1 0,-1-1 0,1 1 0,0-1 0,-1 1 0,1 0 0,0-1 0,-1 1 0,1 0 0,-1-1 0,1 1 0,-1 0 0,1 0 0,-1 0 0,1-1 0,-1 3 0,4 7 0,-1 1 0,0 0 0,2 15 0,-5-25 0,8 74 296,-5-42-1126,11 53-1,-8-67-5995</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9.362"/>
    </inkml:context>
    <inkml:brush xml:id="br0">
      <inkml:brushProperty name="width" value="0.05" units="cm"/>
      <inkml:brushProperty name="height" value="0.05" units="cm"/>
      <inkml:brushProperty name="color" value="#FF0066"/>
    </inkml:brush>
  </inkml:definitions>
  <inkml:trace contextRef="#ctx0" brushRef="#br0">1 132 24575,'0'-1'0,"-1"0"0,1-1 0,1 1 0,-1 0 0,0 0 0,0 0 0,0-1 0,1 1 0,-1 0 0,1 0 0,-1 0 0,1 0 0,0-2 0,-1 2 0,1 1 0,-1 0 0,0 0 0,1-1 0,-1 1 0,1 0 0,-1 0 0,0-1 0,1 1 0,-1 0 0,1 0 0,-1 0 0,1 0 0,-1-1 0,0 1 0,1 0 0,-1 0 0,1 0 0,-1 0 0,1 0 0,-1 0 0,1 0 0,-1 0 0,1 1 0,1 0 0,0-1 0,0 1 0,0 0 0,0 1 0,0-1 0,0 0 0,-1 0 0,1 1 0,-1-1 0,1 1 0,-1 0 0,1-1 0,1 4 0,6 9 0,-1 0 0,-1 1 0,0 0 0,-1 0 0,0 1 0,-1 0 0,-1-1 0,-1 2 0,0-1 0,-1 0 0,-1 1 0,0-1 0,-2 18 0,-5-15 0,1-14 0,2-13 0,3-3 0,1 0 0,0 0 0,1 0 0,0 0 0,1 0 0,0 0 0,6-11 0,-6 11 0,8-20 0,2 1 0,21-40 0,-24 53 0,1 1 0,0-1 0,1 2 0,1 0 0,18-18 0,-27 30 0,0 0 0,0 0 0,-1 0 0,2 0 0,-1 1 0,0 0 0,0 0 0,1 0 0,0 0 0,-1 1 0,10-3 0,-12 4 0,0 0 0,0 0 0,0 0 0,0 1 0,0-1 0,0 0 0,0 1 0,0-1 0,0 1 0,0 0 0,0-1 0,-1 1 0,1 0 0,0 0 0,0 0 0,-1 1 0,1-1 0,0 0 0,-1 1 0,0-1 0,1 1 0,-1-1 0,0 1 0,0 0 0,1-1 0,-1 1 0,-1 0 0,1 0 0,0 0 0,1 3 0,2 8 43,-1-1 0,0 1-1,-1 1 1,0-1 0,-1 0-1,-1 0 1,-2 27 0,-3 4-897,-11 45 1,6-47-5973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3.633"/>
    </inkml:context>
    <inkml:brush xml:id="br0">
      <inkml:brushProperty name="width" value="0.05" units="cm"/>
      <inkml:brushProperty name="height" value="0.05" units="cm"/>
      <inkml:brushProperty name="color" value="#FF0066"/>
    </inkml:brush>
  </inkml:definitions>
  <inkml:trace contextRef="#ctx0" brushRef="#br0">98 169 24575,'-16'5'0,"6"-3"0,0 1 0,0 1 0,0 0 0,1 0 0,-1 1 0,-10 7 0,20-12 0,0 0 0,0 0 0,0 0 0,-1 0 0,1 0 0,0 0 0,0 0 0,0 1 0,0-1 0,-1 0 0,1 0 0,0 0 0,0 0 0,0 0 0,0 1 0,0-1 0,0 0 0,-1 0 0,1 0 0,0 1 0,0-1 0,0 0 0,0 0 0,0 0 0,0 1 0,0-1 0,0 0 0,0 0 0,0 1 0,0-1 0,0 0 0,0 0 0,0 0 0,0 1 0,0-1 0,0 0 0,9 3 0,11-3 0,1-3 0,0-1 0,0-1 0,-1-1 0,1 0 0,-1-2 0,-1-1 0,1 0 0,-2-1 0,22-15 0,-37 23 0,-1 0 0,1 0 0,-1-1 0,0 1 0,0-1 0,1 0 0,-2 0 0,1 1 0,0-1 0,-1 0 0,1 0 0,-1-1 0,0 1 0,0 0 0,0 0 0,0-1 0,-1 1 0,1 0 0,-1-1 0,0 1 0,0-1 0,-1-5 0,1 6 0,-1 0 0,0 0 0,0 0 0,-1 0 0,1 0 0,0 1 0,-1-1 0,0 0 0,0 1 0,1-1 0,-1 1 0,-1 0 0,1 0 0,0-1 0,-1 2 0,1-1 0,-1 0 0,1 0 0,-1 1 0,0-1 0,0 1 0,0 0 0,0 0 0,-5-1 0,2 1 0,0 0 0,0 0 0,0 1 0,1 0 0,-1 1 0,0-1 0,0 1 0,0 0 0,1 0 0,-1 1 0,0 0 0,1 0 0,0 0 0,-1 1 0,1-1 0,0 1 0,0 1 0,0-1 0,1 1 0,-1-1 0,1 1 0,0 1 0,-5 5 0,2-2 0,0 1 0,1-1 0,0 1 0,1 0 0,0 0 0,0 1 0,1 0 0,0 0 0,1 0 0,0 0 0,0 0 0,-1 14 0,4-21-38,0 0 0,0 0 0,0 1 1,0-1-1,0 0 0,0 0 0,1 0 0,0 0 0,-1 0 0,1 0 0,0 0 0,1 0 0,-1 0 0,0 0 0,1 0 0,0-1 1,-1 1-1,1 0 0,0-1 0,0 0 0,1 1 0,-1-1 0,0 0 0,1 0 0,0 0 0,-1-1 0,1 1 0,0-1 0,0 1 1,0-1-1,0 0 0,0 0 0,0 0 0,0 0 0,6 0 0,10 0-6788</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29.795"/>
    </inkml:context>
    <inkml:brush xml:id="br0">
      <inkml:brushProperty name="width" value="0.05" units="cm"/>
      <inkml:brushProperty name="height" value="0.05" units="cm"/>
      <inkml:brushProperty name="color" value="#FF0066"/>
    </inkml:brush>
  </inkml:definitions>
  <inkml:trace contextRef="#ctx0" brushRef="#br0">167 345 24575,'45'-31'0,"-34"19"0,-1 0 0,0-1 0,-1 0 0,0 0 0,-1-1 0,-1 0 0,7-17 0,-11 23 0,0 0 0,-1 0 0,0 0 0,0-1 0,-1 1 0,0-1 0,0 1 0,-1-1 0,0 1 0,0-1 0,-1 1 0,-1-1 0,1 1 0,-6-16 0,6 21 0,0 0 0,0 1 0,0-1 0,-1 0 0,1 0 0,-1 1 0,0-1 0,1 1 0,-1 0 0,0-1 0,-1 1 0,1 0 0,0 0 0,-1 0 0,1 1 0,-1-1 0,1 0 0,-1 1 0,0 0 0,1-1 0,-1 1 0,0 0 0,0 1 0,0-1 0,-6 0 0,4 1 0,0 0 0,0 1 0,0 0 0,0 0 0,0 0 0,0 1 0,1-1 0,-1 1 0,0 0 0,1 1 0,-1-1 0,1 1 0,0 0 0,-7 6 0,-4 5 0,1 0 0,0 2 0,1 0 0,1 0 0,0 1 0,2 1 0,0 0 0,1 0 0,0 1 0,2 0 0,0 0 0,1 1 0,1 0 0,1 0 0,-2 22 0,5-34 0,1 1 0,0-1 0,0 1 0,1-1 0,0 0 0,0 1 0,1-1 0,0 0 0,0 0 0,6 12 0,-6-17 0,-1 1 0,1 0 0,1-1 0,-1 0 0,0 0 0,1 0 0,0 0 0,0 0 0,0 0 0,0-1 0,0 1 0,0-1 0,1 0 0,-1 0 0,1 0 0,-1 0 0,1-1 0,0 1 0,0-1 0,-1 0 0,1 0 0,0 0 0,8 0 0,-6-1 0,1 0 0,-1-1 0,0 1 0,1-1 0,-1 0 0,0-1 0,0 1 0,0-1 0,0 0 0,0-1 0,0 0 0,-1 0 0,1 0 0,7-6 0,-5 3 0,-1-1 0,0 0 0,-1 0 0,1-1 0,-2 0 0,1 0 0,-1-1 0,7-13 0,-2-3 0,0-1 0,-2 0 0,-1 0 0,-1-1 0,4-48 0,-11 48 0,-1 25 0,-1 16 0,2 4 0,0 0 0,2 0 0,-1 0 0,2-1 0,7 35 0,-5-39 0,0 0 0,0 0 0,1 0 0,1 0 0,0-1 0,0 0 0,2 0 0,10 13 0,-2-8-1365,-2-8-5461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6.088"/>
    </inkml:context>
    <inkml:brush xml:id="br0">
      <inkml:brushProperty name="width" value="0.05" units="cm"/>
      <inkml:brushProperty name="height" value="0.05" units="cm"/>
      <inkml:brushProperty name="color" value="#FF0066"/>
    </inkml:brush>
  </inkml:definitions>
  <inkml:trace contextRef="#ctx0" brushRef="#br0">54 87 24575,'0'0'0,"-41"-3"0,40 3 0,0 0 0,1-1 0,-1 1 0,0 0 0,1 0 0,-1-1 0,0 1 0,1 0 0,-1-1 0,0 1 0,1 0 0,-1-1 0,1 1 0,-1-1 0,1 1 0,-1-1 0,1 1 0,-1-1 0,0-1 0,1 2 0,0-1 0,0 0 0,0 0 0,1 0 0,-1 1 0,0-1 0,0 0 0,0 0 0,1 1 0,-1-1 0,0 0 0,1 0 0,-1 1 0,1-1 0,-1 1 0,0-1 0,1 0 0,0 1 0,-1-1 0,1 1 0,-1-1 0,1 1 0,1-1 0,4-4 0,0 1 0,1 0 0,-1 0 0,1 0 0,0 1 0,1 0 0,-1 1 0,9-3 0,64-10 0,-70 13 0,2 0 0,-3 0 0,-1 1 0,0-1 0,0 2 0,1-1 0,-1 1 0,1 0 0,-1 1 0,16 3 0,-23-4 0,0 0 0,-1 1 0,1-1 0,0 0 0,0 1 0,-1-1 0,1 0 0,0 1 0,-1-1 0,1 1 0,-1 0 0,1-1 0,0 1 0,-1-1 0,1 1 0,-1 0 0,0-1 0,1 1 0,-1 0 0,0-1 0,1 1 0,-1 0 0,0 0 0,0-1 0,1 1 0,-1 0 0,0 0 0,0 1 0,0 0 0,-1 0 0,1 0 0,-1 0 0,1 0 0,-1-1 0,0 1 0,0 0 0,0 0 0,0 0 0,0-1 0,-2 3 0,-3 3 0,-1 1 0,0-1 0,-11 9 0,-50 33 0,46-35 0,1 1 0,0 1 0,-28 30 0,48-46 0,1 0 0,-1 1 0,1-1 0,0 0 0,-1 1 0,1-1 0,-1 1 0,1-1 0,0 1 0,-1-1 0,1 1 0,0-1 0,0 1 0,0-1 0,-1 1 0,1-1 0,0 1 0,0-1 0,0 1 0,0-1 0,0 1 0,0 0 0,0-1 0,0 1 0,0-1 0,0 1 0,0 0 0,1-1 0,-1 1 0,1-1 0,0 1 0,-1-1 0,1 1 0,0-1 0,-1 0 0,1 1 0,0-1 0,-1 0 0,1 0 0,0 0 0,-1 1 0,1-1 0,0 0 0,0 0 0,0 0 0,38-4 0,-36 4 0,19-4 0,0 2 0,1 0 0,23 2 0,-39 0 0,-1 1 0,1 0 0,0 0 0,0 0 0,0 1 0,-1 0 0,1 0 0,-1 1 0,0 0 0,0 0 0,0 1 0,0-1 0,0 1 0,7 7 0,-11-10 0,0 1 0,-1 0 0,1-1 0,-1 1 0,1 0 0,-1 0 0,1 0 0,-1 0 0,0 0 0,0 0 0,0 1 0,0-1 0,0 0 0,-1 0 0,1 1 0,-1-1 0,1 0 0,-1 1 0,0-1 0,0 1 0,0-1 0,0 0 0,-1 1 0,1-1 0,-1 1 0,1-1 0,-2 3 0,1-2 0,-1 0 0,0 0 0,-1 0 0,1 0 0,0 0 0,-1 0 0,1-1 0,-1 1 0,0-1 0,0 0 0,0 0 0,0 0 0,0 0 0,-1-1 0,1 1 0,-7 2 0,-2-1 0,1-1 0,-1 0 0,0 0 0,0-1 0,0-1 0,1 0 0,-1 0 0,-14-3 0,9 0 0,1 0 0,0-1 0,0-1 0,0 0 0,-18-10 0,29 13-170,1-1-1,0 1 0,-1-1 1,1 0-1,1 0 0,-1-1 1,-4-4-1,-2-6-6655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6.462"/>
    </inkml:context>
    <inkml:brush xml:id="br0">
      <inkml:brushProperty name="width" value="0.05" units="cm"/>
      <inkml:brushProperty name="height" value="0.05" units="cm"/>
      <inkml:brushProperty name="color" value="#FF0066"/>
    </inkml:brush>
  </inkml:definitions>
  <inkml:trace contextRef="#ctx0" brushRef="#br0">104 1 24575,'-2'3'0,"7"4"0,9 7 0,-13-12 0,52 50 0,-20-22 0,-3 2 0,44 56 0,-66-75 0,0-1 0,-1 1 0,0 1 0,-1 0 0,0-1 0,-1 2 0,-1-1 0,0 0 0,-1 1 0,-1 0 0,2 25 0,-5-25 0,0 0 0,-1 0 0,-1 0 0,0 0 0,-1 0 0,0-1 0,-1 0 0,-1 0 0,0 0 0,-1-1 0,-1 0 0,0 0 0,-1-1 0,-17 21 0,-6 1 0,-2-1 0,-1-2 0,-56 38 0,72-54-682,-36 18-1,38-25-6143</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7.446"/>
    </inkml:context>
    <inkml:brush xml:id="br0">
      <inkml:brushProperty name="width" value="0.05" units="cm"/>
      <inkml:brushProperty name="height" value="0.05" units="cm"/>
      <inkml:brushProperty name="color" value="#FF0066"/>
    </inkml:brush>
  </inkml:definitions>
  <inkml:trace contextRef="#ctx0" brushRef="#br0">371 88 24575,'3'0'0,"0"0"0,0 0 0,-1-1 0,1 0 0,0 1 0,-1-1 0,1 0 0,-1 0 0,1 0 0,-1-1 0,0 1 0,1-1 0,-1 1 0,0-1 0,0 0 0,0 1 0,0-1 0,0 0 0,1-3 0,-2 4 0,0 0 0,-1 0 0,1 0 0,-1 0 0,1 0 0,-1-1 0,1 1 0,-1 0 0,0 0 0,0 0 0,0 0 0,1-1 0,-1 1 0,0 0 0,-1 0 0,1-1 0,0 1 0,0 0 0,0 0 0,-1 0 0,1 0 0,-1-1 0,1 1 0,-1 0 0,1 0 0,-1 0 0,1 0 0,-1 0 0,0 0 0,0 0 0,0 0 0,1 1 0,-1-1 0,0 0 0,0 0 0,0 1 0,0-1 0,0 0 0,0 1 0,-1-1 0,1 1 0,0-1 0,-2 1 0,-7-4 0,0 0 0,0 2 0,-1-1 0,1 1 0,-1 0 0,0 1 0,-15 1 0,6 0 0,0 2 0,0 0 0,-22 6 0,29-5 0,1 1 0,0 0 0,0 1 0,0 0 0,1 1 0,0 1 0,0-1 0,0 2 0,1-1 0,0 2 0,1-1 0,-1 1 0,-8 12 0,13-15 0,1 0 0,0 1 0,0-1 0,0 0 0,1 1 0,0 0 0,1 0 0,-1 0 0,1 0 0,1 0 0,-1 0 0,1 1 0,0-1 0,1 1 0,0-1 0,0 0 0,1 1 0,0-1 0,0 0 0,0 1 0,1-1 0,0 0 0,1 0 0,3 8 0,-2-8 16,0 0-1,0 0 1,0 0-1,1-1 1,0 1-1,1-1 1,-1 0-1,1-1 1,0 0-1,11 8 1,-6-7 8,-1 0 1,1 0-1,0-1 0,1-1 1,-1 0-1,19 3 1,-8-3-239,0-1 1,0-1 0,0-1-1,0-1 1,0-1 0,0-1-1,28-6 1,-4-3-6613</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8.072"/>
    </inkml:context>
    <inkml:brush xml:id="br0">
      <inkml:brushProperty name="width" value="0.05" units="cm"/>
      <inkml:brushProperty name="height" value="0.05" units="cm"/>
      <inkml:brushProperty name="color" value="#FF0066"/>
    </inkml:brush>
  </inkml:definitions>
  <inkml:trace contextRef="#ctx0" brushRef="#br0">273 312 24575,'-1'-3'0,"0"-1"0,0 0 0,-1 1 0,1-1 0,-1 1 0,0-1 0,0 1 0,-3-4 0,-1-1 0,4 4 0,-1 1 0,0-1 0,0 1 0,0 0 0,0 0 0,-1 0 0,1 1 0,-1-1 0,0 1 0,0-1 0,0 1 0,0 1 0,0-1 0,0 0 0,0 1 0,-1 0 0,1 0 0,0 0 0,-1 1 0,-5-1 0,4 1 0,0 0 0,0 0 0,1 1 0,-1-1 0,0 1 0,1 1 0,-1-1 0,1 1 0,-1 0 0,1 0 0,0 0 0,0 1 0,0 0 0,0 0 0,-7 6 0,5-2 0,0 1 0,0 0 0,1 0 0,0 0 0,1 1 0,0 0 0,0 0 0,1 1 0,0-1 0,-4 18 0,6-18 0,0-1 0,1 1 0,0-1 0,0 1 0,0-1 0,1 1 0,1 0 0,0-1 0,0 1 0,0 0 0,1-1 0,0 0 0,4 10 0,-5-16 0,1 1 0,-1-1 0,0 0 0,1 0 0,-1 1 0,1-1 0,0 0 0,0 0 0,0 0 0,0-1 0,0 1 0,0 0 0,1-1 0,-1 0 0,0 1 0,1-1 0,-1 0 0,1 0 0,-1 0 0,1-1 0,0 1 0,-1-1 0,1 1 0,0-1 0,-1 0 0,1 0 0,0 0 0,-1 0 0,1 0 0,0-1 0,-1 1 0,1-1 0,0 0 0,2-1 0,4-1 0,-1 0 0,0 0 0,-1-1 0,1-1 0,-1 1 0,0-1 0,0 0 0,0 0 0,10-11 0,-7 3 0,0-1 0,-1 0 0,0 0 0,-1-1 0,-1 0 0,0 0 0,-1-1 0,-1 1 0,-1-1 0,0-1 0,3-21 0,-2-17 0,-1 0 0,-5-57 0,1 104 0,1 5 0,-1 0 0,0 0 0,0 0 0,0 0 0,-1 0 0,1 1 0,-1-1 0,1 0 0,-1 0 0,0 0 0,0 1 0,0-1 0,-2-3 0,2 6 0,1 1 0,0-1 0,-1 0 0,1 0 0,-1 1 0,1-1 0,0 0 0,-1 0 0,1 1 0,0-1 0,-1 0 0,1 1 0,0-1 0,0 0 0,-1 1 0,1-1 0,0 1 0,0-1 0,0 0 0,-1 1 0,1-1 0,0 1 0,0-1 0,0 1 0,0-1 0,0 1 0,0-1 0,0 0 0,0 1 0,0-1 0,0 1 0,0 0 0,-2 19 0,0 307 0,5-282-682,11 56-1,-8-65-6143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8.469"/>
    </inkml:context>
    <inkml:brush xml:id="br0">
      <inkml:brushProperty name="width" value="0.05" units="cm"/>
      <inkml:brushProperty name="height" value="0.05" units="cm"/>
      <inkml:brushProperty name="color" value="#FF0066"/>
    </inkml:brush>
  </inkml:definitions>
  <inkml:trace contextRef="#ctx0" brushRef="#br0">380 104 24575,'0'-4'0,"0"0"0,0 0 0,-1 0 0,1 0 0,-1 0 0,0 0 0,0 1 0,-1-1 0,1 0 0,-1 0 0,1 1 0,-1-1 0,0 1 0,-1 0 0,1-1 0,0 1 0,-1 0 0,0 1 0,-3-4 0,1 3 0,0-1 0,0 1 0,0 0 0,-1 1 0,1-1 0,-1 1 0,0 0 0,0 0 0,1 1 0,-1 0 0,-10-1 0,7 1 0,0 1 0,0 0 0,0 0 0,0 1 0,0 0 0,0 1 0,1 0 0,-1 0 0,1 1 0,-1 0 0,1 0 0,0 1 0,0 0 0,0 1 0,1-1 0,-1 2 0,-6 5 0,13-10 0,0 1 0,-1-1 0,1 0 0,0 1 0,0 0 0,0-1 0,0 1 0,1-1 0,-1 1 0,0 0 0,1-1 0,-1 1 0,1 0 0,0 0 0,-1 0 0,1-1 0,0 1 0,0 0 0,0 0 0,0 2 0,1-2 0,0 1 0,0 0 0,0-1 0,0 1 0,1-1 0,-1 1 0,0-1 0,1 1 0,0-1 0,0 0 0,3 4 0,7 3 0,0 0 0,0 0 0,1-1 0,14 7 0,-15-9 0,55 28 0,-46-26 0,-1 2 0,0 1 0,-1 0 0,35 27 0,-53-37 0,0 1 0,1-1 0,-1 0 0,0 0 0,1 1 0,-1-1 0,0 1 0,0-1 0,0 1 0,-1 0 0,1-1 0,0 1 0,0 0 0,-1-1 0,1 1 0,-1 0 0,1 3 0,-2-4 0,1 1 0,0-1 0,-1 1 0,0-1 0,1 0 0,-1 1 0,0-1 0,0 0 0,1 1 0,-1-1 0,0 0 0,0 0 0,0 0 0,-1 0 0,1 0 0,0 0 0,0 0 0,-1 0 0,1 0 0,0-1 0,-3 2 0,-14 7 0,0-2 0,-1 0 0,0-1 0,-37 8 0,14-8 0,-54 2 0,80-7-227,0-1-1,0 0 1,0-1-1,0-1 1,-18-4-1,13-1-6598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9.230"/>
    </inkml:context>
    <inkml:brush xml:id="br0">
      <inkml:brushProperty name="width" value="0.05" units="cm"/>
      <inkml:brushProperty name="height" value="0.05" units="cm"/>
      <inkml:brushProperty name="color" value="#FF0066"/>
    </inkml:brush>
  </inkml:definitions>
  <inkml:trace contextRef="#ctx0" brushRef="#br0">221 362 24575,'6'0'0,"1"-1"0,-1 0 0,1 0 0,-1-1 0,1 0 0,-1 0 0,0 0 0,0-1 0,0 1 0,8-7 0,-12 8 0,0 0 0,0 0 0,-1 0 0,1 0 0,0-1 0,-1 1 0,0 0 0,1-1 0,-1 0 0,0 1 0,0-1 0,1 0 0,-1 1 0,-1-1 0,1 0 0,0 0 0,0 0 0,-1 0 0,1 0 0,-1 0 0,1 0 0,-1 0 0,0 0 0,0 0 0,0 0 0,0 0 0,0 0 0,0 0 0,-1 0 0,1 0 0,-1 0 0,1 0 0,-1 0 0,0 1 0,0-1 0,0 0 0,-2-3 0,0 1 0,-1 1 0,1-1 0,-1 1 0,0-1 0,0 1 0,0 1 0,-1-1 0,1 0 0,-1 1 0,1 0 0,-1 0 0,0 0 0,0 1 0,0 0 0,1 0 0,-2 0 0,-7 0 0,3 0 0,0 0 0,-1 1 0,1 1 0,0-1 0,-1 2 0,1-1 0,-18 7 0,19-5 0,1 1 0,1 1 0,-1-1 0,1 1 0,-1 1 0,2 0 0,-1-1 0,0 2 0,1-1 0,1 1 0,-1 0 0,1 0 0,0 1 0,0 0 0,-5 13 0,7-15 0,0 1 0,0 0 0,1 0 0,0 0 0,0 0 0,1 0 0,0 0 0,0 0 0,1 0 0,0 1 0,0-1 0,0 0 0,1 0 0,0 0 0,1 0 0,0 0 0,0 0 0,0 0 0,6 12 0,-5-15 0,-1 0 0,1-1 0,0 1 0,0-1 0,1 1 0,-1-1 0,0 0 0,1 0 0,0 0 0,0-1 0,0 0 0,0 1 0,0-1 0,0 0 0,1-1 0,-1 1 0,1-1 0,-1 0 0,1 0 0,-1 0 0,1-1 0,0 0 0,-1 0 0,1 0 0,0 0 0,6-2 0,-3 1 0,1-1 0,-1-1 0,1 1 0,-1-1 0,0-1 0,0 1 0,0-1 0,0-1 0,-1 0 0,1 0 0,-1 0 0,0-1 0,6-7 0,-4 2 0,-1 0 0,0-1 0,-1 0 0,0 0 0,-1-1 0,0 1 0,-1-2 0,0 1 0,-1 0 0,2-19 0,3-19 0,1-73 0,-8 100 0,-1-2 0,-1 13 0,0 0 0,1 0 0,1 0 0,0 0 0,8-23 0,-10 36 0,0 0 0,0 0 0,0 0 0,0-1 0,0 1 0,0 0 0,0 0 0,0 0 0,0-1 0,0 1 0,0 0 0,0 0 0,0 0 0,1 0 0,-1-1 0,0 1 0,0 0 0,0 0 0,0 0 0,0 0 0,1 0 0,-1 0 0,0-1 0,0 1 0,0 0 0,0 0 0,1 0 0,-1 0 0,0 0 0,0 0 0,0 0 0,1 0 0,-1 0 0,0 0 0,0 0 0,1 0 0,3 7 0,-1 13 0,4 195 332,-8-145-1180,15 121-1,-9-159-5977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39.615"/>
    </inkml:context>
    <inkml:brush xml:id="br0">
      <inkml:brushProperty name="width" value="0.05" units="cm"/>
      <inkml:brushProperty name="height" value="0.05" units="cm"/>
      <inkml:brushProperty name="color" value="#FF0066"/>
    </inkml:brush>
  </inkml:definitions>
  <inkml:trace contextRef="#ctx0" brushRef="#br0">22 170 24575,'0'-1'0,"0"0"0,0 0 0,1 1 0,-1-1 0,1 0 0,-1 1 0,0-1 0,1 0 0,-1 1 0,1-1 0,0 1 0,-1-1 0,1 0 0,-1 1 0,1-1 0,0 1 0,-1 0 0,1-1 0,0 1 0,0 0 0,-1-1 0,1 1 0,0 0 0,0 0 0,0 0 0,-1-1 0,3 1 0,25-3 0,-25 3 0,5-1 0,1 0 0,-1 0 0,0-1 0,0 0 0,0 0 0,0-1 0,0 0 0,12-7 0,-18 9 0,0 0 0,0 0 0,0 0 0,0-1 0,0 1 0,-1-1 0,1 0 0,0 1 0,-1-1 0,1 0 0,-1 0 0,0 0 0,0 0 0,0 0 0,0 0 0,0 0 0,0 0 0,0-1 0,0 1 0,-1 0 0,0 0 0,1-1 0,-1 1 0,0 0 0,0-1 0,0 1 0,0 0 0,0-1 0,-1 1 0,1 0 0,-1-1 0,0 1 0,1 0 0,-1 0 0,-2-4 0,1 3 0,-1-1 0,1 0 0,-1 1 0,0-1 0,0 1 0,0 0 0,0 0 0,-1 0 0,0 0 0,1 1 0,-1 0 0,0-1 0,0 1 0,0 1 0,0-1 0,0 0 0,-1 1 0,1 0 0,0 0 0,-1 0 0,-8 0 0,10 1 0,0 0 0,0 0 0,-1 0 0,1 0 0,0 0 0,-1 1 0,1-1 0,0 1 0,0 0 0,0 0 0,-1 0 0,1 1 0,0-1 0,1 1 0,-1-1 0,0 1 0,0 0 0,1 0 0,-1 0 0,1 1 0,-1-1 0,1 1 0,0-1 0,0 1 0,0 0 0,1-1 0,-1 1 0,0 0 0,-1 5 0,1 2 25,0 0-1,0 0 0,1 0 1,0 1-1,1-1 1,0 0-1,1 0 0,0 1 1,0-1-1,1 0 0,1 0 1,-1 0-1,6 10 1,-6-13-107,1-1 1,0 0 0,0 0 0,1 0-1,0 0 1,0 0 0,0-1-1,1 0 1,-1 0 0,1 0 0,0 0-1,1-1 1,-1 0 0,1 0 0,0 0-1,0-1 1,0 0 0,0 0 0,1-1-1,7 3 1,10-1-6745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0.094"/>
    </inkml:context>
    <inkml:brush xml:id="br0">
      <inkml:brushProperty name="width" value="0.05" units="cm"/>
      <inkml:brushProperty name="height" value="0.05" units="cm"/>
      <inkml:brushProperty name="color" value="#FF0066"/>
    </inkml:brush>
  </inkml:definitions>
  <inkml:trace contextRef="#ctx0" brushRef="#br0">35 38 24575,'-1'-1'0,"1"-1"0,0 0 0,-1 0 0,0 1 0,1-1 0,-1 0 0,0 1 0,0-1 0,0 1 0,0-1 0,0 1 0,0 0 0,0-1 0,0 1 0,-3-2 0,4 2 0,-1 1 0,1 0 0,0 0 0,-1-1 0,1 1 0,-1 0 0,1 0 0,0-1 0,-1 1 0,1 0 0,-1 0 0,1 0 0,-1 0 0,1 0 0,-1 0 0,1 0 0,-1 0 0,1 0 0,-1 0 0,1 0 0,0 0 0,-1 0 0,1 0 0,-1 0 0,0 1 0,1 0 0,-1-1 0,0 1 0,1-1 0,-1 1 0,1 0 0,0-1 0,-1 1 0,1 0 0,-1 0 0,1-1 0,0 1 0,0 0 0,0 0 0,-1 0 0,1-1 0,0 1 0,0 0 0,0 1 0,-1 38 0,2 0 0,2-1 0,10 56 0,1 5 0,-9-45 0,12 209 0,-19-460 0,0 89 0,12-118 0,-9 211 0,1 1 0,1-1 0,0 1 0,10-24 0,-12 34 0,1 0 0,-1 1 0,1-1 0,0 0 0,-1 1 0,1-1 0,1 1 0,-1-1 0,0 1 0,0 0 0,6-3 0,-7 4 0,1 0 0,0 0 0,0 1 0,-1-1 0,1 1 0,0-1 0,0 1 0,0 0 0,0 0 0,0 0 0,-1 0 0,1 0 0,0 0 0,0 0 0,0 1 0,0-1 0,0 1 0,-1-1 0,1 1 0,0 0 0,2 1 0,2 1 0,0 1 0,0 0 0,-1 1 0,0-1 0,0 1 0,0 0 0,0 0 0,-1 0 0,0 1 0,0 0 0,-1 0 0,1 0 0,-1 0 0,0 0 0,-1 1 0,3 9 0,-3-9 0,0 0 0,0 0 0,-1 1 0,0-1 0,-1 1 0,1-1 0,-1 0 0,-1 1 0,0-1 0,0 1 0,0-1 0,-1 0 0,0 0 0,0 0 0,-4 8 0,2-8 0,-1 1 0,0-2 0,0 1 0,-1 0 0,0-1 0,0 0 0,0-1 0,-1 1 0,-9 5 0,11-8 0,0 0 0,0 0 0,0 0 0,-1-1 0,1 1 0,-1-2 0,1 1 0,-1 0 0,0-1 0,0 0 0,1-1 0,-1 1 0,0-1 0,-7 0 0,-2-6-1365,4-1-5461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0.450"/>
    </inkml:context>
    <inkml:brush xml:id="br0">
      <inkml:brushProperty name="width" value="0.05" units="cm"/>
      <inkml:brushProperty name="height" value="0.05" units="cm"/>
      <inkml:brushProperty name="color" value="#FF0066"/>
    </inkml:brush>
  </inkml:definitions>
  <inkml:trace contextRef="#ctx0" brushRef="#br0">30 29 24575,'0'-2'0,"0"0"0,-1-1 0,1 1 0,-1 0 0,1 0 0,-1 0 0,0-1 0,0 1 0,0 0 0,0 0 0,-2-3 0,3 5 0,-1 0 0,1 0 0,0 0 0,0 0 0,-1 0 0,1 0 0,0 0 0,0 1 0,0-1 0,-1 0 0,1 0 0,0 0 0,0 0 0,0 0 0,-1 0 0,1 1 0,0-1 0,0 0 0,0 0 0,0 0 0,-1 0 0,1 1 0,0-1 0,0 0 0,0 0 0,0 0 0,0 1 0,0-1 0,0 0 0,0 0 0,0 1 0,-1-1 0,1 0 0,0 0 0,0 0 0,0 1 0,0-1 0,0 0 0,1 0 0,-1 1 0,0-1 0,0 0 0,0 0 0,0 0 0,0 1 0,-2 14 0,0 145 310,-6 72-1985,5-206-5151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3.995"/>
    </inkml:context>
    <inkml:brush xml:id="br0">
      <inkml:brushProperty name="width" value="0.05" units="cm"/>
      <inkml:brushProperty name="height" value="0.05" units="cm"/>
      <inkml:brushProperty name="color" value="#FF0066"/>
    </inkml:brush>
  </inkml:definitions>
  <inkml:trace contextRef="#ctx0" brushRef="#br0">150 103 24575,'3'-2'0,"-1"-1"0,0 0 0,1 1 0,-1-1 0,0 0 0,0 0 0,-1 0 0,1-1 0,-1 1 0,1 0 0,-1-1 0,0 1 0,0-1 0,-1 1 0,1-8 0,-1 9 0,0 0 0,0 0 0,-1 0 0,1 1 0,-1-1 0,1 0 0,-1 0 0,0 0 0,0 1 0,0-1 0,0 0 0,0 1 0,0-1 0,0 0 0,0 1 0,-1 0 0,1-1 0,-1 1 0,1 0 0,-1 0 0,0 0 0,1 0 0,-1 0 0,0 0 0,1 0 0,-1 0 0,0 1 0,0-1 0,0 1 0,-2-1 0,-3 0 0,0 0 0,1 0 0,-1 0 0,0 1 0,1 1 0,-1-1 0,0 1 0,1 0 0,-1 0 0,1 1 0,-1 0 0,1 0 0,-9 4 0,12-5 0,1 1 0,0-1 0,0 0 0,-1 1 0,1-1 0,0 1 0,1 0 0,-1-1 0,0 1 0,0 0 0,1 0 0,-1 0 0,1 1 0,0-1 0,-1 0 0,1 0 0,0 1 0,1-1 0,-1 1 0,0-1 0,1 1 0,-1-1 0,1 1 0,0-1 0,-1 1 0,1-1 0,1 1 0,-1-1 0,0 1 0,1 0 0,-1-1 0,1 1 0,0-1 0,-1 0 0,1 1 0,0-1 0,3 4 0,1 3 0,-1-1 0,2-1 0,-1 1 0,1-1 0,0 0 0,1 0 0,-1-1 0,13 9 0,7 3 0,33 18 0,-26-17 0,-29-16 0,0-1 0,0 1 0,-1 0 0,1 0 0,-1 0 0,0 0 0,5 6 0,-8-8 0,1-1 0,-1 1 0,1 0 0,-1 0 0,1 0 0,-1 0 0,0 0 0,1 0 0,-1 0 0,0 0 0,0 0 0,0 0 0,0 0 0,1 0 0,-1 0 0,-1-1 0,1 1 0,0 0 0,0 0 0,0 0 0,0 0 0,-1 0 0,1 0 0,0 0 0,-1 0 0,1 0 0,-1 0 0,1 0 0,-1-1 0,1 1 0,-1 0 0,0 0 0,1-1 0,-1 1 0,0 0 0,0-1 0,0 1 0,1-1 0,-1 1 0,-1 0 0,-8 4-97,1 0-1,-1-1 1,0 0-1,-1-1 1,1 0-1,-1 0 1,1-1-1,-1 0 1,0-1-1,0 0 1,0-1-1,1 0 0,-12-2 1,-1-3-6729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1.323"/>
    </inkml:context>
    <inkml:brush xml:id="br0">
      <inkml:brushProperty name="width" value="0.05" units="cm"/>
      <inkml:brushProperty name="height" value="0.05" units="cm"/>
      <inkml:brushProperty name="color" value="#FF0066"/>
    </inkml:brush>
  </inkml:definitions>
  <inkml:trace contextRef="#ctx0" brushRef="#br0">133 131 24575,'0'-7'0,"-1"0"0,1 1 0,-1-1 0,0 0 0,-1 1 0,0-1 0,0 1 0,0-1 0,-4-5 0,5 10 0,0 0 0,0 1 0,0-1 0,0 1 0,0-1 0,0 1 0,0 0 0,-1-1 0,1 1 0,-1 0 0,1 0 0,-1 0 0,1 0 0,-1 0 0,0 0 0,1 0 0,-1 1 0,0-1 0,0 0 0,0 1 0,1 0 0,-1-1 0,0 1 0,0 0 0,0 0 0,0 0 0,0 0 0,0 0 0,1 1 0,-1-1 0,0 1 0,0-1 0,0 1 0,1-1 0,-1 1 0,0 0 0,-1 1 0,-1 0 0,1 1 0,-1-1 0,1 1 0,0 0 0,0 0 0,0 0 0,0 0 0,1 1 0,-1-1 0,1 1 0,0 0 0,0-1 0,0 1 0,1 0 0,-1 0 0,-1 7 0,1-1 0,-1 0 0,2 0 0,-1 0 0,1 0 0,1 19 0,1-22 0,0-1 0,0 1 0,1-1 0,0 1 0,0-1 0,0 0 0,1 0 0,0 0 0,0 0 0,0 0 0,1-1 0,0 1 0,7 7 0,-9-11 0,0 0 0,0 0 0,0-1 0,1 1 0,-1 0 0,0-1 0,1 1 0,-1-1 0,1 0 0,0 0 0,0 0 0,-1 0 0,1 0 0,0-1 0,0 1 0,0-1 0,0 0 0,-1 0 0,1 0 0,0 0 0,0 0 0,0-1 0,0 1 0,0-1 0,-1 0 0,1 0 0,0 0 0,-1 0 0,1 0 0,0 0 0,-1-1 0,5-3 0,-1 0 0,0 0 0,0 0 0,-1-1 0,0 1 0,0-1 0,0-1 0,0 1 0,-1-1 0,0 0 0,-1 0 0,0 0 0,0 0 0,0 0 0,1-10 0,-2 10 0,0 1 0,-1-1 0,-1 0 0,1 0 0,-1 0 0,0 0 0,0 0 0,-1 0 0,0 0 0,-1 0 0,1 0 0,-1 1 0,0-1 0,-1 0 0,0 1 0,-4-8 0,5 12 0,0-1 0,0 1 0,-1 0 0,1 0 0,-1 0 0,1 0 0,-1 0 0,0 0 0,0 1 0,-5-3 0,7 4 0,1-1 0,-1 1 0,0 0 0,1-1 0,-1 1 0,0 0 0,1 0 0,-1-1 0,0 1 0,0 0 0,1 0 0,-1 0 0,0 0 0,0 0 0,1 0 0,-1 0 0,0 0 0,0 0 0,1 0 0,-1 1 0,0-1 0,1 0 0,-1 0 0,0 1 0,1-1 0,-1 0 0,0 1 0,1-1 0,-1 1 0,1-1 0,-1 1 0,1-1 0,-1 1 0,1-1 0,-1 1 0,1 0 0,-1-1 0,1 1 0,0 0 0,-1-1 0,1 1 0,0 0 0,-1-1 0,1 1 0,0 0 0,0 0 0,0-1 0,0 1 0,0 1 0,0 0 0,0-1 0,0 0 0,1 0 0,-1 1 0,0-1 0,1 0 0,-1 0 0,1 1 0,-1-1 0,1 0 0,0 0 0,-1 0 0,1 0 0,0 0 0,0 0 0,0 0 0,0 0 0,0 0 0,0-1 0,0 1 0,0 0 0,0 0 0,0-1 0,0 1 0,1-1 0,-1 1 0,0-1 0,0 0 0,1 1 0,0-1 0,7 2 0,0 0 0,-1-1 0,12 1 0,-16-2 0,40 2 0,48-3 0,-76 0 0,1-1 0,-1-1 0,0 0 0,0-1 0,0 0 0,19-9 0,-32 11 0,0 0 0,0 0 0,0-1 0,0 1 0,0 0 0,0-1 0,4-5 0,-6 7 0,-1 1 0,1-1 0,-1 1 0,1-1 0,-1 1 0,0-1 0,1 1 0,-1-1 0,0 1 0,1-1 0,-1 0 0,0 1 0,0-1 0,0 0 0,0 1 0,1-1 0,-1 0 0,0 1 0,0-1 0,0 1 0,0-1 0,0 0 0,-1 1 0,1-1 0,0 0 0,0 1 0,0-1 0,0 0 0,-1 1 0,1-1 0,0 1 0,-1-1 0,1 1 0,0-1 0,-1 0 0,1 1 0,-1 0 0,1-1 0,-1 1 0,1-1 0,-1 1 0,1-1 0,-1 1 0,1 0 0,-1 0 0,0-1 0,1 1 0,-1 0 0,1 0 0,-1-1 0,-1 1 0,0 0 0,0-1 0,0 1 0,0 0 0,-1 0 0,1 0 0,0 0 0,0 1 0,0-1 0,0 1 0,0-1 0,0 1 0,0 0 0,0-1 0,0 1 0,0 0 0,0 0 0,0 0 0,1 1 0,-1-1 0,0 0 0,1 1 0,-1-1 0,1 1 0,-1-1 0,1 1 0,0 0 0,0 0 0,-2 3 0,-2 2 0,1 1 0,0 0 0,1 0 0,-1 0 0,-2 15 0,4-16 0,1 0 0,0 0 0,1 1 0,-1-1 0,1 0 0,1 0 0,0 1 0,0-1 0,0 0 0,1 0 0,0 0 0,0 0 0,5 10 0,-6-14 0,1 0 0,0 1 0,0-1 0,0 0 0,0-1 0,1 1 0,-1 0 0,1-1 0,0 1 0,0-1 0,-1 0 0,2 0 0,-1 0 0,0 0 0,0 0 0,0-1 0,1 0 0,-1 1 0,1-1 0,-1 0 0,1-1 0,-1 1 0,1-1 0,0 0 0,-1 1 0,1-1 0,0-1 0,5 0 0,3-2 0,0 0 0,-1-1 0,0 0 0,0 0 0,0-1 0,0-1 0,-1 0 0,0-1 0,0 1 0,13-14 0,-6 5 0,0-2 0,-2 0 0,0-1 0,18-27 0,-30 39 0,4-4 0,-7 19 0,-2 4 0,-1 18 0,2 1 0,1-1 0,2 1 0,6 38 0,33 123 0,43 81 0,2 11 0,-82-269 0,-1 0 0,0 0 0,-1 0 0,0 28 0,-2-42 0,0 1 0,0 0 0,0-1 0,0 1 0,-1 0 0,1 0 0,-1-1 0,0 1 0,0-1 0,0 1 0,0-1 0,0 1 0,-1-1 0,1 0 0,-1 1 0,1-1 0,-1 0 0,0 0 0,0 0 0,0 0 0,0-1 0,0 1 0,0 0 0,-1-1 0,1 0 0,-1 1 0,1-1 0,-1 0 0,1 0 0,-1 0 0,1-1 0,-1 1 0,0-1 0,1 1 0,-6-1 0,-2 0 0,0-1 0,0 0 0,0-1 0,0 0 0,0-1 0,0 0 0,1 0 0,-1-1 0,1 0 0,0-1 0,0 0 0,0 0 0,-8-8 0,2 2 0,0-1 0,1-1 0,1 0 0,0-1 0,1-1 0,-13-19 0,19 25 0,0 0 0,1-1 0,1 0 0,-1 0 0,2 0 0,-1 0 0,1 0 0,1-1 0,-2-20 0,3 24 0,1 1 0,1 0 0,-1-1 0,1 1 0,0 0 0,1-1 0,-1 1 0,1 0 0,0 0 0,1 0 0,0 0 0,0 1 0,0-1 0,0 1 0,1-1 0,0 1 0,0 0 0,5-4 0,4-2 0,1 0 0,0 2 0,1-1 0,0 2 0,0 0 0,19-6 0,-16 6 0,0 0 0,0-2 0,-1 0 0,19-14 0,-33 22-151,0-1-1,0 0 0,-1 0 0,1 0 1,-1 0-1,1 0 0,-1-1 1,2-4-1,2-6-6674</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1.935"/>
    </inkml:context>
    <inkml:brush xml:id="br0">
      <inkml:brushProperty name="width" value="0.05" units="cm"/>
      <inkml:brushProperty name="height" value="0.05" units="cm"/>
      <inkml:brushProperty name="color" value="#FF0066"/>
    </inkml:brush>
  </inkml:definitions>
  <inkml:trace contextRef="#ctx0" brushRef="#br0">36 41 24575,'-3'-3'0,"-3"-1"0,-4 0 0,-1-1 0,5-1 0,7 1 0,8 1 0,9 2 0,6 1 0,9 0 0,3 1 0,3 0 0,-1 1 0,-1-1 0,-3 0 0,-6 0 0,-6-2 0,-8-2-8191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2.323"/>
    </inkml:context>
    <inkml:brush xml:id="br0">
      <inkml:brushProperty name="width" value="0.05" units="cm"/>
      <inkml:brushProperty name="height" value="0.05" units="cm"/>
      <inkml:brushProperty name="color" value="#FF0066"/>
    </inkml:brush>
  </inkml:definitions>
  <inkml:trace contextRef="#ctx0" brushRef="#br0">0 35 24575,'3'0'0,"6"0"0,5-3 0,3 0 0,4-1 0,4-2 0,1 0 0,2 1 0,-1 2 0,-3 1 0,-2 0 0,-8 2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4.491"/>
    </inkml:context>
    <inkml:brush xml:id="br0">
      <inkml:brushProperty name="width" value="0.05" units="cm"/>
      <inkml:brushProperty name="height" value="0.05" units="cm"/>
      <inkml:brushProperty name="color" value="#FF0066"/>
    </inkml:brush>
  </inkml:definitions>
  <inkml:trace contextRef="#ctx0" brushRef="#br0">84 32 24575,'0'-1'0,"0"-1"0,1 1 0,-1-1 0,0 1 0,1 0 0,-1-1 0,1 1 0,-1 0 0,1-1 0,0 1 0,-1 0 0,1 0 0,0 0 0,0 0 0,0-1 0,0 1 0,0 0 0,0 1 0,0-1 0,1 0 0,-1 0 0,0 0 0,0 1 0,1-1 0,-1 1 0,0-1 0,1 1 0,1-1 0,-1 0 0,-1 1 0,0 0 0,0 0 0,0 0 0,0-1 0,1 1 0,-1 0 0,0 1 0,0-1 0,0 0 0,0 0 0,0 0 0,1 1 0,-1-1 0,0 1 0,0-1 0,0 1 0,0-1 0,0 1 0,0-1 0,0 1 0,0 0 0,0 0 0,0-1 0,-1 1 0,1 0 0,0 0 0,0 0 0,-1 0 0,1 0 0,-1 0 0,1 0 0,-1 0 0,1 0 0,0 2 0,-1 1 0,1 1 0,-1-1 0,1 0 0,-1 0 0,-1 1 0,1-1 0,-1 0 0,1 0 0,-1 0 0,-3 7 0,-18 42 0,16-41 0,-12 28 0,-3 2 0,1 2 0,-22 77 0,39-108 0,0 0 0,1-1 0,0 1 0,1 0 0,0 0 0,1 0 0,1 0 0,0 0 0,1 0 0,0 0 0,1 0 0,0-1 0,1 1 0,10 21 0,-11-29-76,0 1 1,1-1-1,0 0 0,0 0 0,0 0 0,1-1 0,-1 1 0,1-1 1,0 0-1,0-1 0,1 1 0,-1-1 0,1 0 0,-1 0 1,1-1-1,0 1 0,9 1 0,21 3-6750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4.847"/>
    </inkml:context>
    <inkml:brush xml:id="br0">
      <inkml:brushProperty name="width" value="0.05" units="cm"/>
      <inkml:brushProperty name="height" value="0.05" units="cm"/>
      <inkml:brushProperty name="color" value="#FF0066"/>
    </inkml:brush>
  </inkml:definitions>
  <inkml:trace contextRef="#ctx0" brushRef="#br0">4 40 24575,'-2'0'0,"1"0"0,4 0 0,4 0 0,7 0 0,7 0 0,5 0 0,4-3 0,3-1 0,7-2 0,2-4 0,1 1 0,-8 1-8191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5.213"/>
    </inkml:context>
    <inkml:brush xml:id="br0">
      <inkml:brushProperty name="width" value="0.05" units="cm"/>
      <inkml:brushProperty name="height" value="0.05" units="cm"/>
      <inkml:brushProperty name="color" value="#FF0066"/>
    </inkml:brush>
  </inkml:definitions>
  <inkml:trace contextRef="#ctx0" brushRef="#br0">170 46 24575,'0'-2'0,"0"0"0,-1 0 0,1 0 0,-1 0 0,0 0 0,1 0 0,-1 0 0,0 0 0,0 0 0,0 1 0,0-1 0,-1 0 0,1 1 0,0-1 0,-1 0 0,1 1 0,-1 0 0,1-1 0,-1 1 0,0 0 0,0 0 0,1 0 0,-1 0 0,0 0 0,0 0 0,0 1 0,0-1 0,0 1 0,0-1 0,0 1 0,-3-1 0,1 1 0,0-1 0,0 1 0,0-1 0,0 1 0,0 0 0,1 1 0,-1-1 0,0 1 0,0 0 0,0 0 0,0 0 0,0 0 0,1 0 0,-1 1 0,-6 4 0,5-1 0,-1 0 0,1 1 0,1-1 0,-1 1 0,1 0 0,0 1 0,1-1 0,-1 1 0,1 0 0,1 0 0,-1 0 0,1 0 0,0 0 0,1 0 0,0 1 0,0-1 0,0 0 0,1 1 0,0-1 0,1 1 0,1 11 0,-1-12 0,1 0 0,-1 0 0,1 0 0,0 0 0,1 0 0,-1-1 0,2 1 0,-1-1 0,0 0 0,1 0 0,0 0 0,1 0 0,-1-1 0,1 0 0,0 0 0,0 0 0,1 0 0,0-1 0,-1 0 0,1 0 0,1-1 0,9 5 0,-6-5 0,-1-1 0,1 0 0,0-1 0,0 0 0,0 0 0,0-1 0,0 0 0,0-1 0,0 0 0,-1-1 0,15-3 0,-19 3 0,1 0 0,-1 0 0,1 0 0,-1-1 0,0 0 0,0 0 0,0 0 0,-1-1 0,6-4 0,-7 5 0,0 0 0,-1 0 0,0 0 0,0 0 0,0-1 0,0 1 0,0 0 0,-1-1 0,1 0 0,-1 1 0,0-1 0,0 0 0,0 1 0,-1-1 0,1-4 0,-1 4 14,0 0 1,0-1-1,-1 1 0,1 0 0,-1 0 1,0 0-1,0 1 0,-1-1 0,1 0 0,-1 0 1,1 1-1,-1-1 0,0 1 0,-1-1 1,1 1-1,-1 0 0,1 0 0,-1 0 0,0 0 1,0 0-1,0 1 0,0-1 0,-5-2 1,-2 0-229,0 0 1,0 0 0,0 1-1,-1 0 1,1 1 0,-1 1-1,-14-3 1,-16 0-6613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6.168"/>
    </inkml:context>
    <inkml:brush xml:id="br0">
      <inkml:brushProperty name="width" value="0.05" units="cm"/>
      <inkml:brushProperty name="height" value="0.05" units="cm"/>
      <inkml:brushProperty name="color" value="#FF0066"/>
    </inkml:brush>
  </inkml:definitions>
  <inkml:trace contextRef="#ctx0" brushRef="#br0">37 136 24575,'-2'-4'0,"0"0"0,0 1 0,0-1 0,1 0 0,-1-1 0,1 1 0,0 0 0,0 0 0,1 0 0,-1-1 0,1 1 0,0-7 0,0 1 0,-1-2 0,0 7 0,0-1 0,1 1 0,-1 0 0,1-1 0,1 1 0,-1 0 0,1-1 0,1-4 0,-1 10 0,-1 0 0,1 0 0,-1 1 0,0-1 0,1 0 0,-1 1 0,1-1 0,-1 1 0,0-1 0,1 0 0,-1 1 0,0-1 0,0 1 0,1-1 0,-1 1 0,0-1 0,0 1 0,0-1 0,0 1 0,0-1 0,1 1 0,-1-1 0,0 1 0,0-1 0,0 1 0,-1 0 0,6 21 0,4 54 0,-4 0 0,-3 1 0,-3-1 0,-4 0 0,-15 77 0,10-105 0,-2 23 0,14-70 0,4-8 0,5-8 0,31-68 0,33-52 0,-67 122 0,1 1 0,0 0 0,1 0 0,1 1 0,0 1 0,0 0 0,24-17 0,-31 25 0,-1 0 0,0 0 0,1 0 0,-1 0 0,1 1 0,0-1 0,-1 1 0,1 0 0,0 0 0,0 1 0,0-1 0,0 1 0,0 0 0,0 0 0,0 0 0,-1 0 0,1 1 0,0 0 0,0-1 0,0 1 0,3 2 0,-2-1 0,-1 1 0,1 0 0,-1 0 0,0 0 0,0 1 0,0-1 0,-1 1 0,1 0 0,-1 0 0,0 0 0,0 0 0,-1 1 0,1-1 0,-1 1 0,3 7 0,5 17-195,-2 0 0,-1 1 0,-1 0 0,-1 0 0,-2 0 0,-1 43 0,-2-51-6631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6.592"/>
    </inkml:context>
    <inkml:brush xml:id="br0">
      <inkml:brushProperty name="width" value="0.05" units="cm"/>
      <inkml:brushProperty name="height" value="0.05" units="cm"/>
      <inkml:brushProperty name="color" value="#FF0066"/>
    </inkml:brush>
  </inkml:definitions>
  <inkml:trace contextRef="#ctx0" brushRef="#br0">186 233 24575,'3'-12'0,"-1"0"0,0 0 0,0-1 0,-1 1 0,-1 0 0,0-1 0,-3-19 0,2 25 0,-1 1 0,0-1 0,0 0 0,0 1 0,-1 0 0,0-1 0,0 1 0,0 0 0,-1 1 0,0-1 0,0 0 0,-1 1 0,1 0 0,-1 0 0,-7-5 0,10 9 0,1-1 0,-1 1 0,0 0 0,0-1 0,0 1 0,0 0 0,0 0 0,0 0 0,0 0 0,0 1 0,0-1 0,0 1 0,0-1 0,-1 1 0,1 0 0,0-1 0,0 1 0,-1 0 0,1 1 0,0-1 0,0 0 0,0 1 0,-1-1 0,1 1 0,0-1 0,0 1 0,0 0 0,0 0 0,0 0 0,0 0 0,0 1 0,1-1 0,-1 0 0,0 1 0,1-1 0,-1 1 0,1 0 0,-1-1 0,-1 5 0,-4 3 0,2 1 0,-1 0 0,1 0 0,0 0 0,1 1 0,-4 17 0,4-12 0,1 0 0,0 0 0,1 0 0,1 0 0,1 0 0,2 24 0,-2-34 0,1-1 0,0 0 0,1 0 0,-1 0 0,1 0 0,0 0 0,0 0 0,0 0 0,1-1 0,4 7 0,-4-8 0,-1-1 0,0 0 0,1 0 0,-1 1 0,1-2 0,0 1 0,0 0 0,0 0 0,0-1 0,0 0 0,0 0 0,0 0 0,0 0 0,0 0 0,0 0 0,1-1 0,-1 1 0,5-1 0,-4 0 0,0 0 0,0-1 0,0 1 0,0-1 0,0 0 0,0 0 0,0 0 0,0-1 0,0 1 0,0-1 0,0 0 0,-1 0 0,1 0 0,-1-1 0,1 1 0,-1-1 0,0 0 0,0 0 0,0 0 0,-1 0 0,1 0 0,-1-1 0,3-4 0,4-9 0,-1 1 0,-1-1 0,-1 0 0,5-20 0,-2 7 0,-9 29 0,0 0 0,1 0 0,-1 0 0,0-1 0,1 1 0,-1 0 0,0 0 0,1 0 0,-1 1 0,1-1 0,0 0 0,-1 0 0,1 0 0,0 0 0,1-1 0,-2 2 0,1 1 0,-1-1 0,1 0 0,-1 1 0,0-1 0,1 1 0,-1-1 0,0 1 0,0-1 0,1 1 0,-1-1 0,0 1 0,0-1 0,0 1 0,0-1 0,1 1 0,-1-1 0,0 1 0,0-1 0,0 1 0,0 0 0,1 44 0,-1-41 0,0 22 188,-1-7-965,5 36 1,-1-37-6050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6.957"/>
    </inkml:context>
    <inkml:brush xml:id="br0">
      <inkml:brushProperty name="width" value="0.05" units="cm"/>
      <inkml:brushProperty name="height" value="0.05" units="cm"/>
      <inkml:brushProperty name="color" value="#FF0066"/>
    </inkml:brush>
  </inkml:definitions>
  <inkml:trace contextRef="#ctx0" brushRef="#br0">11 68 24575,'-3'-11'0,"-4"-19"0,7 30 0,0 0 0,-1-1 0,1 1 0,0-1 0,0 1 0,0 0 0,0-1 0,0 1 0,0 0 0,0-1 0,0 1 0,0-1 0,0 1 0,0 0 0,1-1 0,-1 1 0,0 0 0,0-1 0,0 1 0,0 0 0,1-1 0,-1 1 0,0 0 0,0-1 0,0 1 0,1 0 0,-1-1 0,0 1 0,1 0 0,-1 0 0,0-1 0,1 1 0,-1 0 0,0 0 0,1 0 0,-1 0 0,0 0 0,1-1 0,-1 1 0,0 0 0,1 0 0,-1 0 0,0 0 0,1 0 0,-1 0 0,1 0 0,-1 0 0,0 0 0,1 0 0,-1 0 0,0 0 0,1 1 0,-1-1 0,1 0 0,-1 0 0,0 0 0,1 0 0,-1 1 0,4 1 0,-1 0 0,0 0 0,0 0 0,-1 0 0,1 1 0,0 0 0,-1-1 0,1 1 0,-1 0 0,0 0 0,0 0 0,0 0 0,0 1 0,2 4 0,0 4 0,0-1 0,0 1 0,2 14 0,-1-3 0,1 36 0,-6-52 0,1 0 0,-2 0 0,1 0 0,-1 0 0,0-1 0,0 1 0,-1 0 0,0-1 0,-4 12 0,-4-8 0,4-14 0,5 2 0,0 0 0,1 0 0,-1 0 0,1 0 0,-1 0 0,1 0 0,0 0 0,-1 0 0,1 0 0,1-2 0,0-8 0,2 0 0,0 0 0,0 0 0,1 1 0,0-1 0,1 1 0,0 0 0,1 1 0,1-1 0,11-15 0,-7 13 0,0-1 0,1 2 0,1 0 0,0 0 0,0 1 0,28-17 0,-35 24 0,0 1 0,0 0 0,0 0 0,1 1 0,-1 0 0,1 0 0,0 0 0,-1 1 0,9-1 0,-13 2 0,0 0 0,0 0 0,1 1 0,-1-1 0,0 0 0,0 1 0,0-1 0,0 1 0,0 0 0,0 0 0,0 0 0,0 0 0,0 0 0,0 0 0,-1 0 0,1 0 0,0 1 0,-1-1 0,1 1 0,-1 0 0,1-1 0,-1 1 0,0 0 0,0 0 0,0-1 0,0 1 0,0 0 0,0 0 0,0 0 0,-1 0 0,1 0 0,0 3 0,1 8-195,0-1 0,-1 0 0,-1 1 0,0-1 0,0 0 0,-4 23 0,-1-12-6631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7.449"/>
    </inkml:context>
    <inkml:brush xml:id="br0">
      <inkml:brushProperty name="width" value="0.05" units="cm"/>
      <inkml:brushProperty name="height" value="0.05" units="cm"/>
      <inkml:brushProperty name="color" value="#FF0066"/>
    </inkml:brush>
  </inkml:definitions>
  <inkml:trace contextRef="#ctx0" brushRef="#br0">250 239 24575,'-1'-15'0,"0"-1"0,-1 1 0,0-1 0,-1 1 0,-1 0 0,-7-18 0,8 24 0,0 2 0,-1-1 0,0 0 0,0 1 0,-1 0 0,1 0 0,-2 0 0,1 0 0,-1 1 0,0 0 0,0 0 0,-14-9 0,17 13 0,1 1 0,-1-1 0,0 1 0,0-1 0,0 1 0,0 0 0,0 0 0,0 0 0,0 1 0,-1-1 0,1 1 0,0 0 0,0-1 0,0 2 0,-1-1 0,1 0 0,0 1 0,-6 1 0,5-1 0,1 1 0,-1 0 0,1 0 0,0 0 0,-1 1 0,1-1 0,0 1 0,0 0 0,1 0 0,-1 0 0,0 0 0,1 0 0,-3 4 0,-1 5 0,0 1 0,1-1 0,0 1 0,1 0 0,0 0 0,1 0 0,-3 24 0,5-24 0,1 1 0,0 0 0,0-1 0,2 1 0,0 0 0,0-1 0,1 0 0,6 15 0,-7-21 0,0-1 0,1 0 0,0 0 0,0 0 0,1-1 0,-1 1 0,1-1 0,0 0 0,1 0 0,-1 0 0,1 0 0,0-1 0,0 0 0,1 0 0,-1 0 0,1-1 0,0 1 0,10 3 0,-14-6 0,0-1 0,0 1 0,0-1 0,0 1 0,0-1 0,0 0 0,0 0 0,0 0 0,0 0 0,0 0 0,0 0 0,1 0 0,-1-1 0,0 1 0,0-1 0,0 0 0,0 1 0,-1-1 0,3-1 0,-1 0 0,-1 0 0,1 0 0,-1-1 0,0 1 0,1 0 0,-1-1 0,-1 0 0,1 1 0,0-1 0,0 0 0,0-3 0,3-6 0,-1 1 0,-1-1 0,0 0 0,0 0 0,0-17 0,-2-39 0,-2 50 0,1 0 0,1 0 0,3-20 0,-4 37 0,0 0 0,0 1 0,1-1 0,-1 0 0,0 0 0,0 1 0,0-1 0,0 0 0,1 0 0,-1 0 0,0 1 0,1-1 0,-1 0 0,1 1 0,-1-1 0,1 0 0,-1 1 0,1-1 0,-1 1 0,1-1 0,-1 1 0,1-1 0,0 1 0,1-1 0,-2 1 0,1 0 0,0 0 0,0 0 0,0 1 0,-1-1 0,1 0 0,0 1 0,-1-1 0,1 1 0,0-1 0,-1 1 0,1-1 0,-1 1 0,1-1 0,0 1 0,-1 0 0,0-1 0,1 1 0,0 1 0,19 38 0,27 106 208,-25-73-1781,-13-46-5253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4.392"/>
    </inkml:context>
    <inkml:brush xml:id="br0">
      <inkml:brushProperty name="width" value="0.05" units="cm"/>
      <inkml:brushProperty name="height" value="0.05" units="cm"/>
      <inkml:brushProperty name="color" value="#FF0066"/>
    </inkml:brush>
  </inkml:definitions>
  <inkml:trace contextRef="#ctx0" brushRef="#br0">272 1 24575,'-4'0'0,"-1"1"0,1-1 0,-1 2 0,1-1 0,0 0 0,0 1 0,0 0 0,-1-1 0,2 2 0,-1-1 0,-5 4 0,-40 35 0,43-35 0,-12 11 0,0 0 0,2 2 0,0 0 0,1 1 0,-22 39 0,30-46 0,1 0 0,0 1 0,1-1 0,1 1 0,0 0 0,1 0 0,0 0 0,1 1 0,1-1 0,0 1 0,2 20 0,-1-33 29,1 1-1,-1-1 1,1 1-1,0-1 0,0 0 1,-1 1-1,2-1 1,-1 0-1,0 1 1,0-1-1,3 2 1,-4-3-69,1-1 0,-1 1 1,1 0-1,-1-1 0,1 0 0,-1 1 1,1-1-1,0 1 0,-1-1 1,1 0-1,0 1 0,-1-1 1,1 0-1,0 0 0,-1 1 1,1-1-1,0 0 0,-1 0 0,1 0 1,0 0-1,0 0 0,-1 0 1,1 0-1,0 0 0,0 0 1,-1-1-1,1 1 0,0 0 1,-1 0-1,1-1 0,0 1 1,-1 0-1,1-1 0,0 1 0,-1 0 1,1-1-1,-1 1 0,1-1 1,-1 1-1,1-1 0,-1 1 1,1-2-1,6-7-6786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8.002"/>
    </inkml:context>
    <inkml:brush xml:id="br0">
      <inkml:brushProperty name="width" value="0.05" units="cm"/>
      <inkml:brushProperty name="height" value="0.05" units="cm"/>
      <inkml:brushProperty name="color" value="#FF0066"/>
    </inkml:brush>
  </inkml:definitions>
  <inkml:trace contextRef="#ctx0" brushRef="#br0">0 80 24575,'0'-3'0,"0"-4"0,0-4 0,0-2 0,3 1 0,1-1 0,2 2 0,4 4 0,-1 4 0,-4 4 0,-6 4 0,-5 2 0,-5-1 0,2-5 0,6-1 0,6-2 0,5 0 0,2 1-8191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8.401"/>
    </inkml:context>
    <inkml:brush xml:id="br0">
      <inkml:brushProperty name="width" value="0.05" units="cm"/>
      <inkml:brushProperty name="height" value="0.05" units="cm"/>
      <inkml:brushProperty name="color" value="#FF0066"/>
    </inkml:brush>
  </inkml:definitions>
  <inkml:trace contextRef="#ctx0" brushRef="#br0">21 162 24575,'-1'0'0,"0"-1"0,0 1 0,1 0 0,-1-1 0,0 1 0,1 0 0,-1-1 0,0 1 0,1-1 0,-1 1 0,1-1 0,-1 0 0,0 1 0,1-1 0,0 1 0,-1-1 0,1 0 0,-1 0 0,1 1 0,0-1 0,-1 0 0,1 0 0,0 1 0,0-1 0,0 0 0,-1 0 0,1-1 0,-3-25 0,3 24 0,-1-12 0,0 5 0,0 1 0,0 0 0,1 0 0,1 0 0,-1-1 0,2 1 0,2-11 0,-4 19 0,0 0 0,0 1 0,1-1 0,-1 0 0,0 1 0,0-1 0,1 0 0,-1 1 0,1-1 0,-1 0 0,1 1 0,-1-1 0,0 1 0,1-1 0,0 1 0,-1-1 0,1 1 0,-1 0 0,1-1 0,0 1 0,-1 0 0,1-1 0,0 1 0,-1 0 0,1 0 0,0-1 0,-1 1 0,1 0 0,0 0 0,0 0 0,1 1 0,0-1 0,-1 1 0,1-1 0,-1 1 0,1 0 0,-1 0 0,1 0 0,-1-1 0,0 1 0,0 1 0,1-1 0,1 2 0,2 3 0,1 1 0,-1 0 0,0 0 0,4 10 0,3 18-1365,-9-19-5461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49.893"/>
    </inkml:context>
    <inkml:brush xml:id="br0">
      <inkml:brushProperty name="width" value="0.05" units="cm"/>
      <inkml:brushProperty name="height" value="0.05" units="cm"/>
      <inkml:brushProperty name="color" value="#FF0066"/>
    </inkml:brush>
  </inkml:definitions>
  <inkml:trace contextRef="#ctx0" brushRef="#br0">548 279 24575,'0'-6'0,"1"1"0,0 0 0,1 1 0,-1-1 0,1 0 0,0 0 0,0 0 0,0 1 0,1-1 0,4-5 0,-3 4 0,0 0 0,-1-1 0,0 1 0,5-13 0,-7 12 0,1 0 0,-1 0 0,-1 0 0,1 0 0,-1 0 0,0 1 0,-1-1 0,1 0 0,-1 0 0,-1 0 0,1 0 0,-1 1 0,-4-10 0,4 12 0,-1-1 0,1 1 0,-1 0 0,0-1 0,0 1 0,-1 1 0,1-1 0,-1 0 0,0 1 0,0 0 0,0 0 0,0 0 0,0 0 0,-1 1 0,1-1 0,-1 1 0,0 1 0,-9-4 0,1 3 0,0 0 0,-1 1 0,1 0 0,0 1 0,-1 1 0,1 0 0,0 0 0,0 2 0,0 0 0,0 0 0,0 1 0,0 0 0,-15 9 0,6-2 0,1 1 0,0 0 0,0 2 0,1 0 0,1 1 0,-24 26 0,28-26 0,1 2 0,1 0 0,0 0 0,1 1 0,1 1 0,1 0 0,1 0 0,1 1 0,0 0 0,1 1 0,-6 31 0,11-37 0,0 0 0,1 0 0,0 1 0,2-1 0,-1 0 0,2 0 0,0 0 0,1 0 0,0 0 0,1 0 0,1-1 0,0 0 0,1 0 0,1 0 0,0-1 0,1 1 0,9 12 0,-6-13 27,0-1-1,0 0 0,1 0 0,1-1 1,0-1-1,0 0 0,1 0 0,0-2 1,1 0-1,0 0 0,0-1 0,24 6 1,-21-8-183,1 0 1,0-2 0,0 0 0,1-1 0,-1-1 0,0-1 0,1 0-1,-1-2 1,0 0 0,26-7 0,8-6-6671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0.432"/>
    </inkml:context>
    <inkml:brush xml:id="br0">
      <inkml:brushProperty name="width" value="0.05" units="cm"/>
      <inkml:brushProperty name="height" value="0.05" units="cm"/>
      <inkml:brushProperty name="color" value="#FF0066"/>
    </inkml:brush>
  </inkml:definitions>
  <inkml:trace contextRef="#ctx0" brushRef="#br0">122 55 24575,'0'-2'0,"0"0"0,0 0 0,0 0 0,0 0 0,-1 0 0,1 0 0,0 0 0,-1 0 0,1 1 0,-1-1 0,0 0 0,1 0 0,-1 0 0,0 1 0,0-1 0,0 0 0,-1 1 0,0-2 0,0 2 0,1 1 0,0-1 0,0 1 0,-1-1 0,1 1 0,0 0 0,-1-1 0,1 1 0,-1 0 0,1 0 0,0 0 0,-1 0 0,1 0 0,-1 1 0,1-1 0,0 0 0,-1 1 0,1-1 0,0 1 0,-1-1 0,1 1 0,0-1 0,0 1 0,0 0 0,0 0 0,-2 1 0,-3 2 0,1 1 0,0 0 0,0 0 0,0 0 0,1 1 0,0-1 0,0 1 0,0 0 0,0 0 0,1 1 0,0-1 0,1 1 0,-1-1 0,1 1 0,-1 11 0,-1 1 0,1 0 0,1 1 0,1-1 0,2 30 0,0-42 0,0 0 0,0 0 0,1 0 0,0-1 0,1 1 0,-1 0 0,1-1 0,1 1 0,-1-1 0,1 0 0,0 0 0,1-1 0,-1 1 0,1-1 0,0 0 0,0 0 0,1 0 0,-1-1 0,1 0 0,0 0 0,8 4 0,-10-6 0,1 1 0,0-1 0,0 0 0,0 0 0,0-1 0,1 0 0,-1 1 0,0-2 0,1 1 0,-1-1 0,0 1 0,1-1 0,-1-1 0,1 1 0,-1-1 0,0 0 0,1 0 0,-1-1 0,0 0 0,0 1 0,0-2 0,0 1 0,0-1 0,-1 1 0,1-1 0,-1 0 0,0-1 0,5-3 0,-4 0 0,1 0 0,-1 0 0,0 0 0,0-1 0,-1 0 0,0 0 0,0 0 0,-1 0 0,0-1 0,-1 1 0,0-1 0,0 0 0,-1 1 0,0-1 0,0 0 0,-1 0 0,0 0 0,-1 0 0,0 0 0,0 1 0,-4-14 0,3 13 0,-1-1 0,0 0 0,-1 1 0,0 0 0,0 0 0,-1 0 0,0 0 0,-1 1 0,0 0 0,0 0 0,-1 1 0,0-1 0,0 1 0,-1 1 0,0 0 0,0 0 0,0 0 0,-1 1 0,-8-4 0,12 7-62,1 0 0,0 0 0,0 1 0,-1 0 0,1 0 0,-1 0 0,1 1 0,-1-1 0,1 1 0,-1 0 0,1 0 0,-1 1-1,1-1 1,-1 1 0,1 0 0,0 0 0,-1 1 0,1-1 0,0 1 0,0 0 0,-6 3 0,-4 7-6764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0.816"/>
    </inkml:context>
    <inkml:brush xml:id="br0">
      <inkml:brushProperty name="width" value="0.05" units="cm"/>
      <inkml:brushProperty name="height" value="0.05" units="cm"/>
      <inkml:brushProperty name="color" value="#FF0066"/>
    </inkml:brush>
  </inkml:definitions>
  <inkml:trace contextRef="#ctx0" brushRef="#br0">68 48 24575,'-2'-2'0,"0"0"0,1-1 0,-1 1 0,1 0 0,0-1 0,0 1 0,-2-5 0,2 5 0,1 0 0,-1 0 0,0 0 0,1 0 0,-1 0 0,0 1 0,0-1 0,0 0 0,-1 1 0,1-1 0,0 1 0,-3-2 0,4 3 0,0 0 0,-1 0 0,1 0 0,0 0 0,-1 1 0,1-1 0,0 0 0,-1 0 0,1 0 0,0 1 0,0-1 0,-1 0 0,1 0 0,0 1 0,0-1 0,-1 0 0,1 1 0,0-1 0,0 0 0,0 1 0,0-1 0,0 0 0,-1 1 0,1-1 0,0 1 0,0-1 0,0 0 0,0 1 0,0-1 0,0 0 0,0 1 0,0-1 0,1 1 0,-3 16 0,-21 261-262,16-218-841,5-33-5723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1.257"/>
    </inkml:context>
    <inkml:brush xml:id="br0">
      <inkml:brushProperty name="width" value="0.05" units="cm"/>
      <inkml:brushProperty name="height" value="0.05" units="cm"/>
      <inkml:brushProperty name="color" value="#FF0066"/>
    </inkml:brush>
  </inkml:definitions>
  <inkml:trace contextRef="#ctx0" brushRef="#br0">1 79 24575,'0'0'0,"0"-1"0,1 0 0,-1 0 0,0 0 0,1 1 0,-1-1 0,1 0 0,-1 1 0,1-1 0,-1 0 0,1 1 0,0-1 0,-1 1 0,1-1 0,0 1 0,-1-1 0,1 1 0,0-1 0,0 1 0,-1 0 0,1-1 0,0 1 0,0 0 0,0 0 0,-1 0 0,1 0 0,0-1 0,0 1 0,1 0 0,27 2 0,-18 3 0,0 1 0,-1 1 0,1-1 0,-1 2 0,-1 0 0,1 0 0,14 17 0,-8-10 0,29 33 0,-33-33 0,2 0 0,-1-2 0,2 0 0,17 13 0,-31-25 0,0 0 0,0 0 0,0-1 0,0 1 0,0-1 0,1 1 0,-1-1 0,0 1 0,0-1 0,0 1 0,0-1 0,1 0 0,-1 0 0,0 1 0,0-1 0,0 0 0,1 0 0,-1 0 0,0-1 0,0 1 0,1 0 0,-1 0 0,2-1 0,-2 0 0,0 0 0,0 0 0,0 0 0,0 0 0,0-1 0,0 1 0,0 0 0,0 0 0,0-1 0,-1 1 0,1 0 0,0-1 0,-1 1 0,1-1 0,-1 1 0,1-2 0,1-10 0,-1 1 0,0-1 0,-1-22 0,0 25 0,-4-175 0,-4 334 0,0-21 0,7 11-1365,1-120-5461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1.615"/>
    </inkml:context>
    <inkml:brush xml:id="br0">
      <inkml:brushProperty name="width" value="0.05" units="cm"/>
      <inkml:brushProperty name="height" value="0.05" units="cm"/>
      <inkml:brushProperty name="color" value="#FF0066"/>
    </inkml:brush>
  </inkml:definitions>
  <inkml:trace contextRef="#ctx0" brushRef="#br0">70 4 24575,'0'-3'0,"-3"3"0,-1 6 0,-3 5 0,0 12 0,-1 8 0,0 5 0,2 4 0,-2 1 0,2 0 0,0-4 0,3-4 0,1-3 0,1-5 0,1-3 0,0-3 0,0-5-8191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1.972"/>
    </inkml:context>
    <inkml:brush xml:id="br0">
      <inkml:brushProperty name="width" value="0.05" units="cm"/>
      <inkml:brushProperty name="height" value="0.05" units="cm"/>
      <inkml:brushProperty name="color" value="#FF0066"/>
    </inkml:brush>
  </inkml:definitions>
  <inkml:trace contextRef="#ctx0" brushRef="#br0">0 174 24575,'0'-2'0,"1"0"0,-1 1 0,0-1 0,0 0 0,1 0 0,-1 0 0,1 1 0,0-1 0,-1 0 0,1 1 0,0-1 0,0 0 0,0 1 0,0-1 0,0 1 0,1 0 0,-1-1 0,0 1 0,1 0 0,1-2 0,-2 3 0,0-1 0,0 0 0,1 1 0,-1-1 0,0 1 0,0 0 0,0-1 0,0 1 0,1 0 0,-1 0 0,0-1 0,0 1 0,0 0 0,1 0 0,-1 0 0,0 1 0,0-1 0,0 0 0,1 0 0,-1 1 0,0-1 0,0 1 0,0-1 0,0 1 0,0-1 0,0 1 0,0-1 0,0 1 0,0 0 0,2 1 0,7 9 0,-1 1 0,0 0 0,7 12 0,18 25 0,75 66 0,-90-98 0,0-1 0,2 0 0,0-1 0,27 13 0,-44-26 0,1 1 0,0-2 0,-1 1 0,1 0 0,0-1 0,0 0 0,10 1 0,-13-2 0,-1 0 0,1 0 0,-1 0 0,1 0 0,-1 0 0,1-1 0,-1 1 0,1 0 0,-1-1 0,0 1 0,1-1 0,-1 0 0,0 0 0,1 1 0,-1-1 0,0 0 0,0 0 0,0 0 0,0 0 0,0 0 0,0 0 0,0 0 0,0-1 0,0 1 0,0 0 0,-1-1 0,1 1 0,0 0 0,-1-1 0,1 1 0,-1-3 0,2-6 0,0 0 0,-1 1 0,0-1 0,-1 0 0,-1-19 0,-13-51 0,8 49 0,-32-202 0,33 213 0,5 20 0,0 0 0,0 0 0,-1 0 0,1 0 0,0 0 0,0 0 0,0 0 0,0 0 0,0 0 0,0 0 0,0 0 0,0 0 0,0 0 0,0 0 0,0 0 0,0 1 0,0-1 0,0 0 0,0 0 0,0 0 0,0 0 0,-1 0 0,1 0 0,0 0 0,0 0 0,0 0 0,0 0 0,0 0 0,0 0 0,0 0 0,0 0 0,0 0 0,0 0 0,0 0 0,-1 0 0,1 0 0,0 0 0,0 0 0,0 0 0,0 0 0,0 0 0,0-1 0,0 1 0,0 0 0,0 0 0,0 0 0,0 0 0,0 0 0,0 0 0,0 0 0,0 0 0,0 0 0,-1 0 0,1 0 0,0 0 0,0 0 0,0 0 0,0 0 0,0-1 0,0 1 0,0 0 0,0 0 0,0 0 0,0 0 0,0 0 0,0 0 0,0 0 0,-3 10 0,1 13 0,-2 91-682,14 144-1,-6-224-6143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2.349"/>
    </inkml:context>
    <inkml:brush xml:id="br0">
      <inkml:brushProperty name="width" value="0.05" units="cm"/>
      <inkml:brushProperty name="height" value="0.05" units="cm"/>
      <inkml:brushProperty name="color" value="#FF0066"/>
    </inkml:brush>
  </inkml:definitions>
  <inkml:trace contextRef="#ctx0" brushRef="#br0">96 214 24575,'-2'-2'0,"0"0"0,0 1 0,0-1 0,-1 0 0,1 1 0,0-1 0,-1 1 0,1 0 0,-1 0 0,-3-2 0,5 3 0,0 0 0,1 0 0,-1 0 0,0 1 0,0-1 0,0 0 0,0 0 0,1 0 0,-1 1 0,0-1 0,0 0 0,1 1 0,-1-1 0,0 0 0,1 1 0,-1-1 0,0 1 0,1 0 0,-1-1 0,0 1 0,1-1 0,-1 1 0,1 0 0,-1-1 0,1 1 0,0 0 0,-1 0 0,1-1 0,0 1 0,-1 0 0,1 0 0,0-1 0,0 1 0,0 0 0,0 0 0,0 0 0,0 0 0,0 1 0,-6 58 0,6-41 0,-7 33 0,0-16 0,5-22 0,0 0 0,-2 0 0,1 0 0,-2 0 0,-6 14 0,18-65 0,27-81 0,-18 60 0,2 0 0,36-80 0,-50 131 0,0 0 0,1-1 0,0 1 0,0 1 0,0-1 0,1 1 0,10-9 0,-15 14 0,1-1 0,-1 1 0,1 1 0,-1-1 0,1 0 0,-1 0 0,1 0 0,0 1 0,-1-1 0,1 1 0,0-1 0,0 1 0,-1 0 0,1 0 0,0 0 0,0 0 0,2 0 0,-2 1 0,-1-1 0,1 1 0,0 0 0,0 0 0,0 0 0,-1 0 0,1 0 0,-1 1 0,1-1 0,-1 0 0,1 1 0,-1-1 0,0 1 0,1 0 0,-1-1 0,0 1 0,0 0 0,0 0 0,0 1 0,6 12 0,-1 0 0,-1 1 0,0 0 0,-1-1 0,3 27 0,1 86 0,-4-57 0,5 61-1365,-8-103-5461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3.038"/>
    </inkml:context>
    <inkml:brush xml:id="br0">
      <inkml:brushProperty name="width" value="0.05" units="cm"/>
      <inkml:brushProperty name="height" value="0.05" units="cm"/>
      <inkml:brushProperty name="color" value="#FF0066"/>
    </inkml:brush>
  </inkml:definitions>
  <inkml:trace contextRef="#ctx0" brushRef="#br0">11 267 24575,'-1'-1'0,"0"0"0,1 1 0,-1-1 0,0 0 0,0 0 0,1 0 0,-1 0 0,0 0 0,1 0 0,-1 0 0,1 0 0,0 0 0,-1 0 0,1 0 0,0 0 0,-1 0 0,1 0 0,0 0 0,0-1 0,0 1 0,0 0 0,0 0 0,0 0 0,1-2 0,-1 2 0,1-1 0,0 0 0,0 1 0,0-1 0,0 1 0,0-1 0,1 1 0,-1 0 0,0-1 0,1 1 0,-1 0 0,1 0 0,1-1 0,7-4 0,-1 2 0,1-1 0,20-5 0,24-4 0,-36 10 0,-1 0 0,1-2 0,-1 0 0,0 0 0,0-2 0,-1 0 0,23-15 0,-37 21 0,0 0 0,0 0 0,0 0 0,0-1 0,0 1 0,-1 0 0,1-1 0,-1 1 0,0-1 0,2-4 0,5-11 0,-7 17 0,-1 1 0,0 0 0,0-1 0,0 1 0,0 0 0,1-1 0,-1 1 0,0 0 0,0-1 0,1 1 0,-1 0 0,0-1 0,1 1 0,-1 0 0,0-1 0,1 1 0,-1 0 0,0 0 0,1 0 0,-1 0 0,0-1 0,1 1 0,-1 0 0,1 0 0,-1 0 0,0 0 0,1 0 0,-1 0 0,1 0 0,-1 0 0,0 0 0,1 0 0,-1 0 0,1 0 0,-1 0 0,0 0 0,1 0 0,-1 0 0,1 1 0,-1-1 0,0 0 0,1 0 0,-1 0 0,0 1 0,1-1 0,-1 0 0,0 1 0,1-1 0,-1 0 0,0 0 0,0 1 0,1-1 0,-1 0 0,0 1 0,0-1 0,0 1 0,1-1 0,-1 0 0,0 1 0,0-1 0,0 1 0,0 0 0,10 28 0,-9-27 0,2 12 0,-1 1 0,0-1 0,-1 0 0,0 0 0,-1 1 0,-1-1 0,-2 15 0,-5 12 0,-13 42 0,-5 28 0,42-144 0,17-110 0,-4 12 0,-23 113 0,0 1 0,1-1 0,0 1 0,2 0 0,10-15 0,-17 28 0,1 1 0,-1-1 0,1 1 0,0 0 0,1 0 0,-1 0 0,0 0 0,1 1 0,0-1 0,6-2 0,-9 4 0,0 1 0,0 0 0,1-1 0,-1 1 0,0 0 0,0 0 0,0-1 0,1 1 0,-1 0 0,0 0 0,0 0 0,1 1 0,-1-1 0,0 0 0,0 0 0,0 1 0,1-1 0,-1 0 0,0 1 0,0-1 0,0 1 0,0 0 0,0-1 0,0 1 0,0 0 0,0 0 0,0 0 0,0-1 0,-1 1 0,1 0 0,0 0 0,0 0 0,-1 0 0,1 0 0,-1 1 0,1-1 0,-1 0 0,1 0 0,-1 0 0,0 0 0,1 1 0,-1 0 0,2 8 0,1-1 0,-2 1 0,1-1 0,-2 1 0,1 0 0,-2 13 0,-10 59 0,7-60 0,0 0 0,2 0 0,0 25 0,2-46 0,0 0 0,0 0 0,0 0 0,0 0 0,0 0 0,0 1 0,1-1 0,-1 0 0,0 0 0,0 0 0,1 0 0,-1 0 0,1 0 0,-1 0 0,1 0 0,-1 0 0,1 0 0,1 1 0,-2-2 0,1 0 0,-1 0 0,1 0 0,-1 0 0,1 0 0,0-1 0,-1 1 0,1 0 0,-1 0 0,1-1 0,-1 1 0,1 0 0,-1 0 0,0-1 0,1 1 0,-1 0 0,1-1 0,-1 1 0,0-1 0,1 1 0,-1-1 0,0 1 0,1-1 0,-1 0 0,22-40 0,-21 40 0,10-26 0,2 0 0,1 1 0,1 1 0,1 1 0,1 0 0,21-21 0,-36 43 0,-1 0 0,2 0 0,-1 0 0,0 0 0,0 1 0,1-1 0,-1 1 0,0 0 0,1-1 0,-1 1 0,1 0 0,0 1 0,-1-1 0,1 0 0,0 1 0,4-1 0,-5 1 0,0 1 0,-1-1 0,1 1 0,0-1 0,-1 1 0,1 0 0,0-1 0,-1 1 0,1 0 0,-1 0 0,1 0 0,-1 0 0,0 0 0,1 1 0,-1-1 0,0 0 0,0 1 0,0-1 0,0 0 0,0 1 0,0 0 0,0-1 0,0 1 0,-1-1 0,1 1 0,0 3 0,2 3 0,-1 1 0,-1-1 0,1 1 0,-2 0 0,1 0 0,-2 15 0,-8 55 0,5-55 0,-30 171-1365,31-172-5461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6.748"/>
    </inkml:context>
    <inkml:brush xml:id="br0">
      <inkml:brushProperty name="width" value="0.05" units="cm"/>
      <inkml:brushProperty name="height" value="0.05" units="cm"/>
      <inkml:brushProperty name="color" value="#FF0066"/>
    </inkml:brush>
  </inkml:definitions>
  <inkml:trace contextRef="#ctx0" brushRef="#br0">1 61 24575,'0'-18'0,"1"-22"0,1 37 0,1 8 0,1 8 0,7 58 166,1 87-1,-10 73-1141,-3-179 256,1-18-6106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3.450"/>
    </inkml:context>
    <inkml:brush xml:id="br0">
      <inkml:brushProperty name="width" value="0.05" units="cm"/>
      <inkml:brushProperty name="height" value="0.05" units="cm"/>
      <inkml:brushProperty name="color" value="#FF0066"/>
    </inkml:brush>
  </inkml:definitions>
  <inkml:trace contextRef="#ctx0" brushRef="#br0">117 27 24575,'3'-11'0,"0"-3"0,-4 13 0,-3 6 0,-17 29 0,1 0 0,-28 68 0,43-86 0,-1-1 0,2 1 0,0 0 0,1 0 0,0 0 0,1 1 0,1-1 0,1 1 0,2 26 0,0-34 27,0-1-1,0 0 0,1 0 0,0 0 1,0 0-1,0 0 0,1-1 0,1 0 1,-1 0-1,1 0 0,0 0 0,12 12 1,-13-16-109,0 1 1,1 0 0,-1-1 0,1 0-1,0 0 1,0 0 0,0-1-1,0 0 1,0 0 0,1 0 0,-1 0-1,1-1 1,-1 0 0,1 0 0,-1-1-1,1 1 1,-1-1 0,1 0 0,0-1-1,6 0 1,13-6-6745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4:53.795"/>
    </inkml:context>
    <inkml:brush xml:id="br0">
      <inkml:brushProperty name="width" value="0.05" units="cm"/>
      <inkml:brushProperty name="height" value="0.05" units="cm"/>
      <inkml:brushProperty name="color" value="#FF0066"/>
    </inkml:brush>
  </inkml:definitions>
  <inkml:trace contextRef="#ctx0" brushRef="#br0">12 1 24575,'-6'0'0,"1"0"0,5 0 0,7 0 0,6 0 0,6 0 0,6 0 0,4 0 0,3 0 0,-1 0 0,-6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3.653"/>
    </inkml:context>
    <inkml:brush xml:id="br0">
      <inkml:brushProperty name="width" value="0.05" units="cm"/>
      <inkml:brushProperty name="height" value="0.05" units="cm"/>
      <inkml:brushProperty name="color" value="#FF0066"/>
    </inkml:brush>
  </inkml:definitions>
  <inkml:trace contextRef="#ctx0" brushRef="#br0">266 47 24575,'0'-2'0,"0"0"0,1 0 0,0 0 0,-1 1 0,1-1 0,0 0 0,0 0 0,0 1 0,0-1 0,0 0 0,1 1 0,-1-1 0,0 1 0,1 0 0,-1-1 0,3-1 0,-1 1 0,0 0 0,0 0 0,0 0 0,1 0 0,-1 0 0,0 1 0,7-3 0,-8 4 0,-1 0 0,0 0 0,0 0 0,1 0 0,-1 0 0,0 0 0,0 1 0,0-1 0,0 0 0,1 1 0,-1-1 0,0 1 0,0-1 0,0 1 0,0-1 0,0 1 0,0 0 0,0-1 0,0 1 0,0 0 0,0 0 0,0 0 0,-1 0 0,1 0 0,0 0 0,-1 0 0,1 0 0,0 0 0,-1 0 0,1 0 0,-1 0 0,0 1 0,1-1 0,-1 0 0,0 0 0,0 0 0,0 2 0,2 8 0,-1-1 0,0 1 0,-2 15 0,1-11 0,23 176 0,-15-140 0,-1 0 0,-3 0 0,-2 58 0,-3-101 0,0 1 0,0-1 0,-1 1 0,0-1 0,0 1 0,-1-1 0,0 0 0,-1 0 0,1-1 0,-2 1 0,1-1 0,-1 0 0,0 0 0,-1 0 0,1-1 0,-10 9 0,6-8 0,0-1 0,0 1 0,-1-2 0,0 1 0,0-1 0,0-1 0,-1 0 0,1 0 0,-1-1 0,0-1 0,0 0 0,-14 1 0,16-1-80,0-2 0,0 1-1,0-1 1,0-1 0,0 1-1,0-1 1,0-1 0,0 0-1,1 0 1,-1-1 0,1 0 0,-1-1-1,1 1 1,0-2 0,0 1-1,-10-9 1,-8-11-6746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4.042"/>
    </inkml:context>
    <inkml:brush xml:id="br0">
      <inkml:brushProperty name="width" value="0.05" units="cm"/>
      <inkml:brushProperty name="height" value="0.05" units="cm"/>
      <inkml:brushProperty name="color" value="#FF0066"/>
    </inkml:brush>
  </inkml:definitions>
  <inkml:trace contextRef="#ctx0" brushRef="#br0">90 0 24575,'-3'0'0,"-7"0"0,-4 3 0,-3 1 0,-1-1 0,2 3 0,4 0-8191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4.430"/>
    </inkml:context>
    <inkml:brush xml:id="br0">
      <inkml:brushProperty name="width" value="0.05" units="cm"/>
      <inkml:brushProperty name="height" value="0.05" units="cm"/>
      <inkml:brushProperty name="color" value="#FF0066"/>
    </inkml:brush>
  </inkml:definitions>
  <inkml:trace contextRef="#ctx0" brushRef="#br0">72 60 24575,'0'0'0,"-1"0"0,1 0 0,-1 1 0,0-1 0,1 0 0,-1 0 0,1 1 0,-1-1 0,1 0 0,-1 1 0,1-1 0,-1 1 0,1-1 0,-1 1 0,1-1 0,0 0 0,-1 1 0,1 0 0,0-1 0,-1 1 0,1-1 0,0 1 0,0-1 0,0 1 0,-1-1 0,1 1 0,0 0 0,0-1 0,0 1 0,0 0 0,0-1 0,0 1 0,0-1 0,0 1 0,0 0 0,0-1 0,1 1 0,-1-1 0,0 2 0,7 24 0,-5-22 0,0 0 0,0 0 0,1 0 0,-1 0 0,1 0 0,0 0 0,0-1 0,0 1 0,0-1 0,1 0 0,0 0 0,-1 0 0,1 0 0,0-1 0,0 0 0,0 1 0,1-1 0,-1-1 0,0 1 0,1-1 0,-1 0 0,1 0 0,0 0 0,-1 0 0,1-1 0,0 0 0,-1 0 0,1 0 0,0 0 0,-1-1 0,1 0 0,0 0 0,-1 0 0,1-1 0,-1 1 0,0-1 0,0 0 0,1 0 0,-1-1 0,0 1 0,-1-1 0,1 0 0,0 0 0,-1 0 0,0-1 0,0 1 0,0-1 0,0 1 0,0-1 0,3-7 0,-4 8 0,-1 0 0,0 1 0,0-1 0,0 0 0,0 0 0,-1 1 0,1-1 0,-1 0 0,0 0 0,0 0 0,0 0 0,0 0 0,0 0 0,0 1 0,-1-1 0,0 0 0,1 0 0,-1 0 0,0 1 0,0-1 0,-1 0 0,1 1 0,0-1 0,-1 1 0,0-1 0,1 1 0,-1 0 0,0 0 0,0 0 0,0 0 0,-1 0 0,1 0 0,-3-1 0,-1-1 0,1 1 0,0 0 0,-1 1 0,1-1 0,-1 1 0,0 0 0,0 1 0,0-1 0,0 1 0,0 0 0,0 1 0,0-1 0,0 1 0,-12 2 0,10-1 0,1 1 0,0 0 0,0 1 0,0-1 0,0 1 0,0 1 0,1-1 0,-1 1 0,1 1 0,0-1 0,0 1 0,1 0 0,-1 0 0,1 0 0,0 1 0,1 0 0,-1 0 0,1 0 0,0 1 0,1-1 0,-1 1 0,1 0 0,1 0 0,-1 0 0,1 0 0,0 1 0,1-1 0,0 1 0,0-1 0,1 1 0,0-1 0,0 1 0,0-1 0,1 1 0,0-1 0,1 0 0,0 1 0,0-1 0,0 0 0,1 0 0,0 0 0,4 6 0,-2-5-85,0 0 0,0 0-1,1-1 1,0 0 0,0 0-1,1-1 1,-1 0 0,1 0-1,1 0 1,-1-1 0,1 0-1,0 0 1,0-1 0,1 0-1,10 3 1,7 0-6741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4.769"/>
    </inkml:context>
    <inkml:brush xml:id="br0">
      <inkml:brushProperty name="width" value="0.05" units="cm"/>
      <inkml:brushProperty name="height" value="0.05" units="cm"/>
      <inkml:brushProperty name="color" value="#FF0066"/>
    </inkml:brush>
  </inkml:definitions>
  <inkml:trace contextRef="#ctx0" brushRef="#br0">25 66 24575,'-3'-4'0,"0"0"0,0 0 0,0 0 0,1-1 0,-1 1 0,1 0 0,-1-6 0,2 9 0,1 1 0,0-1 0,-1 0 0,1 1 0,0-1 0,0 0 0,-1 0 0,1 1 0,0-1 0,0 0 0,0 0 0,0 1 0,0-1 0,0 0 0,0 1 0,0-1 0,1 0 0,-1 0 0,0 1 0,0-1 0,0 0 0,1 1 0,-1-1 0,0 0 0,1 1 0,-1-1 0,1 0 0,-1 1 0,1-1 0,-1 1 0,1-1 0,-1 1 0,1-1 0,0 1 0,-1 0 0,1-1 0,-1 1 0,1-1 0,0 1 0,0 0 0,-1 0 0,1 0 0,0-1 0,-1 1 0,1 0 0,0 0 0,0 0 0,-1 0 0,1 0 0,0 0 0,0 0 0,-1 0 0,1 0 0,0 1 0,1-1 0,3 2 0,-1-1 0,1 0 0,-1 1 0,0 0 0,1 0 0,-1 1 0,0-1 0,0 1 0,0 0 0,0 0 0,-1 0 0,1 0 0,-1 0 0,0 1 0,0 0 0,4 6 0,2 4 0,0 1 0,-1 0 0,8 20 0,-10-22 0,-2 1 0,1-1 0,-2 1 0,0-1 0,-1 1 0,0 0 0,-1 25 0,0-38 0,-1 1 0,0-1 0,-1 1 0,1-1 0,0 1 0,0-1 0,-1 1 0,1-1 0,-1 0 0,1 1 0,-1-1 0,0 1 0,1-1 0,-1 0 0,0 0 0,0 1 0,0-1 0,0 0 0,0 0 0,0 0 0,0 0 0,0 0 0,-1 0 0,1 0 0,0-1 0,0 1 0,-1 0 0,1-1 0,-1 1 0,1-1 0,-1 1 0,-1-1 0,1 0 0,0 0 0,0 0 0,1 0 0,-1 0 0,0-1 0,0 1 0,0-1 0,0 1 0,0-1 0,1 0 0,-1 1 0,0-1 0,1 0 0,-1 0 0,0 0 0,1-1 0,0 1 0,-1 0 0,1-1 0,-1 1 0,1-1 0,0 1 0,0-1 0,0 1 0,-1-3 0,-1-4 0,-1 0 0,1 0 0,1 0 0,0 0 0,0-1 0,0 1 0,1-1 0,1 1 0,-1-1 0,1 1 0,1-1 0,0 0 0,0 1 0,0-1 0,1 1 0,0 0 0,1-1 0,0 1 0,0 0 0,1 1 0,0-1 0,0 1 0,11-13 0,-9 14-124,0 1 0,1 0 0,0 0 0,0 1 0,0 0 0,0 0-1,1 1 1,-1 0 0,1 0 0,9-1 0,2-1-6702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5.131"/>
    </inkml:context>
    <inkml:brush xml:id="br0">
      <inkml:brushProperty name="width" value="0.05" units="cm"/>
      <inkml:brushProperty name="height" value="0.05" units="cm"/>
      <inkml:brushProperty name="color" value="#FF0066"/>
    </inkml:brush>
  </inkml:definitions>
  <inkml:trace contextRef="#ctx0" brushRef="#br0">1 63 24575,'0'-1'0,"0"1"0,0-1 0,1 0 0,-1 0 0,0 1 0,1-1 0,-1 0 0,1 1 0,-1-1 0,1 0 0,-1 1 0,1-1 0,0 1 0,-1-1 0,1 1 0,0-1 0,-1 1 0,1-1 0,0 1 0,0 0 0,-1-1 0,1 1 0,0 0 0,0 0 0,0 0 0,-1-1 0,1 1 0,0 0 0,0 0 0,1 0 0,27 0 0,-22 2 0,0-1 0,0 1 0,0 0 0,0 0 0,0 1 0,-1 0 0,1 0 0,-1 1 0,0-1 0,0 1 0,0 1 0,0-1 0,-1 1 0,0 0 0,0 0 0,0 1 0,6 8 0,-8-10 0,-1 1 0,1 0 0,-1 0 0,0 0 0,0 0 0,0 0 0,-1 0 0,0 1 0,0-1 0,0 0 0,-1 1 0,1-1 0,-1 1 0,-1-1 0,1 1 0,-1-1 0,0 0 0,0 1 0,0-1 0,-1 0 0,0 0 0,0 0 0,0 0 0,-4 5 0,2-4 0,0 1 0,-1 0 0,0-1 0,-7 6 0,11-10 0,0-1 0,0 0 0,0 0 0,0 0 0,0 0 0,0 0 0,-1 0 0,1 0 0,0 0 0,-1 0 0,1-1 0,0 1 0,-1-1 0,1 1 0,-1-1 0,1 1 0,-1-1 0,0 0 0,1 0 0,-1 1 0,1-1 0,-1 0 0,1-1 0,-1 1 0,0 0 0,1 0 0,-1-1 0,-1 0 0,2 0 0,0 0 0,0 0 0,0 0 0,0 0 0,1 0 0,-1 0 0,0-1 0,1 1 0,-1 0 0,1 0 0,-1-1 0,1 1 0,-1 0 0,1-1 0,0 1 0,0 0 0,0-1 0,0 1 0,0-1 0,0 1 0,0 0 0,0-1 0,1 1 0,-1 0 0,1-3 0,13-36 0,-3 19-124,1 1 0,0 0 0,2 0 0,0 2 0,1-1 0,1 2-1,1 0 1,0 1 0,1 1 0,33-22 0,-32 26-6702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5.661"/>
    </inkml:context>
    <inkml:brush xml:id="br0">
      <inkml:brushProperty name="width" value="0.05" units="cm"/>
      <inkml:brushProperty name="height" value="0.05" units="cm"/>
      <inkml:brushProperty name="color" value="#FF0066"/>
    </inkml:brush>
  </inkml:definitions>
  <inkml:trace contextRef="#ctx0" brushRef="#br0">101 0 24575,'0'16'0,"1"0"0,1 0 0,0 0 0,1-1 0,1 1 0,9 24 0,-10-34 0,-1 0 0,1 0 0,0 0 0,0 0 0,1 0 0,0-1 0,0 0 0,0 0 0,1 0 0,-1 0 0,1 0 0,0-1 0,1 0 0,-1 0 0,1 0 0,-1-1 0,1 0 0,9 3 0,-13-5 0,0 0 0,0-1 0,0 0 0,0 1 0,0-1 0,0 0 0,0 0 0,0 0 0,0 0 0,0 0 0,0-1 0,1 1 0,-1-1 0,0 1 0,0-1 0,-1 0 0,1 0 0,0 0 0,3-2 0,-2 1 0,0-1 0,0 0 0,0 1 0,-1-2 0,1 1 0,-1 0 0,0 0 0,0-1 0,3-5 0,1-7 0,0 0 0,-2 0 0,6-30 0,-10 45 0,0 0 0,1-1 0,0 0 0,-1-1 0,1 1 0,-1-1 0,0 0 0,0 1 0,0-1 0,0 1 0,0-1 0,0 1 0,-1-1 0,1 1 0,-1-1 0,0 1 0,0-1 0,0 1 0,-1-3 0,2 5 0,-1 0 0,1-1 0,0 1 0,-1 0 0,1 0 0,0 0 0,-1 0 0,1 0 0,0 0 0,-1-1 0,1 1 0,0 0 0,-1 0 0,1 0 0,0 0 0,-1 0 0,1 0 0,0 0 0,-1 0 0,1 1 0,0-1 0,-1 0 0,1 0 0,0 0 0,-1 0 0,1 0 0,0 1 0,-1-1 0,1 0 0,0 0 0,0 0 0,-1 1 0,1-1 0,0 0 0,0 0 0,-1 1 0,1-1 0,0 0 0,0 1 0,0-1 0,0 0 0,-1 1 0,1-1 0,0 0 0,0 1 0,0-1 0,0 0 0,0 1 0,0-1 0,0 1 0,-6 19 0,4-6 0,1-1 0,1 0 0,0 1 0,0-1 0,2 1 0,-1-1 0,2 0 0,4 16 0,41 103 0,-42-118 0,26 59 0,24 61 0,-51-119 0,-1 0 0,0 0 0,-1 0 0,-1 1 0,0 0 0,-1 28 0,-2-38 0,1 0 0,-2 0 0,1 0 0,0 0 0,-1 0 0,0 0 0,-1 0 0,1-1 0,-1 1 0,0-1 0,-1 0 0,1 0 0,-1 0 0,0 0 0,0 0 0,-1-1 0,1 0 0,-1 0 0,0 0 0,0-1 0,0 1 0,-1-1 0,1 0 0,-1-1 0,1 1 0,-1-1 0,-6 1 0,-2 1 0,1-1 0,0-1 0,-1 0 0,1-1 0,-1 0 0,0-1 0,1-1 0,-1 0 0,0-1 0,1 0 0,-19-6 0,20 4 0,0-1 0,0 0 0,0 0 0,1-2 0,0 1 0,0-1 0,1-1 0,-1 0 0,2 0 0,-12-14 0,16 17 0,0 0 0,1-1 0,0 0 0,1 0 0,-1 0 0,1 0 0,0-1 0,1 1 0,-1-1 0,1 1 0,1-1 0,-1 0 0,1 0 0,0 0 0,1 0 0,0 0 0,0 0 0,0 0 0,1 0 0,2-10 0,0 8 29,-1 0-1,2 1 1,-1-1-1,1 1 0,0 0 1,1 0-1,0 1 1,0-1-1,1 1 1,0 0-1,13-11 1,-4 5-371,2 1 1,-1 0 0,1 2-1,23-11 1,-7 5-6485</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6.252"/>
    </inkml:context>
    <inkml:brush xml:id="br0">
      <inkml:brushProperty name="width" value="0.05" units="cm"/>
      <inkml:brushProperty name="height" value="0.05" units="cm"/>
      <inkml:brushProperty name="color" value="#FF0066"/>
    </inkml:brush>
  </inkml:definitions>
  <inkml:trace contextRef="#ctx0" brushRef="#br0">64 215 24575,'-16'1'0,"-25"-1"0,34-1 0,21-2 0,1109-130-2093,2 60-924,-1022 67-64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8.031"/>
    </inkml:context>
    <inkml:brush xml:id="br0">
      <inkml:brushProperty name="width" value="0.05" units="cm"/>
      <inkml:brushProperty name="height" value="0.05" units="cm"/>
      <inkml:brushProperty name="color" value="#FF0066"/>
    </inkml:brush>
  </inkml:definitions>
  <inkml:trace contextRef="#ctx0" brushRef="#br0">11 25 24575,'-4'-11'0,"-3"-3"0,8 24 0,9 40 0,6 86 0,-11 54 0,-1-49 0,4 232 0,10 167 0,-7-417 0,5 1 0,43 160 0,-32-190 0,4-2 0,4 0 0,4-3 0,4-1 0,3-2 0,5-2 0,68 87 0,212 222 0,-331-393 0,20 23 0,1-1 0,1-1 0,49 35 0,-54-45 0,0-1 0,0-1 0,1 0 0,1-1 0,0-1 0,0-1 0,21 4 0,16 0 0,1-3 0,94-1 0,117-19 0,-144 5 0,779-2 0,-654 34 0,-210-17 0,1 2 0,-2 1 0,1 2 0,42 20 0,-75-29 0,1 0 0,-1 1 0,0-1 0,0 1 0,0 1 0,0-1 0,-1 1 0,0 0 0,0 0 0,0 1 0,0-1 0,-1 1 0,7 12 0,-8-12 0,-1 1 0,0 0 0,0-1 0,-1 1 0,1 0 0,-2 0 0,1 0 0,-1 0 0,0 0 0,0-1 0,0 1 0,-1 0 0,-1 0 0,-2 11 0,-8 17 0,-32 68 0,29-74 0,2 2 0,1 0 0,-10 40 0,19-61 0,2 1 0,-1-1 0,1 1 0,1-1 0,0 1 0,1-1 0,-1 1 0,2-1 0,0 1 0,0-1 0,1 0 0,0 0 0,1 0 0,6 13 0,-1-8 0,1-1 0,0 0 0,0 0 0,2-1 0,-1-1 0,2 0 0,-1-1 0,2 0 0,22 14 0,16 6 0,73 32 0,-118-60 0,81 35 0,1-4 0,122 30 0,194 16 0,200-26 0,4-59 0,-503-2 0,-1-4 0,0-5 0,153-44 0,63-27 0,4 25 0,-285 59 0,1 2 0,-1 1 0,0 2 0,0 2 0,0 1 0,-1 3 0,60 18 0,49 12 0,2-5 0,1-7 0,204 8 0,820-27 0,-265-16 0,-790 17 0,386 9 0,-483-18 0,-1-2 0,0 0 0,0-1 0,0-1 0,-1-1 0,1-1 0,25-13 0,-19 6 0,-1-1 0,-1-2 0,0-1 0,39-35 0,155-171 0,-87 83 0,-122 130 0,-6 7 0,0-1 0,-1 1 0,1-1 0,-1 0 0,-1 0 0,1 0 0,4-10 0,-8 15 0,0 0 0,0 0 0,-1 1 0,1-1 0,0 0 0,0 0 0,0 0 0,0 0 0,-1 0 0,1 0 0,0 0 0,0 0 0,0 0 0,-1 0 0,1 0 0,0 0 0,0 0 0,0 0 0,-1 0 0,1-1 0,0 1 0,0 0 0,0 0 0,0 0 0,-1 0 0,1 0 0,0 0 0,0 0 0,0-1 0,0 1 0,0 0 0,-1 0 0,1 0 0,0 0 0,0 0 0,0-1 0,0 1 0,0 0 0,0 0 0,0 0 0,0 0 0,0-1 0,0 1 0,0 0 0,0 0 0,0 0 0,0-1 0,0 1 0,0 0 0,0 0 0,0 0 0,0-1 0,0 1 0,0 0 0,-14 11 0,11-7-114,0 0 1,1 1-1,0-1 0,0 0 0,0 1 1,0-1-1,1 1 0,0 0 0,0-1 1,0 1-1,0 5 0,0 5-6712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7.114"/>
    </inkml:context>
    <inkml:brush xml:id="br0">
      <inkml:brushProperty name="width" value="0.05" units="cm"/>
      <inkml:brushProperty name="height" value="0.05" units="cm"/>
      <inkml:brushProperty name="color" value="#FF0066"/>
    </inkml:brush>
  </inkml:definitions>
  <inkml:trace contextRef="#ctx0" brushRef="#br0">4 76 24575,'-1'0'0,"1"0"0,0 0 0,0-1 0,0 1 0,-1 0 0,1 0 0,0 0 0,0 0 0,0-1 0,-1 1 0,1 0 0,0 0 0,0 0 0,0-1 0,0 1 0,0 0 0,0 0 0,0-1 0,0 1 0,0 0 0,-1 0 0,1-1 0,0 1 0,0 0 0,0 0 0,0-1 0,0 1 0,1 0 0,-1 0 0,0-1 0,0 1 0,0-1 0,8-1 0,17 5 0,-23-2 0,21 2 0,-1-1 0,1-1 0,0-1 0,0-1 0,0-1 0,-1-1 0,1 0 0,-1-2 0,0-1 0,28-11 0,-20 4 0,-21 9 0,0 0 0,0 0 0,0 1 0,1 0 0,-1 1 0,13-2 0,-21 3 0,0 1 0,-1 0 0,1 0 0,-1 0 0,1 0 0,-1 0 0,1 0 0,0 0 0,-1 0 0,1 0 0,-1 0 0,1 0 0,-1 1 0,1-1 0,0 0 0,-1 0 0,1 1 0,-1-1 0,1 0 0,-1 1 0,1-1 0,-1 0 0,0 1 0,1-1 0,-1 0 0,1 1 0,-1-1 0,1 2 0,-1-1 0,0 0 0,0 0 0,0-1 0,0 1 0,0 0 0,-1 0 0,1 0 0,0 0 0,0 0 0,-1 0 0,1 0 0,-1-1 0,1 1 0,0 0 0,-2 1 0,-26 29 0,27-30 0,-20 19-455,-1-2 0,-43 28 0,36-29-6371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28.494"/>
    </inkml:context>
    <inkml:brush xml:id="br0">
      <inkml:brushProperty name="width" value="0.05" units="cm"/>
      <inkml:brushProperty name="height" value="0.05" units="cm"/>
      <inkml:brushProperty name="color" value="#FF0066"/>
    </inkml:brush>
  </inkml:definitions>
  <inkml:trace contextRef="#ctx0" brushRef="#br0">6 216 24575,'-1'-1'0,"1"-1"0,-1 0 0,0 0 0,1 0 0,-1 0 0,1 0 0,-1 1 0,1-1 0,0 0 0,0 0 0,0 0 0,0 0 0,0 0 0,0 0 0,0 0 0,1 0 0,-1 0 0,1 0 0,0 0 0,-1 1 0,1-1 0,0 0 0,0 0 0,0 1 0,0-1 0,0 0 0,0 1 0,1-1 0,-1 1 0,1 0 0,-1-1 0,1 1 0,-1 0 0,4-2 0,6-4 0,1 1 0,0 0 0,0 1 0,16-5 0,-6 2 0,19-9 0,12-6 0,1 3 0,0 2 0,64-12 0,-112 29 0,0 0 0,1 0 0,-1 1 0,0 0 0,1 0 0,-1 0 0,1 1 0,-1 0 0,0 0 0,0 1 0,1 0 0,-1 0 0,0 0 0,10 6 0,-10-4 0,0 1 0,-1 0 0,1 0 0,-1 0 0,0 0 0,-1 1 0,1-1 0,-1 1 0,0 1 0,0-1 0,-1 0 0,5 14 0,0 2-227,-2 1-1,0 0 1,-2 1-1,-1 0 1,1 45-1,-4-5-6598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5.300"/>
    </inkml:context>
    <inkml:brush xml:id="br0">
      <inkml:brushProperty name="width" value="0.05" units="cm"/>
      <inkml:brushProperty name="height" value="0.05" units="cm"/>
      <inkml:brushProperty name="color" value="#FF0066"/>
    </inkml:brush>
  </inkml:definitions>
  <inkml:trace contextRef="#ctx0" brushRef="#br0">632 17 24575,'-52'-7'0,"9"0"0,2 5 0,-1 1 0,1 2 0,0 2 0,0 2 0,0 2 0,0 1 0,1 2 0,1 2 0,-56 24 0,87-32 0,0 0 0,0 1 0,0 0 0,1 0 0,0 1 0,-7 6 0,13-11 0,0 0 0,0 1 0,-1-1 0,1 0 0,0 0 0,0 1 0,1-1 0,-1 1 0,0-1 0,0 1 0,1-1 0,-1 1 0,0-1 0,1 1 0,0-1 0,-1 1 0,1 0 0,0-1 0,0 1 0,0 0 0,0-1 0,0 1 0,0 0 0,1-1 0,-1 1 0,0 0 0,1-1 0,-1 1 0,1-1 0,0 1 0,-1-1 0,1 1 0,0-1 0,0 0 0,0 1 0,0-1 0,0 0 0,0 0 0,1 1 0,1 0 0,4 4 0,1-1 0,0 0 0,0 0 0,0-1 0,1 0 0,-1-1 0,1 0 0,12 3 0,80 13 0,-81-16 0,62 6 0,-1-3 0,1-3 0,0-4 0,0-4 0,-1-3 0,157-38 0,-221 42 0,-4 2 0,-1-1 0,0 0 0,0-1 0,0 0 0,-1-1 0,1-1 0,-1 1 0,16-12 0,-27 16 0,1 1 0,0-1 0,0 1 0,-1-1 0,1 0 0,0 1 0,-1-1 0,1 0 0,-1 1 0,1-1 0,-1 0 0,1 0 0,-1 0 0,1 0 0,-1 1 0,0-1 0,0 0 0,1 0 0,-1 0 0,0 0 0,0 0 0,0 0 0,0 0 0,0 0 0,0 0 0,0 0 0,0 1 0,-1-3 0,0 1 0,0 1 0,0-1 0,0 0 0,-1 1 0,1-1 0,-1 1 0,1 0 0,-1-1 0,1 1 0,-1 0 0,0 0 0,-3-2 0,-5-1 0,-1-1 0,0 1 0,-19-4 0,-35-2-265,0 3 0,-101 2 0,141 5-305,-57 0-6256</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5.764"/>
    </inkml:context>
    <inkml:brush xml:id="br0">
      <inkml:brushProperty name="width" value="0.05" units="cm"/>
      <inkml:brushProperty name="height" value="0.05" units="cm"/>
      <inkml:brushProperty name="color" value="#FF0066"/>
    </inkml:brush>
  </inkml:definitions>
  <inkml:trace contextRef="#ctx0" brushRef="#br0">120 0 24575,'1'2'0,"0"1"0,0-1 0,0 0 0,0 1 0,1-1 0,-1 0 0,1 0 0,0 0 0,3 3 0,4 6 0,-6-5 0,0 0 0,0 0 0,0 0 0,-1 1 0,0-1 0,0 1 0,-1 0 0,0 0 0,0-1 0,0 1 0,-1 0 0,0 0 0,0 0 0,-1 0 0,0-1 0,0 1 0,-1 0 0,-3 10 0,-6 12 0,0-1 0,-29 50 0,26-51 0,-43 96 0,52-109 0,0 0 0,1 0 0,1 1 0,0-1 0,1 1 0,1 0 0,0 16 0,1-27 0,1 1 0,-1-1 0,1 1 0,0-1 0,1 0 0,-1 1 0,1-1 0,0 0 0,0 0 0,0 0 0,0 0 0,1-1 0,-1 1 0,1-1 0,0 1 0,0-1 0,0 0 0,1 0 0,-1 0 0,1 0 0,0-1 0,0 0 0,0 0 0,0 0 0,6 2 0,6 2 0,0-1 0,1-1 0,0 0 0,-1-1 0,24 0 0,123 4 0,0-8 0,183-25 0,-340 26 0,144-22 0,-132 18 0,0 0 0,-1-2 0,0 0 0,0-1 0,0 0 0,19-13 0,-30 16-227,0 0-1,0-1 1,0 0-1,-1 0 1,6-7-1,0-4-6598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6.130"/>
    </inkml:context>
    <inkml:brush xml:id="br0">
      <inkml:brushProperty name="width" value="0.05" units="cm"/>
      <inkml:brushProperty name="height" value="0.05" units="cm"/>
      <inkml:brushProperty name="color" value="#FF0066"/>
    </inkml:brush>
  </inkml:definitions>
  <inkml:trace contextRef="#ctx0" brushRef="#br0">33 138 24575,'0'-14'0,"0"-8"0,-3-3 0,-1 0 0,-2 5 0,-1 1 0,1 9 0,2 7 0,2 9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6.534"/>
    </inkml:context>
    <inkml:brush xml:id="br0">
      <inkml:brushProperty name="width" value="0.05" units="cm"/>
      <inkml:brushProperty name="height" value="0.05" units="cm"/>
      <inkml:brushProperty name="color" value="#FF0066"/>
    </inkml:brush>
  </inkml:definitions>
  <inkml:trace contextRef="#ctx0" brushRef="#br0">219 4 24575,'0'-3'0,"0"2"0,0 7 0,0 8 0,-3 8 0,-4 8 0,-6 8 0,-4 6 0,-4 4 0,-6 2 0,-2 2 0,-3 0 0,-5-3 0,5-9-8191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7.044"/>
    </inkml:context>
    <inkml:brush xml:id="br0">
      <inkml:brushProperty name="width" value="0.05" units="cm"/>
      <inkml:brushProperty name="height" value="0.05" units="cm"/>
      <inkml:brushProperty name="color" value="#FF0066"/>
    </inkml:brush>
  </inkml:definitions>
  <inkml:trace contextRef="#ctx0" brushRef="#br0">206 36 24575,'0'-1'0,"0"-1"0,0 1 0,0-1 0,0 0 0,1 1 0,-1-1 0,0 1 0,1-1 0,-1 1 0,1-1 0,0 1 0,-1-1 0,1 1 0,0-1 0,0 1 0,0 0 0,0 0 0,0-1 0,0 1 0,0 0 0,0 0 0,1 0 0,0-1 0,-1 2 0,0 0 0,0-1 0,1 1 0,-1 0 0,0 0 0,0 0 0,0 0 0,0 0 0,0 0 0,0 0 0,0 0 0,0 1 0,0-1 0,0 0 0,0 1 0,0-1 0,0 1 0,0-1 0,0 1 0,0-1 0,0 1 0,0 0 0,0-1 0,-1 1 0,1 0 0,0 0 0,0-1 0,-1 1 0,1 0 0,-1 0 0,1 0 0,-1 0 0,1 0 0,0 2 0,2 5 0,1-1 0,-2 1 0,1 0 0,-1 0 0,0 0 0,0 0 0,0 11 0,-1 62 0,-2-50 0,2-15 0,-2-1 0,0 0 0,-1 0 0,0 0 0,-1 0 0,-1 0 0,-7 19 0,8-28 0,0 0 0,0 0 0,0-1 0,-1 1 0,0-1 0,0 1 0,-1-1 0,1-1 0,-1 1 0,0-1 0,0 1 0,-1-2 0,1 1 0,-1 0 0,0-1 0,0 0 0,0-1 0,0 1 0,-8 1 0,5-2-124,0 0 0,0 0 0,0-1 0,0-1 0,0 1 0,0-2-1,0 1 1,-1-1 0,1 0 0,-13-5 0,-13-5-6702</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7.436"/>
    </inkml:context>
    <inkml:brush xml:id="br0">
      <inkml:brushProperty name="width" value="0.05" units="cm"/>
      <inkml:brushProperty name="height" value="0.05" units="cm"/>
      <inkml:brushProperty name="color" value="#FF0066"/>
    </inkml:brush>
  </inkml:definitions>
  <inkml:trace contextRef="#ctx0" brushRef="#br0">1 0 24575,'0'3'0,"3"4"0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7.841"/>
    </inkml:context>
    <inkml:brush xml:id="br0">
      <inkml:brushProperty name="width" value="0.05" units="cm"/>
      <inkml:brushProperty name="height" value="0.05" units="cm"/>
      <inkml:brushProperty name="color" value="#FF0066"/>
    </inkml:brush>
  </inkml:definitions>
  <inkml:trace contextRef="#ctx0" brushRef="#br0">33 69 24575,'0'2'0,"0"0"0,0 0 0,0 0 0,0 0 0,0 0 0,1 0 0,-1 0 0,1 0 0,-1 0 0,1 0 0,0 0 0,0 0 0,0 0 0,0 0 0,0-1 0,0 1 0,1 0 0,-1-1 0,1 1 0,2 1 0,-2-1 0,1-1 0,0 1 0,0-1 0,0 0 0,0 0 0,0 0 0,0 0 0,0-1 0,0 1 0,0-1 0,0 0 0,1 0 0,3-1 0,-4 1 0,-1 0 0,1 0 0,-1 0 0,1-1 0,-1 1 0,0-1 0,1 1 0,-1-1 0,0 0 0,1 0 0,-1 0 0,0 0 0,0-1 0,0 1 0,0-1 0,0 1 0,0-1 0,0 0 0,0 1 0,-1-1 0,1 0 0,-1 0 0,0 0 0,1 0 0,-1-1 0,0 1 0,0 0 0,0 0 0,0-1 0,0-3 0,-1 3 0,1 1 0,-1-1 0,-1 0 0,1 1 0,0-1 0,-1 0 0,1 0 0,-1 1 0,0-1 0,0 1 0,0-1 0,0 1 0,0-1 0,0 1 0,-1 0 0,1-1 0,-1 1 0,0 0 0,0 0 0,0 0 0,0 0 0,0 1 0,0-1 0,0 0 0,0 1 0,-1-1 0,-3-1 0,4 2 0,-1 0 0,1 0 0,-1 0 0,1 0 0,-1 0 0,0 0 0,0 1 0,1-1 0,-1 1 0,0 0 0,0 0 0,1 0 0,-1 0 0,0 0 0,0 1 0,1-1 0,-1 1 0,0-1 0,-4 3 0,4-1 0,0 0 0,0 0 0,0 1 0,0-1 0,0 1 0,1-1 0,-1 1 0,1 0 0,-1 0 0,1 0 0,0 1 0,-3 5 0,1 1 0,0 1 0,1-1 0,0 1 0,1-1 0,0 1 0,0 0 0,1 0 0,1-1 0,0 15 0,1-14 43,1 1 0,0-1-1,1 0 1,0 0 0,1 0-1,0 0 1,7 12 0,-8-17-175,1 0 1,0 0 0,0 0-1,0 0 1,1-1 0,0 1 0,0-1-1,1-1 1,-1 1 0,1-1 0,0 0-1,9 5 1,15 3-6695</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8.185"/>
    </inkml:context>
    <inkml:brush xml:id="br0">
      <inkml:brushProperty name="width" value="0.05" units="cm"/>
      <inkml:brushProperty name="height" value="0.05" units="cm"/>
      <inkml:brushProperty name="color" value="#FF0066"/>
    </inkml:brush>
  </inkml:definitions>
  <inkml:trace contextRef="#ctx0" brushRef="#br0">11 1 24575,'0'0'0,"0"0"0,-1 0 0,1 0 0,0 0 0,-1 0 0,1 0 0,-1 0 0,1 0 0,0 0 0,-1 0 0,1 0 0,-1 0 0,1 0 0,0 1 0,-1-1 0,1 0 0,0 0 0,-1 0 0,1 1 0,0-1 0,-1 0 0,1 0 0,0 1 0,0-1 0,-1 0 0,1 0 0,0 1 0,0-1 0,-1 0 0,1 1 0,0-1 0,0 1 0,0-1 0,0 0 0,0 1 0,5 16 0,23 22 0,-20-30 0,3 7 0,0 0 0,-1 1 0,15 34 0,-22-45 0,-1-1 0,0 1 0,0-1 0,-1 1 0,0-1 0,0 1 0,0 0 0,-1 0 0,0 0 0,0 0 0,0-1 0,-1 1 0,1 0 0,-2 0 0,1-1 0,0 1 0,-5 9 0,4-13 0,1 1 0,-1 0 0,0-1 0,0 0 0,0 1 0,0-1 0,-1 0 0,1 0 0,-1 0 0,1 0 0,-1-1 0,0 1 0,-2 0 0,4-1 0,0-1 0,0 1 0,0-1 0,0 0 0,0 0 0,0 1 0,0-1 0,0 0 0,0 0 0,0 0 0,0 0 0,0 0 0,0 0 0,-1-1 0,1 1 0,0 0 0,1 0 0,-1-1 0,0 1 0,0-1 0,0 1 0,0-1 0,0 1 0,0-1 0,0 1 0,0-1 0,1 0 0,-1 1 0,0-1 0,1 0 0,-1 0 0,0 0 0,1 0 0,-1 1 0,1-1 0,-1 0 0,1 0 0,0 0 0,-1 0 0,1 0 0,0-2 0,-2-4 23,1-1 0,0 1 0,0-1-1,1 1 1,0-1 0,1 0 0,-1 1-1,1 0 1,1-1 0,0 1 0,0-1-1,0 1 1,1 0 0,5-10 0,-1 3-267,0 1 0,1 0 0,1 0 0,0 1 1,1 0-1,13-12 0,0 4-6582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38.704"/>
    </inkml:context>
    <inkml:brush xml:id="br0">
      <inkml:brushProperty name="width" value="0.05" units="cm"/>
      <inkml:brushProperty name="height" value="0.05" units="cm"/>
      <inkml:brushProperty name="color" value="#FF0066"/>
    </inkml:brush>
  </inkml:definitions>
  <inkml:trace contextRef="#ctx0" brushRef="#br0">1 0 24575,'0'8'0,"-1"-6"0,1 1 0,0-1 0,0 0 0,0 0 0,1 0 0,-1 0 0,1 0 0,-1 1 0,1-1 0,-1 0 0,1 0 0,0 0 0,0 0 0,2 2 0,8 12 0,1-1 0,0-1 0,19 18 0,-12-14 0,16 22 0,-30-33 0,0 0 0,-1 0 0,1 0 0,-2 0 0,1 1 0,-1 0 0,3 11 0,-5-18 0,0 1 0,-1 0 0,1-1 0,-1 1 0,0 0 0,1 0 0,-1-1 0,0 1 0,0 0 0,0 0 0,0-1 0,-1 1 0,1 0 0,0 0 0,-1-1 0,1 1 0,-1 0 0,0-1 0,1 1 0,-1 0 0,0-1 0,0 1 0,0-1 0,0 1 0,0-1 0,-1 0 0,1 0 0,0 1 0,-1-1 0,1 0 0,0 0 0,-1 0 0,1 0 0,-1 0 0,0-1 0,1 1 0,-1 0 0,0-1 0,1 1 0,-1-1 0,-3 1 0,2-1 0,0 0 0,0 0 0,0 0 0,0 0 0,0 0 0,0-1 0,0 1 0,0-1 0,1 0 0,-1 0 0,0 0 0,0 0 0,1 0 0,-1-1 0,1 1 0,-1-1 0,1 0 0,-1 1 0,1-1 0,0 0 0,0-1 0,0 1 0,0 0 0,-2-5 0,3 4 0,0 0 0,0 0 0,0-1 0,1 1 0,-1 0 0,1 0 0,0 0 0,0-1 0,1 1 0,-1 0 0,0 0 0,1 0 0,0-1 0,0 1 0,0 0 0,0 0 0,0 0 0,1 0 0,-1 1 0,1-1 0,3-4 0,4-6 0,1 0 0,20-20 0,-14 17 0,2 2 0,0 1 0,0 0 0,1 1 0,0 1 0,1 1 0,1 0 0,22-6 0,-42 15 0,0 0 0,0 1 0,0-1 0,0 1 0,0 0 0,0-1 0,0 1 0,0 0 0,0-1 0,0 1 0,0 0 0,1 0 0,-1 0 0,0 0 0,0 0 0,0 0 0,0 0 0,0 1 0,0-1 0,0 0 0,0 1 0,0-1 0,0 0 0,0 1 0,0-1 0,0 1 0,0 0 0,0-1 0,-1 1 0,1 0 0,0-1 0,0 1 0,-1 0 0,1 0 0,0 0 0,-1-1 0,1 1 0,-1 0 0,1 0 0,-1 0 0,1 0 0,0 2 0,0 5 0,0 0 0,0 0 0,0 0 0,-1 0 0,-1 9 0,2 21 0,0-34 0,1 0 0,0 0 0,-1 0 0,2-1 0,-1 1 0,0 0 0,1-1 0,-1 0 0,1 1 0,0-1 0,0 0 0,0 0 0,0-1 0,1 1 0,-1-1 0,1 0 0,0 0 0,0 0 0,-1 0 0,5 1 0,-5-2 0,-1 0 0,1 0 0,-1 0 0,1-1 0,-1 1 0,1-1 0,0 0 0,-1 0 0,1 0 0,-1 0 0,1 0 0,0 0 0,-1-1 0,1 1 0,-1-1 0,1 0 0,-1 0 0,1 0 0,-1 0 0,0 0 0,0 0 0,1-1 0,-1 1 0,0-1 0,0 1 0,0-1 0,0 0 0,-1 0 0,1 0 0,0 0 0,-1 0 0,1 0 0,0-3 0,2-4 0,0 0 0,-1-1 0,2-11 0,9-22 0,-14 43 0,0 1 0,0-1 0,0 0 0,0 0 0,0 0 0,0 0 0,0 0 0,1 1 0,-1-1 0,0 0 0,0 0 0,0 0 0,0 0 0,0 0 0,1 0 0,-1 0 0,0 0 0,0 1 0,0-1 0,0 0 0,0 0 0,1 0 0,-1 0 0,0 0 0,0 0 0,0 0 0,0 0 0,1 0 0,-1 0 0,0 0 0,0 0 0,0 0 0,0 0 0,1 0 0,-1 0 0,0-1 0,0 1 0,0 0 0,0 0 0,1 0 0,-1 0 0,0 0 0,0 0 0,0 0 0,0 0 0,0-1 0,0 1 0,0 0 0,1 0 0,-1 0 0,0 0 0,0 0 0,0-1 0,0 1 0,0 0 0,2 18 0,-2-18 0,1 298 0,-1-267 0,-16 168 0,10-163 0,-2 1 0,-1-1 0,-18 47 0,23-75 0,1-1 0,-1 0 0,0 0 0,0 0 0,-1-1 0,0 1 0,0-1 0,-1 0 0,1-1 0,-13 10 0,16-13 0,-1-1 0,1 1 0,-1-1 0,0 1 0,1-1 0,-1 0 0,0 0 0,0 0 0,0 0 0,0-1 0,0 1 0,0-1 0,0 0 0,0 0 0,0 0 0,0 0 0,0 0 0,0-1 0,0 1 0,0-1 0,0 0 0,0 0 0,0 0 0,1 0 0,-1 0 0,0-1 0,0 1 0,1-1 0,-1 0 0,1 0 0,-3-2 0,0-1 0,1-1 0,-1 1 0,1-1 0,0 0 0,1 0 0,-1 0 0,1-1 0,1 1 0,-1-1 0,1 1 0,0-1 0,0 0 0,1 0 0,0 0 0,0 0 0,1 0 0,0 0 0,1-10 0,0-1 0,2 0 0,0 0 0,1 0 0,0 1 0,2 0 0,8-19 0,-7 19 0,2 1 0,0 0 0,1 0 0,0 1 0,1 0 0,1 1 0,0 0 0,1 1 0,1 1 0,16-13 0,-18 17 0,0 0 0,1 0 0,1 1 0,-1 1 0,1 0 0,0 1 0,0 0 0,1 1 0,-1 1 0,1 0 0,0 1 0,27 0 0,-39 2-76,1 0 1,0 0-1,0 0 0,-1 0 0,1 1 0,0-1 0,-1 1 0,1 0 1,0 0-1,-1 0 0,1 1 0,-1-1 0,0 1 0,1 0 1,-1 0-1,0 0 0,4 3 0,-3 4-6750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28.410"/>
    </inkml:context>
    <inkml:brush xml:id="br0">
      <inkml:brushProperty name="width" value="0.05" units="cm"/>
      <inkml:brushProperty name="height" value="0.05" units="cm"/>
      <inkml:brushProperty name="color" value="#FF0066"/>
    </inkml:brush>
  </inkml:definitions>
  <inkml:trace contextRef="#ctx0" brushRef="#br0">100 275 24575,'1'0'0,"-1"0"0,1 0 0,0-1 0,0 1 0,-1-1 0,1 1 0,0 0 0,-1-1 0,1 1 0,-1-1 0,1 1 0,0-1 0,-1 0 0,1 1 0,-1-1 0,1 0 0,-1 1 0,0-1 0,1 0 0,-1 1 0,0-1 0,0 0 0,1 0 0,-1 0 0,0 1 0,0-1 0,0-1 0,4-25 0,-4 24 0,-3 289 0,-12 98 0,-7 105 0,15-362 0,-25 237 0,18-290 0,-8 80 0,21-153 0,1 1 0,0-1 0,0 0 0,0 1 0,0-1 0,0 0 0,0 1 0,0-1 0,0 0 0,0 1 0,1-1 0,-1 0 0,0 1 0,1-1 0,-1 0 0,1 0 0,0 1 0,-1-1 0,1 0 0,0 0 0,0 0 0,0 0 0,0 0 0,0 0 0,0 0 0,0 0 0,0-1 0,0 1 0,0 0 0,0-1 0,0 1 0,1 0 0,-1-1 0,0 1 0,0-1 0,1 0 0,-1 0 0,0 1 0,1-1 0,-1 0 0,3 0 0,4-1 0,1 0 0,0 0 0,0-1 0,-1 0 0,11-5 0,-8 4 0,158-44 0,290-41 0,180 21 0,-528 59 0,129-16 0,-235 24 0,-1-1 0,-1 1 0,0-1 0,1 1 0,-1-1 0,0 0 0,0 0 0,1 0 0,4-3 0,-8 3 0,0 1 0,0 0 0,0-1 0,0 1 0,0 0 0,0-1 0,0 1 0,0 0 0,0-1 0,0 1 0,0 0 0,0-1 0,0 1 0,0 0 0,0-1 0,0 1 0,0 0 0,0-1 0,-1 1 0,1 0 0,0 0 0,0-1 0,0 1 0,-1 0 0,1-1 0,0 1 0,0 0 0,-1 0 0,1 0 0,0-1 0,0 1 0,-1 0 0,1 0 0,0 0 0,-1 0 0,1 0 0,-1-1 0,-14-7 0,14 7 0,-7-3 0,-1 0 0,0-1 0,1 0 0,0-1 0,0 0 0,1 0 0,0 0 0,0-1 0,0 0 0,1-1 0,0 0 0,0 0 0,1 0 0,0 0 0,0-1 0,1 0 0,-4-11 0,-2-14 0,2 0 0,1 0 0,-3-47 0,3-108 0,4 79 0,-8-731 0,20 705 0,-4 77 0,-3-100 0,-2 156 0,0 1 0,-1 0 0,1-1 0,-1 1 0,0 0 0,0-1 0,0 1 0,0 0 0,0 0 0,0 0 0,0 0 0,-1 0 0,1 0 0,-1 0 0,0 0 0,1 0 0,-1 1 0,0-1 0,0 1 0,0-1 0,0 1 0,0 0 0,-1 0 0,1 0 0,0 0 0,0 0 0,-1 1 0,1-1 0,0 0 0,-1 1 0,1 0 0,-5 0 0,-8-1 0,0 1 0,0 0 0,0 1 0,-16 4 0,25-4 0,-277 51 0,52-8 0,-403 88 0,626-130 25,1 0-164,-1 0 0,1 0 0,0 0 0,-1 1 0,1 0 0,1 0 0,-1 1 0,0 0 0,-9 8 0,9-3-6687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7.758"/>
    </inkml:context>
    <inkml:brush xml:id="br0">
      <inkml:brushProperty name="width" value="0.05" units="cm"/>
      <inkml:brushProperty name="height" value="0.05" units="cm"/>
      <inkml:brushProperty name="color" value="#FF0066"/>
    </inkml:brush>
  </inkml:definitions>
  <inkml:trace contextRef="#ctx0" brushRef="#br0">8 42 24575,'0'-2'0,"-1"1"0,0 0 0,0 0 0,0 0 0,1-1 0,-1 1 0,0 0 0,1-1 0,-1 1 0,1-1 0,0 1 0,-1-1 0,1 1 0,0 0 0,0-1 0,0 1 0,0-1 0,0 1 0,0-1 0,1-1 0,-1 2 0,0 1 0,1-1 0,-1 1 0,0-1 0,0 1 0,1-1 0,-1 1 0,0-1 0,0 1 0,1-1 0,-1 1 0,1-1 0,-1 1 0,0 0 0,1-1 0,-1 1 0,1 0 0,-1-1 0,1 1 0,-1 0 0,1 0 0,-1-1 0,1 1 0,-1 0 0,1 0 0,-1 0 0,1 0 0,-1 0 0,1 0 0,-1 0 0,1 0 0,0 0 0,-1 0 0,1 0 0,-1 0 0,1 0 0,-1 0 0,1 0 0,-1 0 0,1 1 0,-1-1 0,1 0 0,-1 0 0,1 1 0,-1-1 0,1 0 0,-1 1 0,0-1 0,1 1 0,-1-1 0,1 0 0,-1 1 0,1 0 0,2 3 0,1 0 0,0 0 0,-1 0 0,0 1 0,0-1 0,0 1 0,0 0 0,-1 0 0,0 0 0,3 9 0,12 59 0,-13-54 0,8 49 0,-3 0 0,-2 1 0,-5 111 0,-5-150-1365,-1-6-5461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0.613"/>
    </inkml:context>
    <inkml:brush xml:id="br0">
      <inkml:brushProperty name="width" value="0.05" units="cm"/>
      <inkml:brushProperty name="height" value="0.05" units="cm"/>
      <inkml:brushProperty name="color" value="#FF0066"/>
    </inkml:brush>
  </inkml:definitions>
  <inkml:trace contextRef="#ctx0" brushRef="#br0">0 50 24575,'0'0'0,"0"0"0,0 0 0,1 0 0,-1 0 0,0 0 0,0 0 0,0 0 0,0 0 0,0 0 0,0-1 0,0 1 0,0 0 0,0 0 0,0 0 0,1 0 0,-1 0 0,0 0 0,0 0 0,0 0 0,0 0 0,0 0 0,0-1 0,0 1 0,0 0 0,0 0 0,0 0 0,0 0 0,0 0 0,0 0 0,0 0 0,0-1 0,0 1 0,0 0 0,0 0 0,0 0 0,0 0 0,0 0 0,0 0 0,0 0 0,0 0 0,0 0 0,-1-1 0,1 1 0,0 0 0,0 0 0,0 0 0,0 0 0,0 0 0,0 0 0,0 0 0,0 0 0,0 0 0,0 0 0,-1 0 0,12-6 0,58-7 0,123-7 0,72 14 0,-261 6 0,854 28-550,-1 38-285,-458-33 692,-339-28 60,657 78-667,-706-82 801,-1 1 168,0-1 0,0 2-1,0-1 1,9 5-1,-17-7-193,0 1-1,0-1 0,0 0 0,0 1 1,0-1-1,0 1 0,0-1 0,0 1 1,0 0-1,0-1 0,-1 1 0,1 0 1,0 0-1,-1 0 0,1-1 0,0 1 1,-1 0-1,1 0 0,-1 0 0,1 0 1,-1 0-1,0 0 0,1 0 0,-1 0 1,0 0-1,0 0 0,0 0 0,0 0 1,1 0-1,-1 0 0,-1 0 0,1 0 1,0 0-1,0 1 0,0-1 0,-1 0 1,1 0-1,0 0 0,-1 0 0,1-1 1,-1 1-1,1 0 0,-2 2 0,-5 9 43,-4 3-55,2 0 0,0 1-1,1 1 1,0 0 0,2 0 0,-6 19 0,3 17-12,3 0 0,2 0 0,4 88 0,1-73 0,-1 47 0,-22 697 0,-1-607 0,-15 257 0,38-438 0,0 1 0,2 0 0,1-1 0,10 42 0,-10-56 0,0 0 0,1 0 0,1 0 0,-1 0 0,2-1 0,-1 1 0,1-1 0,1-1 0,-1 1 0,1-1 0,1-1 0,0 1 0,10 7 0,2-2 0,-1-1 0,2-1 0,-1 0 0,2-2 0,-1-1 0,26 7 0,140 25 0,-152-34 0,543 71-893,7-30-773,-257-23 964,1126 103-1275,-7 46 1206,-1420-169 913,212 37 2350,-231-39-774,-9 0-589,-21 0-299,-34-3-2497,38 1-5159</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0.968"/>
    </inkml:context>
    <inkml:brush xml:id="br0">
      <inkml:brushProperty name="width" value="0.05" units="cm"/>
      <inkml:brushProperty name="height" value="0.05" units="cm"/>
      <inkml:brushProperty name="color" value="#FF0066"/>
    </inkml:brush>
  </inkml:definitions>
  <inkml:trace contextRef="#ctx0" brushRef="#br0">150 2 24575,'-30'-1'0,"16"1"0,0-1 0,-19 4 0,33-3 0,0-1 0,0 1 0,0 0 0,-1 0 0,1 0 0,0 0 0,0 0 0,0 0 0,0 0 0,0 0 0,0 0 0,0 0 0,-1 1 0,1-1 0,0 0 0,0 0 0,0 0 0,0 0 0,0 0 0,0 0 0,0 0 0,0 0 0,-1 0 0,1 0 0,0 0 0,0 0 0,0 0 0,0 0 0,0 1 0,0-1 0,0 0 0,0 0 0,0 0 0,0 0 0,0 0 0,0 0 0,0 0 0,0 0 0,0 1 0,0-1 0,0 0 0,0 0 0,0 0 0,0 0 0,0 0 0,0 0 0,0 0 0,0 1 0,0-1 0,0 0 0,0 0 0,0 0 0,0 0 0,0 0 0,0 0 0,0 1 0,8 5 0,12 6 0,56 17 0,7 5 0,-74-30 0,0 1 0,0 0 0,0 1 0,-1 0 0,0 0 0,10 11 0,-16-16 0,-1 1 0,1-1 0,-1 1 0,0 0 0,1-1 0,-1 1 0,0 0 0,0 0 0,0 0 0,0 0 0,-1 0 0,1 0 0,0 0 0,-1 0 0,1 0 0,-1 0 0,0 0 0,0 0 0,0 0 0,0 0 0,0 1 0,0-1 0,-1 0 0,1 0 0,-1 0 0,1 0 0,-1 0 0,0 0 0,0 0 0,0 0 0,0 0 0,0-1 0,0 1 0,-2 3 0,-4 2 0,0-1 0,0 1 0,0-1 0,-1 0 0,0 0 0,-14 7 0,-137 59-1365,66-36-5461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4.549"/>
    </inkml:context>
    <inkml:brush xml:id="br0">
      <inkml:brushProperty name="width" value="0.05" units="cm"/>
      <inkml:brushProperty name="height" value="0.05" units="cm"/>
      <inkml:brushProperty name="color" value="#FF0066"/>
    </inkml:brush>
  </inkml:definitions>
  <inkml:trace contextRef="#ctx0" brushRef="#br0">269 1 24575,'-1'8'0,"0"1"0,-1-1 0,0 1 0,0-1 0,-1 0 0,0 0 0,-5 7 0,-7 24 0,-46 168-176,8 2-1,10 2 0,-29 421 1,69-538 78,5 0 1,14 94 0,-6-124 86,2-1 0,3-1-1,42 109 1,-55-166 14,5 13 178,1-1-1,17 29 1,-22-42-153,-1 0-1,1-1 1,0 1 0,0-1-1,0 1 1,0-1 0,0 0-1,1 0 1,0-1 0,-1 1-1,1-1 1,0 0 0,0 0 0,0 0-1,0 0 1,1-1 0,6 2-1,19-1-27,0-1 0,33-4 0,-7 1 0,1265-3-2981,-784 6 2223,-249 1 118,389-7-107,-633 4 729,-21 1 457,1-1-1,0 0 1,35-9-1,-58 10-391,-1 0-1,0 0 1,1 0-1,-1 0 1,1 0-1,-1 0 1,0 0-1,1 0 1,-1-1 0,0 1-1,1 0 1,-1 0-1,0 0 1,1 0-1,-1-1 1,0 1-1,1 0 1,-1 0-1,0-1 1,0 1 0,1 0-1,-1 0 1,0-1-1,0 1 1,0 0-1,1-1 1,-1 1-1,0-1 1,-7-6 724,-21-3-931,26 9-59,-31-9-6324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5.363"/>
    </inkml:context>
    <inkml:brush xml:id="br0">
      <inkml:brushProperty name="width" value="0.05" units="cm"/>
      <inkml:brushProperty name="height" value="0.05" units="cm"/>
      <inkml:brushProperty name="color" value="#FF0066"/>
    </inkml:brush>
  </inkml:definitions>
  <inkml:trace contextRef="#ctx0" brushRef="#br0">91 105 24575,'-15'-11'0,"4"3"0,0 0 0,1 0 0,-1-1 0,2-1 0,-10-11 0,18 20 0,1 1 0,0 0 0,-1-1 0,1 1 0,0-1 0,-1 1 0,1-1 0,0 1 0,0-1 0,0 1 0,-1-1 0,1 1 0,0-1 0,0 1 0,0-1 0,0 1 0,0-1 0,0 1 0,0-1 0,0 1 0,0-1 0,0 1 0,0-1 0,0 1 0,1-1 0,-1 1 0,0-1 0,0 1 0,0-1 0,1 1 0,-1-1 0,0 1 0,0 0 0,1-1 0,-1 1 0,1-1 0,-1 1 0,0 0 0,1-1 0,-1 1 0,1 0 0,-1 0 0,0-1 0,1 1 0,-1 0 0,1 0 0,-1 0 0,1-1 0,29-4 0,-29 5 0,71-3 0,108 9 0,-75-1 0,1166 31-3507,223 8-949,-1336-38 4522,251 18 4686,-400-23-4527,0 0 133,0 0 0,0 1 0,0 0 1,10 3-1,-18-4-332,0-1 1,0 0-1,0 1 0,0-1 0,0 1 1,0-1-1,0 1 0,0-1 0,0 1 1,0 0-1,0-1 0,0 1 0,-1 0 1,1 0-1,0 0 0,0-1 0,-1 1 1,1 0-1,-1 0 0,1 0 1,-1 0-1,1 0 0,-1 0 0,0 0 1,1 0-1,-1 0 0,0 1 0,0-1 1,0 0-1,0 0 0,0 0 0,0 0 1,0 0-1,0 0 0,0 0 0,0 0 1,-1 0-1,1 0 0,0 1 0,-1-1 1,1 0-1,-2 1 0,1 2-26,-10 15 0,1 1 0,2 0 0,0 0 0,1 1 0,-7 31 0,5 33 0,4 2 0,6 87 0,0-81 0,0 246 0,11 521 0,-9-789 0,1 215 0,-5-283 0,1 0 0,0 0 0,-1 1 0,1-1 0,-1 0 0,0 0 0,0 0 0,0-1 0,-1 1 0,1 0 0,-1 0 0,0-1 0,1 1 0,-1 0 0,0-1 0,0 0 0,-1 1 0,1-1 0,0 0 0,-1 0 0,1-1 0,-1 1 0,0 0 0,0-1 0,1 0 0,-1 1 0,-4 0 0,-7 1 0,0 1 0,0-2 0,0 0 0,-26 0 0,20-2 0,-336 22 334,-68 3-2033,311-20-5127</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6.872"/>
    </inkml:context>
    <inkml:brush xml:id="br0">
      <inkml:brushProperty name="width" value="0.05" units="cm"/>
      <inkml:brushProperty name="height" value="0.05" units="cm"/>
      <inkml:brushProperty name="color" value="#FF0066"/>
    </inkml:brush>
  </inkml:definitions>
  <inkml:trace contextRef="#ctx0" brushRef="#br0">99 1 24575,'-2'3'0,"-2"3"0,0 4 0,-2 6 0,-2 6 0,-1 5 0,2 4 0,-2 4 0,2 3 0,-1 3 0,0 1 0,3-2 0,-2-1 0,1-2 0,1-5 0,1-7-8191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7.239"/>
    </inkml:context>
    <inkml:brush xml:id="br0">
      <inkml:brushProperty name="width" value="0.05" units="cm"/>
      <inkml:brushProperty name="height" value="0.05" units="cm"/>
      <inkml:brushProperty name="color" value="#FF0066"/>
    </inkml:brush>
  </inkml:definitions>
  <inkml:trace contextRef="#ctx0" brushRef="#br0">0 90 24575,'6'-3'0,"4"-1"0,7-2 0,6-1 0,4 1 0,7-1 0,3-2 0,4 0 0,1 1 0,-2 0 0,-1 1 0,-4-1 0,-9 1-8191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7.643"/>
    </inkml:context>
    <inkml:brush xml:id="br0">
      <inkml:brushProperty name="width" value="0.05" units="cm"/>
      <inkml:brushProperty name="height" value="0.05" units="cm"/>
      <inkml:brushProperty name="color" value="#FF0066"/>
    </inkml:brush>
  </inkml:definitions>
  <inkml:trace contextRef="#ctx0" brushRef="#br0">65 86 24575,'-3'-18'0,"-1"-7"0,0 2 0,1 8 0,1 10 0,1 12 0,0 9 0,-2 9 0,-1 5 0,0 3 0,-1 3 0,-1-1 0,-1-2 0,-1-1 0,2-4 0,2-6-8191</inkml:trace>
  <inkml:trace contextRef="#ctx0" brushRef="#br0" timeOffset="1">334 35 24575,'-5'0'0,"0"1"0,0-1 0,0 1 0,0 0 0,0 1 0,0-1 0,1 1 0,-1 0 0,1 0 0,-1 0 0,1 1 0,0-1 0,0 1 0,0 0 0,0 0 0,0 1 0,1-1 0,-1 1 0,1 0 0,0 0 0,0 0 0,0 0 0,1 0 0,-3 6 0,-5 12 0,2-1 0,0 2 0,-9 43 0,11-40 0,0-1-682,-5 44-1,9-53-6143</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8.014"/>
    </inkml:context>
    <inkml:brush xml:id="br0">
      <inkml:brushProperty name="width" value="0.05" units="cm"/>
      <inkml:brushProperty name="height" value="0.05" units="cm"/>
      <inkml:brushProperty name="color" value="#FF0066"/>
    </inkml:brush>
  </inkml:definitions>
  <inkml:trace contextRef="#ctx0" brushRef="#br0">54 53 24575,'0'-2'0,"0"-4"0,0 0 0,1 1 0,-1-1 0,3-9 0,-3 14 0,0 0 0,0 1 0,1-1 0,-1 1 0,0-1 0,0 0 0,1 1 0,-1-1 0,0 1 0,1-1 0,-1 1 0,1-1 0,-1 1 0,1-1 0,-1 1 0,0 0 0,1-1 0,0 1 0,-1-1 0,1 1 0,-1 0 0,1 0 0,-1-1 0,1 1 0,0 0 0,-1 0 0,1 0 0,-1 0 0,1 0 0,0-1 0,-1 1 0,1 0 0,0 0 0,-1 1 0,1-1 0,0 0 0,-1 0 0,1 0 0,-1 0 0,1 1 0,0-1 0,-1 0 0,1 0 0,-1 1 0,1-1 0,-1 0 0,1 1 0,-1-1 0,1 1 0,-1-1 0,1 1 0,-1-1 0,1 1 0,5 4 0,-1 0 0,1 1 0,-1 0 0,0 0 0,-1 0 0,0 0 0,0 1 0,4 8 0,24 62 0,-23-54 0,32 108-1365,-36-112-5461</inkml:trace>
  <inkml:trace contextRef="#ctx0" brushRef="#br0" timeOffset="1">5 221 24575,'-3'0'0,"2"0"0,4 0 0,7 0 0,5 0 0,5 0 0,6 0 0,3 0 0,3-3 0,-1 0 0,-6-1-8191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8.398"/>
    </inkml:context>
    <inkml:brush xml:id="br0">
      <inkml:brushProperty name="width" value="0.05" units="cm"/>
      <inkml:brushProperty name="height" value="0.05" units="cm"/>
      <inkml:brushProperty name="color" value="#FF0066"/>
    </inkml:brush>
  </inkml:definitions>
  <inkml:trace contextRef="#ctx0" brushRef="#br0">72 4 24575,'0'-3'0,"0"2"0,0 4 0,0 5 0,-3 3 0,-1 6 0,1 3 0,-3 3 0,0 1 0,-2 0 0,1 0 0,-2 0 0,1-1 0,-1-5 0,0-6-8191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8.754"/>
    </inkml:context>
    <inkml:brush xml:id="br0">
      <inkml:brushProperty name="width" value="0.05" units="cm"/>
      <inkml:brushProperty name="height" value="0.05" units="cm"/>
      <inkml:brushProperty name="color" value="#FF0066"/>
    </inkml:brush>
  </inkml:definitions>
  <inkml:trace contextRef="#ctx0" brushRef="#br0">1 150 24575,'0'-2'0,"0"0"0,0 0 0,0-1 0,0 1 0,0 0 0,1 0 0,-1 0 0,0 0 0,1 0 0,0 0 0,0 0 0,-1 0 0,1 0 0,0 1 0,1-1 0,-1 0 0,2-2 0,-1 3 0,0 0 0,-1 0 0,1 0 0,0 1 0,-1-1 0,1 0 0,0 1 0,0 0 0,0-1 0,0 1 0,0 0 0,-1 0 0,1 0 0,0 0 0,0 0 0,0 0 0,0 1 0,0-1 0,-1 1 0,3 0 0,27 9 0,0 2 0,-1 1 0,52 31 0,13 6 0,-94-49 0,1 0 0,-1-1 0,0 1 0,1 0 0,-1-1 0,1 1 0,-1-1 0,1 1 0,-1-1 0,1 0 0,0 1 0,-1-1 0,1 0 0,-1 0 0,1 0 0,-1 0 0,1-1 0,0 1 0,-1 0 0,1-1 0,-1 1 0,1-1 0,-1 1 0,1-1 0,-1 0 0,2-1 0,-1 0 0,-1 0 0,0 0 0,0 0 0,0-1 0,0 1 0,0 0 0,0-1 0,0 1 0,-1-1 0,1 1 0,-1-1 0,0 1 0,0-1 0,0 1 0,0-1 0,-1-3 0,-9-78 0,6 56 0,-2-53 0,7 234-1365,-1-132-5461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8.167"/>
    </inkml:context>
    <inkml:brush xml:id="br0">
      <inkml:brushProperty name="width" value="0.05" units="cm"/>
      <inkml:brushProperty name="height" value="0.05" units="cm"/>
      <inkml:brushProperty name="color" value="#FF0066"/>
    </inkml:brush>
  </inkml:definitions>
  <inkml:trace contextRef="#ctx0" brushRef="#br0">242 1 24575,'-9'0'0,"0"0"0,1 0 0,-1 1 0,1 1 0,-14 3 0,17-3 0,0 0 0,1 0 0,-1 0 0,1 1 0,-1 0 0,1 0 0,0 0 0,0 1 0,1-1 0,-7 8 0,-42 60 0,36-47 0,-28 33 0,33-48 0,13-17 0,16-20 0,1 4 0,1 0 0,29-25 0,-39 41 0,0-1 0,0 2 0,0-1 0,1 1 0,1 1 0,-1 0 0,1 1 0,14-5 0,-23 9 10,-1 0-1,1 1 0,0-1 1,0 1-1,0 0 0,0 0 1,0 0-1,0 0 0,0 1 1,0-1-1,0 1 0,0-1 1,-1 1-1,1 0 0,5 3 1,-4-2 8,0 1 1,0-1-1,0 1 1,-1 0-1,1 1 1,-1-1-1,0 1 1,0-1-1,3 5 1,3 9-294,0 0 0,0 0 0,10 35 0,-13-36-325,8 24-6226</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9.202"/>
    </inkml:context>
    <inkml:brush xml:id="br0">
      <inkml:brushProperty name="width" value="0.05" units="cm"/>
      <inkml:brushProperty name="height" value="0.05" units="cm"/>
      <inkml:brushProperty name="color" value="#FF0066"/>
    </inkml:brush>
  </inkml:definitions>
  <inkml:trace contextRef="#ctx0" brushRef="#br0">134 82 24575,'0'0'0,"0"-1"0,0 1 0,0 0 0,0 0 0,0 0 0,0 0 0,0 0 0,0 0 0,0 0 0,0-1 0,0 1 0,0 0 0,0 0 0,0 0 0,0 0 0,0 0 0,0 0 0,0 0 0,0 0 0,0 0 0,0-1 0,-1 1 0,1 0 0,0 0 0,0 0 0,0 0 0,0 0 0,0 0 0,0 0 0,0 0 0,0 0 0,0 0 0,-1 0 0,1 0 0,0 0 0,0 0 0,0 0 0,0 0 0,0 0 0,0 0 0,0 0 0,-1 0 0,1 0 0,0 0 0,0 0 0,0 0 0,0 0 0,0 0 0,0 0 0,0 0 0,-1 0 0,1 0 0,0 0 0,0 0 0,0 0 0,-10 7 0,-6 10 0,0 10 0,1 1 0,1 1 0,-15 47 0,2-8 0,24-56 0,12-22 0,12-24 0,4-12 0,44-77 0,-57 104 0,2 1 0,0 0 0,0 1 0,19-17 0,-30 31 0,1 0 0,-1 1 0,0-1 0,1 1 0,-1 0 0,1 0 0,0 0 0,3-1 0,-5 3 0,-1-1 0,0 1 0,0 0 0,1 0 0,-1 0 0,0 0 0,0 0 0,1 0 0,-1 0 0,0 0 0,1 0 0,-1 0 0,0 1 0,0-1 0,0 0 0,1 1 0,-1-1 0,0 1 0,0 0 0,0-1 0,0 1 0,0 0 0,0 0 0,0 0 0,0-1 0,0 1 0,0 0 0,-1 0 0,2 2 0,2 4 0,0 0 0,0 1 0,-1 0 0,0-1 0,0 1 0,2 13 0,5 55 0,-6-44 0,21 126-1365,-21-130-5461</inkml:trace>
  <inkml:trace contextRef="#ctx0" brushRef="#br0" timeOffset="1">168 216 24575,'0'-3'0,"0"-3"0,0-5 0,5 1 0,6 1 0,6 3 0,5 2 0,6 2 0,3 1 0,5 1 0,-3 0-8191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9.576"/>
    </inkml:context>
    <inkml:brush xml:id="br0">
      <inkml:brushProperty name="width" value="0.05" units="cm"/>
      <inkml:brushProperty name="height" value="0.05" units="cm"/>
      <inkml:brushProperty name="color" value="#FF0066"/>
    </inkml:brush>
  </inkml:definitions>
  <inkml:trace contextRef="#ctx0" brushRef="#br0">13 41 24575,'0'-4'0,"0"0"0,-1 0 0,0 0 0,1 1 0,-1-1 0,-1 0 0,1 0 0,-3-6 0,4 10 0,0 0 0,0 0 0,0 0 0,0 0 0,0 0 0,0 0 0,0 1 0,0-1 0,0 0 0,0 0 0,-1 0 0,1 0 0,0 0 0,0 0 0,0 0 0,0 0 0,0 0 0,0 0 0,0 0 0,0 0 0,0 0 0,0 0 0,0 0 0,0 0 0,0 0 0,0 0 0,0 0 0,0 0 0,0 0 0,0 0 0,0 0 0,0 0 0,0 0 0,0 0 0,-1 0 0,1 0 0,0 0 0,0 0 0,0 0 0,0 0 0,0 0 0,0 0 0,0 0 0,0 0 0,0 0 0,0 0 0,0 0 0,0 0 0,0 0 0,0 0 0,0 0 0,0 9 0,1 13 0,13 78-682,1 130-1,-15-199-6143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49.936"/>
    </inkml:context>
    <inkml:brush xml:id="br0">
      <inkml:brushProperty name="width" value="0.05" units="cm"/>
      <inkml:brushProperty name="height" value="0.05" units="cm"/>
      <inkml:brushProperty name="color" value="#FF0066"/>
    </inkml:brush>
  </inkml:definitions>
  <inkml:trace contextRef="#ctx0" brushRef="#br0">59 114 24575,'-6'-3'0,"1"0"0,-1-1 0,1 0 0,0 0 0,0 0 0,0-1 0,-5-5 0,9 8 0,0 1 0,-1-1 0,1 0 0,0 1 0,0-1 0,0 0 0,1 0 0,-1 0 0,0 0 0,1 0 0,-1 0 0,1-2 0,0 3 0,0 0 0,0 0 0,0 0 0,0-1 0,0 1 0,1 0 0,-1 0 0,1 0 0,-1 0 0,1 0 0,-1 0 0,1 0 0,-1 0 0,1 0 0,0 0 0,-1 0 0,1 0 0,0 0 0,0 1 0,0-1 0,0 0 0,1 0 0,6-4 0,-1 2 0,1-1 0,0 1 0,0 0 0,0 1 0,0 0 0,0 0 0,1 1 0,-1 0 0,9 0 0,9 0 0,51 7 0,-40-1 0,64 16 0,-85-16 0,1 1 0,-1 0 0,-1 1 0,1 1 0,-1 0 0,15 12 0,-25-18 0,-2 1 0,1 0 0,0 1 0,-1-1 0,1 1 0,-1 0 0,0-1 0,0 1 0,-1 1 0,1-1 0,-1 0 0,0 1 0,0-1 0,0 1 0,1 9 0,-2-10 0,-1 0 0,0 0 0,0 0 0,-1 0 0,1 0 0,-1 0 0,0 0 0,0 0 0,0 0 0,-1 0 0,1-1 0,-1 1 0,0 0 0,0-1 0,0 1 0,0-1 0,-1 0 0,1 0 0,-5 5 0,-7 4 0,0 1 0,-1-1 0,0-1 0,-1-1 0,0 0 0,-1-1 0,0-1 0,-20 7 0,9-5 0,0-2 0,-1-1 0,0-1 0,-42 4 0,27-9-1365,10-3-5461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0.424"/>
    </inkml:context>
    <inkml:brush xml:id="br0">
      <inkml:brushProperty name="width" value="0.05" units="cm"/>
      <inkml:brushProperty name="height" value="0.05" units="cm"/>
      <inkml:brushProperty name="color" value="#FF0066"/>
    </inkml:brush>
  </inkml:definitions>
  <inkml:trace contextRef="#ctx0" brushRef="#br0">34 158 24575,'13'-3'0,"-13"2"0,1 1 0,-1 0 0,1 0 0,0-1 0,-1 1 0,1 0 0,-1 0 0,1 0 0,-1 0 0,1 0 0,0-1 0,-1 1 0,1 0 0,-1 0 0,1 1 0,-1-1 0,1 0 0,0 0 0,-1 0 0,1 0 0,-1 0 0,1 1 0,-1-1 0,1 0 0,-1 0 0,1 1 0,-1-1 0,1 0 0,-1 1 0,1-1 0,-1 1 0,0-1 0,1 0 0,-1 1 0,1-1 0,-1 1 0,0-1 0,0 1 0,1-1 0,-1 1 0,0 0 0,1 0 0,2 6 0,0 0 0,0 0 0,-1 0 0,0 1 0,0-1 0,0 1 0,-1-1 0,0 11 0,-1 68 0,-1-51 0,1-26 0,-1 9 0,-1-18 0,-3-11 0,-9-32 0,-10-53 0,21 80 0,1 0 0,1 0 0,0 1 0,1-1 0,1 0 0,0 0 0,4-17 0,-4 28 0,1 0 0,-1 1 0,1-1 0,0 0 0,0 1 0,0 0 0,1-1 0,-1 1 0,1 0 0,0 0 0,0 1 0,1-1 0,-1 1 0,1-1 0,-1 1 0,1 0 0,0 0 0,0 1 0,1-1 0,-1 1 0,1 0 0,-1 0 0,10-2 0,-6 2 0,0 0 0,0 1 0,0 1 0,0-1 0,1 1 0,-1 0 0,0 1 0,0 0 0,1 0 0,-1 1 0,0 0 0,0 1 0,11 4 0,-17-6 0,0-1 0,-1 1 0,1 0 0,0 0 0,-1-1 0,1 1 0,-1 0 0,1 0 0,-1 1 0,1-1 0,-1 0 0,0 0 0,1 1 0,-1-1 0,0 1 0,0-1 0,0 1 0,0-1 0,0 1 0,-1 0 0,1-1 0,0 1 0,-1 0 0,1 0 0,-1-1 0,0 1 0,1 0 0,-1 0 0,0 0 0,0 0 0,0-1 0,-1 4 0,0-1 0,-1 0 0,0-1 0,1 1 0,-1 0 0,-1 0 0,1-1 0,0 0 0,-1 1 0,0-1 0,0 0 0,0 0 0,0 0 0,-5 3 0,-2 0 0,0 0 0,-1 0 0,-11 4 0,-6 3 0,28-12 0,-1-1 0,0 0 0,1 0 0,-1 1 0,1-1 0,-1 0 0,0 1 0,1-1 0,-1 0 0,1 1 0,-1-1 0,1 1 0,0-1 0,-1 1 0,1-1 0,-1 1 0,1-1 0,0 1 0,-1 1 0,9 3 0,29 0 0,-23-4 0,-3 2 0,-1-1 0,0 2 0,0-1 0,0 1 0,-1 1 0,1 0 0,-1 0 0,0 1 0,-1 0 0,13 10 0,-18-13 0,0 0 0,-1 0 0,1 0 0,0 0 0,-1 0 0,0 1 0,1-1 0,-1 1 0,-1-1 0,1 1 0,0 0 0,-1 0 0,0 0 0,0 0 0,0 0 0,0 0 0,-1 0 0,0 0 0,1 0 0,-2 0 0,1 0 0,0 0 0,-1 0 0,0 0 0,1 0 0,-2 0 0,1 0 0,0 0 0,-1-1 0,-2 5 0,1-3 0,0-1 0,-1 1 0,1-1 0,-1 0 0,0-1 0,0 1 0,-1-1 0,1 1 0,-1-1 0,1-1 0,-1 1 0,0-1 0,0 1 0,0-1 0,-1-1 0,1 1 0,-11 1 0,-2 0 0,0-1 0,0-1 0,0 0 0,-21-3 0,-65-12-1365,61 5-5461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1.195"/>
    </inkml:context>
    <inkml:brush xml:id="br0">
      <inkml:brushProperty name="width" value="0.05" units="cm"/>
      <inkml:brushProperty name="height" value="0.05" units="cm"/>
      <inkml:brushProperty name="color" value="#FF0066"/>
    </inkml:brush>
  </inkml:definitions>
  <inkml:trace contextRef="#ctx0" brushRef="#br0">290 189 24575,'43'-41'0,"-33"33"0,1-1 0,-2-1 0,1 0 0,-1 0 0,-1 0 0,0-1 0,7-12 0,-15 21 0,1 1 0,0 0 0,-1 0 0,1-1 0,-1 1 0,1 0 0,-1-1 0,0 1 0,1-1 0,-1 1 0,0 0 0,0-1 0,0 1 0,0-1 0,0 1 0,-1 0 0,1-1 0,0 1 0,-1 0 0,1-1 0,-1 1 0,1 0 0,-1-2 0,-1 2 0,1-1 0,-1 1 0,1-1 0,-1 1 0,1 0 0,-1-1 0,0 1 0,0 0 0,0 0 0,1 1 0,-1-1 0,0 0 0,-4 0 0,-5-2 0,0 2 0,-1 0 0,1 0 0,-16 1 0,5 1 0,-1 1 0,1 1 0,-23 6 0,37-7 0,0 1 0,0-1 0,0 1 0,0 1 0,0 0 0,0 0 0,1 0 0,0 1 0,0 0 0,-12 12 0,17-15 0,1-1 0,-1 0 0,1 1 0,0 0 0,-1-1 0,1 1 0,0 0 0,0-1 0,0 1 0,0 0 0,1 0 0,-1 0 0,1 0 0,-1 0 0,1 0 0,-1 0 0,1 0 0,0 0 0,0 0 0,0 0 0,0 0 0,0 0 0,1 0 0,-1 0 0,0 0 0,1 0 0,0 0 0,-1 0 0,1 0 0,0 0 0,0-1 0,0 1 0,0 0 0,1-1 0,-1 1 0,0 0 0,1-1 0,-1 0 0,1 1 0,-1-1 0,1 0 0,3 2 0,5 4 0,1 0 0,0-1 0,0-1 0,1 0 0,18 5 0,16 2 0,-32-10 0,-1 2 0,0-1 0,12 6 0,-24-8 0,0-1 0,-1 0 0,1 0 0,0 0 0,-1 1 0,1-1 0,0 0 0,-1 1 0,1-1 0,-1 1 0,1-1 0,0 1 0,-1-1 0,1 1 0,-1-1 0,0 1 0,1-1 0,-1 1 0,1 0 0,-1-1 0,0 1 0,1 0 0,-1-1 0,0 1 0,0 0 0,0-1 0,1 2 0,-2-1 0,1 0 0,-1 1 0,1-1 0,-1 0 0,1 0 0,-1 0 0,0-1 0,1 1 0,-1 0 0,0 0 0,0 0 0,1 0 0,-1-1 0,0 1 0,-2 1 0,-6 4 0,-1-1 0,-19 8 0,23-11 0,-55 22 0,33-14 0,1 1 0,1 1 0,0 1 0,-27 18 0,50-28 0,0-1 0,0 1 0,0 0 0,0 0 0,1 0 0,-1 0 0,1 0 0,0 0 0,-1 1 0,1-1 0,1 1 0,-4 7 0,5-10 0,0 1 0,0-1 0,-1 1 0,1-1 0,0 1 0,0-1 0,0 1 0,1-1 0,-1 1 0,0 0 0,0-1 0,1 1 0,-1-1 0,1 0 0,0 1 0,-1-1 0,1 1 0,0-1 0,0 0 0,0 1 0,0-1 0,0 0 0,0 0 0,0 0 0,0 0 0,0 0 0,0 0 0,1 0 0,-1 0 0,0-1 0,1 1 0,-1 0 0,1-1 0,-1 1 0,2 0 0,9 2 49,-1 0 0,0 0-1,1-1 1,-1-1 0,1 0 0,12 0-1,69-6-1620,-90 5 1438,40-5-6692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1.579"/>
    </inkml:context>
    <inkml:brush xml:id="br0">
      <inkml:brushProperty name="width" value="0.05" units="cm"/>
      <inkml:brushProperty name="height" value="0.05" units="cm"/>
      <inkml:brushProperty name="color" value="#FF0066"/>
    </inkml:brush>
  </inkml:definitions>
  <inkml:trace contextRef="#ctx0" brushRef="#br0">34 45 24575,'-3'0'0,"2"0"0,4 3 0,4 3 0,4 4 0,3 4 0,2 1 0,1 4 0,1 2 0,-1 3 0,1 1 0,-3 1 0,-2-1 0,0-2 0,2-4 0,-3-6-8191</inkml:trace>
  <inkml:trace contextRef="#ctx0" brushRef="#br0" timeOffset="1">286 11 24575,'-3'-3'0,"-3"-1"0,-5 1 0,-2 3 0,-2 4 0,-5 8 0,-1 4 0,-3 6 0,-3 4 0,0 4 0,-1 2 0,1 2 0,3 0 0,5-2 0,6-4 0,5-7-8191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2.021"/>
    </inkml:context>
    <inkml:brush xml:id="br0">
      <inkml:brushProperty name="width" value="0.05" units="cm"/>
      <inkml:brushProperty name="height" value="0.05" units="cm"/>
      <inkml:brushProperty name="color" value="#FF0066"/>
    </inkml:brush>
  </inkml:definitions>
  <inkml:trace contextRef="#ctx0" brushRef="#br0">54 121 24575,'-2'0'0,"0"0"0,0 0 0,1 0 0,-1 0 0,0 1 0,0-1 0,0 1 0,1-1 0,-1 1 0,0 0 0,1 0 0,-1-1 0,1 1 0,-1 0 0,1 1 0,-1-1 0,1 0 0,-2 2 0,1 0 0,0 0 0,0 0 0,0 0 0,1 0 0,-1 0 0,1 0 0,0 0 0,0 1 0,-1 3 0,0 7 0,1 0 0,0 0 0,1 24 0,1-34 0,4 48 0,3 0 0,3 0 0,20 62 0,-25-94 0,-5-19 0,-2-4 0,-7-33 0,-9-25 0,-12-80 0,27 121 0,0 0 0,1-1 0,0 1 0,2 0 0,1-1 0,0 1 0,2 0 0,6-23 0,-8 36 0,1 1 0,0-1 0,0 1 0,0-1 0,1 1 0,0 0 0,0 1 0,0-1 0,1 1 0,0 0 0,0 0 0,10-8 0,-12 11 0,0 1 0,1-1 0,-1 0 0,0 1 0,1-1 0,-1 1 0,0 0 0,1 0 0,0 1 0,-1-1 0,1 1 0,-1-1 0,1 1 0,0 0 0,-1 1 0,1-1 0,-1 0 0,1 1 0,-1 0 0,1 0 0,-1 0 0,1 0 0,-1 1 0,0-1 0,1 1 0,4 4 0,-5-4 0,1 0 0,-1 1 0,0 0 0,0 0 0,0 0 0,0 0 0,-1 1 0,1-1 0,-1 1 0,0-1 0,0 1 0,0 0 0,0 0 0,-1 0 0,0 0 0,1 0 0,-2 0 0,1 0 0,0 0 0,-1 0 0,0 0 0,1 1 0,-2-1 0,1 0 0,0 0 0,-1 0 0,0 1 0,0-1 0,-3 6 0,1 0 0,-1-1 0,0 0 0,0 0 0,-1-1 0,-1 0 0,1 0 0,-1 0 0,0 0 0,-1-1 0,0 0 0,-13 11 0,13-13-114,-1 0 1,1 0-1,-1-1 0,0 0 0,0 0 1,0 0-1,0-1 0,-1-1 0,0 1 1,1-1-1,-15 1 0,3-4-6712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2.433"/>
    </inkml:context>
    <inkml:brush xml:id="br0">
      <inkml:brushProperty name="width" value="0.05" units="cm"/>
      <inkml:brushProperty name="height" value="0.05" units="cm"/>
      <inkml:brushProperty name="color" value="#FF0066"/>
    </inkml:brush>
  </inkml:definitions>
  <inkml:trace contextRef="#ctx0" brushRef="#br0">0 0 24575,'0'0'0,"0"3"0,0 4 0,0 6 0,0 4 0,0 4 0,3 6 0,1 2 0,0 6 0,-1 3 0,-1 0 0,-1-1 0,0 0 0,-1-4 0,3-5 0,0-7-8191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2.820"/>
    </inkml:context>
    <inkml:brush xml:id="br0">
      <inkml:brushProperty name="width" value="0.05" units="cm"/>
      <inkml:brushProperty name="height" value="0.05" units="cm"/>
      <inkml:brushProperty name="color" value="#FF0066"/>
    </inkml:brush>
  </inkml:definitions>
  <inkml:trace contextRef="#ctx0" brushRef="#br0">169 42 24575,'-9'-5'0,"1"1"0,0 1 0,-1 0 0,0 0 0,0 0 0,0 1 0,0 0 0,-17 0 0,23 2 0,0 0 0,0 0 0,0 0 0,0 1 0,0 0 0,0-1 0,0 1 0,0 0 0,1 1 0,-1-1 0,0 0 0,1 1 0,-1-1 0,1 1 0,-1 0 0,1 0 0,0 0 0,-1 0 0,1 0 0,0 1 0,1-1 0,-1 1 0,0-1 0,1 1 0,-1 0 0,1-1 0,0 1 0,0 0 0,0 0 0,-1 5 0,1-4 0,0 1 0,1 0 0,0 0 0,0 0 0,0 0 0,0 0 0,1 0 0,0 0 0,0 0 0,0 0 0,0-1 0,1 1 0,0 0 0,0-1 0,0 1 0,1-1 0,-1 0 0,1 0 0,0 0 0,0 0 0,1 0 0,-1-1 0,1 1 0,4 3 0,-3-3 0,1 1 0,0-1 0,-1-1 0,1 1 0,0-1 0,1 0 0,-1 0 0,0-1 0,1 1 0,0-2 0,-1 1 0,1-1 0,0 0 0,0 0 0,0-1 0,0 0 0,7 0 0,-10-1 0,1 0 0,0 0 0,-1-1 0,1 1 0,-1-1 0,1 0 0,-1 0 0,0-1 0,0 1 0,0-1 0,0 0 0,0 0 0,-1 0 0,6-6 0,-8 7 0,1-1 0,-1 1 0,1 0 0,-1-1 0,0 1 0,0-1 0,0 1 0,0-1 0,0 1 0,-1-1 0,1 0 0,-1 1 0,0-1 0,0 0 0,0 1 0,0-1 0,0 0 0,0 1 0,-1-1 0,1 0 0,-1 1 0,0-1 0,0 0 0,0 1 0,0 0 0,0-1 0,-2-2 0,-4-5-114,-1 0 1,0 0-1,0 1 0,-1 0 0,-1 1 1,1 0-1,-1 0 0,-1 1 0,1 0 1,-1 1-1,-18-8 0,9 4-6712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3.175"/>
    </inkml:context>
    <inkml:brush xml:id="br0">
      <inkml:brushProperty name="width" value="0.05" units="cm"/>
      <inkml:brushProperty name="height" value="0.05" units="cm"/>
      <inkml:brushProperty name="color" value="#FF0066"/>
    </inkml:brush>
  </inkml:definitions>
  <inkml:trace contextRef="#ctx0" brushRef="#br0">8 101 24575,'-1'0'0,"0"-1"0,1 1 0,-1 0 0,1-1 0,-1 0 0,1 1 0,-1-1 0,1 1 0,0-1 0,-1 1 0,1-1 0,0 0 0,-1 1 0,1-1 0,0 0 0,0 1 0,-1-1 0,1 0 0,0 0 0,0 1 0,0-1 0,0 0 0,0 1 0,0-2 0,1 1 0,-1 0 0,1 1 0,-1-1 0,1 1 0,-1 0 0,1-1 0,0 1 0,-1-1 0,1 1 0,0 0 0,-1-1 0,1 1 0,0 0 0,-1 0 0,1 0 0,0-1 0,-1 1 0,1 0 0,1 0 0,3 0 0,0 0 0,0 0 0,0 0 0,0 1 0,8 1 0,-1 3 0,0 0 0,0 1 0,-1 0 0,0 1 0,0 0 0,0 0 0,-1 1 0,-1 1 0,1 0 0,-1 0 0,-1 1 0,0 0 0,0 0 0,-1 1 0,11 21 0,-17-30 0,0 1 0,0-1 0,0 1 0,-1-1 0,1 0 0,-1 1 0,1-1 0,-1 1 0,0-1 0,0 1 0,0-1 0,-1 3 0,1-4 0,0-1 0,0 1 0,0-1 0,-1 1 0,1-1 0,0 0 0,0 1 0,-1-1 0,1 1 0,0-1 0,0 0 0,-1 1 0,1-1 0,0 0 0,-1 0 0,1 1 0,0-1 0,-1 0 0,1 0 0,-1 1 0,1-1 0,0 0 0,-1 0 0,1 0 0,-1 1 0,-1-1 0,1 0 0,0-1 0,-1 1 0,1 0 0,0 0 0,-1-1 0,1 1 0,0 0 0,0-1 0,0 1 0,-1-1 0,1 0 0,-1-1 0,-3 0 0,1-2 0,0 1 0,-1 0 0,2-1 0,-1 0 0,0 0 0,1 0 0,0 0 0,0 0 0,0-1 0,0 0 0,1 1 0,-1-1 0,1 0 0,1 0 0,-1 0 0,1 0 0,0-1 0,0 1 0,0-7 0,0 4 0,1 0 0,1 0 0,0 1 0,0-1 0,0 0 0,1 1 0,0-1 0,0 1 0,1 0 0,0 0 0,1 0 0,-1 0 0,7-9 0,-6 10-151,1 1-1,-1-1 0,1 1 0,0 0 1,0 0-1,1 1 0,-1 0 1,9-5-1,1 1-6674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2.596"/>
    </inkml:context>
    <inkml:brush xml:id="br0">
      <inkml:brushProperty name="width" value="0.05" units="cm"/>
      <inkml:brushProperty name="height" value="0.05" units="cm"/>
      <inkml:brushProperty name="color" value="#FF0066"/>
    </inkml:brush>
  </inkml:definitions>
  <inkml:trace contextRef="#ctx0" brushRef="#br0">470 52 24575,'0'-1'0,"0"-1"0,-1 1 0,1-1 0,-1 0 0,0 1 0,0-1 0,1 1 0,-1-1 0,0 1 0,0 0 0,-1-1 0,1 1 0,0 0 0,0 0 0,0 0 0,-1 0 0,1 0 0,-3-2 0,0 1 0,0 0 0,0 0 0,0 0 0,0 0 0,0 0 0,-5 0 0,0 1 0,1 0 0,-1 1 0,1 1 0,-1-1 0,1 1 0,0 1 0,0 0 0,-1 0 0,1 0 0,0 1 0,1 0 0,-1 1 0,0 0 0,1 0 0,-7 6 0,-8 5 0,1 1 0,1 0 0,-29 32 0,29-26 0,2 0 0,1 1 0,0 1 0,2 1 0,1 0 0,-17 42 0,24-48 0,0 0 0,1 1 0,1 0 0,1 0 0,1 0 0,1 0 0,0 1 0,2-1 0,0 1 0,4 21 0,-3-33 0,1 0 0,0 0 0,1 0 0,0 0 0,0 0 0,1 0 0,0-1 0,1 0 0,-1 0 0,2 0 0,-1 0 0,1-1 0,0 0 0,9 8 0,-5-8 0,-1 0 0,1 0 0,0-1 0,1 0 0,-1-1 0,1 0 0,0-1 0,0 0 0,1-1 0,14 3 0,-5-3 0,0-1 0,1-1 0,-1-1 0,1 0 0,-1-2 0,1 0 0,-1-2 0,0 0 0,0-2 0,0 0 0,-1-1 0,21-10 0,-20 6 0,0-1 0,-1-1 0,-1 0 0,0-1 0,0-2 0,-2 0 0,0 0 0,0-2 0,18-27 0,-25 31 0,-1-1 0,0 0 0,-1-1 0,-1 0 0,-1 0 0,0-1 0,-1 0 0,-1 0 0,0 0 0,-1 0 0,-1-1 0,-1 1 0,-1-26 0,-2 27 0,0 0 0,0 0 0,-2 1 0,0-1 0,-1 1 0,0 0 0,-1 0 0,-1 1 0,-1 0 0,0 0 0,0 0 0,-1 1 0,-1 1 0,-12-13 0,15 17 0,-1 0 0,-1 1 0,0 0 0,0 0 0,0 1 0,0 0 0,-1 1 0,0 0 0,0 1 0,-1 0 0,1 0 0,-1 1 0,0 0 0,0 1 0,0 0 0,0 1 0,0 0 0,0 1 0,0 0 0,-20 4 0,23-3-52,1 0-1,0 1 1,0 0-1,0 0 1,1 1-1,-1 0 1,0 0-1,1 1 1,0-1-1,0 1 1,0 1-1,0-1 1,1 1-1,-1 0 1,1 0-1,1 1 1,-1-1-1,1 1 1,0 0-1,0 0 0,0 1 1,1-1-1,0 1 1,1 0-1,-4 11 1,3 12-6774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3.546"/>
    </inkml:context>
    <inkml:brush xml:id="br0">
      <inkml:brushProperty name="width" value="0.05" units="cm"/>
      <inkml:brushProperty name="height" value="0.05" units="cm"/>
      <inkml:brushProperty name="color" value="#FF0066"/>
    </inkml:brush>
  </inkml:definitions>
  <inkml:trace contextRef="#ctx0" brushRef="#br0">98 117 24575,'-3'0'0,"1"0"0,0 0 0,-1 0 0,1 0 0,-1 1 0,1-1 0,0 1 0,0-1 0,-1 1 0,1 0 0,0 0 0,0 0 0,-4 2 0,6-3 0,0 1 0,0-1 0,0 0 0,0 0 0,-1 0 0,1 1 0,0-1 0,0 0 0,0 0 0,0 1 0,0-1 0,0 0 0,0 0 0,0 1 0,0-1 0,0 0 0,0 0 0,0 1 0,0-1 0,0 0 0,0 0 0,0 1 0,0-1 0,0 0 0,0 0 0,0 0 0,0 1 0,0-1 0,0 0 0,0 0 0,0 1 0,1-1 0,-1 0 0,0 0 0,0 0 0,0 1 0,0-1 0,1 0 0,19 9 0,-1-3 0,-10-3 0,0 0 0,1-1 0,-1 0 0,0-1 0,17 1 0,-24-2 0,0 0 0,0 0 0,0-1 0,0 1 0,-1 0 0,1-1 0,0 0 0,0 1 0,-1-1 0,1 0 0,0 0 0,-1 0 0,1 0 0,-1 0 0,1 0 0,-1-1 0,1 1 0,-1 0 0,0-1 0,0 1 0,0-1 0,0 1 0,0-1 0,0 0 0,0 1 0,0-1 0,-1 0 0,1 0 0,0 0 0,-1 1 0,0-1 0,1 0 0,-1 0 0,0-3 0,0 0 0,0 1 0,0-1 0,0 0 0,0 1 0,-1-1 0,1 1 0,-1-1 0,-1 1 0,1-1 0,0 1 0,-1 0 0,0 0 0,0-1 0,-1 1 0,1 1 0,-1-1 0,1 0 0,-1 1 0,0-1 0,-1 1 0,1 0 0,-1 0 0,1 0 0,-1 0 0,0 1 0,0-1 0,0 1 0,0 0 0,0 1 0,-1-1 0,1 1 0,0-1 0,-1 1 0,1 1 0,-1-1 0,0 0 0,1 1 0,-1 0 0,1 0 0,-1 1 0,0-1 0,1 1 0,-1 0 0,1 0 0,0 1 0,-1-1 0,1 1 0,0 0 0,0 0 0,0 0 0,0 1 0,0-1 0,0 1 0,1 0 0,-1 0 0,1 0 0,-3 4 0,3-3 0,-1 1 0,1-1 0,1 1 0,-1-1 0,1 1 0,-1 0 0,1 0 0,1 0 0,-1 0 0,1 0 0,0 0 0,0 1 0,0-1 0,1 0 0,-1 1 0,1-1 0,1 0 0,-1 1 0,1-1 0,0 0 0,0 0 0,1 1 0,-1-1 0,1 0 0,0 0 0,4 6 0,-2-3 0,1-1 0,-1 0 0,1 0 0,0-1 0,1 0 0,-1 0 0,1 0 0,0 0 0,1-1 0,0 0 0,0 0 0,0-1 0,0 0 0,0 0 0,1-1 0,11 4 0,17 1-1365,-3-4-5461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3.931"/>
    </inkml:context>
    <inkml:brush xml:id="br0">
      <inkml:brushProperty name="width" value="0.05" units="cm"/>
      <inkml:brushProperty name="height" value="0.05" units="cm"/>
      <inkml:brushProperty name="color" value="#FF0066"/>
    </inkml:brush>
  </inkml:definitions>
  <inkml:trace contextRef="#ctx0" brushRef="#br0">42 197 24575,'-5'-5'0,"1"0"0,0 0 0,0-1 0,0 1 0,1-1 0,0 0 0,0 0 0,0 0 0,1-1 0,0 1 0,-2-10 0,4 15 0,0 1 0,0-1 0,-1 1 0,1-1 0,0 1 0,0-1 0,0 1 0,1-1 0,-1 1 0,0-1 0,0 1 0,0-1 0,0 1 0,0 0 0,1-1 0,-1 1 0,0-1 0,0 1 0,1-1 0,-1 1 0,0 0 0,1-1 0,-1 1 0,0 0 0,1-1 0,-1 1 0,0 0 0,1-1 0,0 1 0,0 0 0,0 0 0,0 0 0,0 0 0,0 0 0,0 0 0,0 0 0,0 1 0,-1-1 0,1 0 0,0 1 0,0-1 0,0 0 0,0 1 0,1 0 0,29 26 0,-28-24 0,17 18 0,0 1 0,32 46 0,-43-54 0,0 0 0,-2 0 0,1 1 0,-2 0 0,0 0 0,7 30 0,-13-42 0,1 1 0,-1-1 0,0 1 0,0 0 0,0-1 0,0 1 0,-1-1 0,0 1 0,1-1 0,-1 1 0,0-1 0,-1 0 0,1 1 0,0-1 0,-4 5 0,4-7 0,0 1 0,-1 0 0,1 0 0,-1-1 0,1 1 0,-1-1 0,0 0 0,1 1 0,-1-1 0,0 0 0,0 0 0,0 0 0,0 0 0,0 0 0,0 0 0,0-1 0,0 1 0,0-1 0,-1 0 0,1 1 0,0-1 0,0 0 0,0 0 0,-1 0 0,1-1 0,-2 1 0,2-1 0,0 1 0,0-1 0,0 0 0,0 0 0,1 0 0,-1 1 0,0-2 0,1 1 0,-1 0 0,1 0 0,-1 0 0,1-1 0,-1 1 0,1-1 0,0 1 0,0-1 0,0 1 0,0-1 0,0 0 0,0 0 0,0 1 0,0-1 0,1 0 0,-1 0 0,1 0 0,0 0 0,-1 0 0,1-3 0,-1-3 0,1-1 0,0 1 0,1 0 0,0-1 0,3-12 0,3-3 0,1 0 0,2 0 0,0 1 0,2 0 0,0 1 0,1 0 0,2 1 0,0 1 0,1 0 0,1 1 0,1 1 0,0 0 0,26-17 0,-36 28 49,1 1 0,0 1 0,0 0-1,1 0 1,0 1 0,10-4 0,-18 8-90,-1-1 0,1 0 1,0 1-1,0-1 0,-1 1 1,1 0-1,0-1 1,0 1-1,0 0 0,0 0 1,-1 0-1,1 1 0,0-1 1,0 0-1,0 1 0,-1-1 1,1 1-1,0 0 1,0-1-1,-1 1 0,1 0 1,-1 0-1,1 0 0,-1 0 1,1 0-1,-1 0 0,1 1 1,-1-1-1,0 0 1,0 1-1,0-1 0,0 1 1,0-1-1,0 1 0,0 0 1,0-1-1,-1 1 1,1 0-1,-1-1 0,1 1 1,0 3-1,1 19-6785</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4.916"/>
    </inkml:context>
    <inkml:brush xml:id="br0">
      <inkml:brushProperty name="width" value="0.05" units="cm"/>
      <inkml:brushProperty name="height" value="0.05" units="cm"/>
      <inkml:brushProperty name="color" value="#FF0066"/>
    </inkml:brush>
  </inkml:definitions>
  <inkml:trace contextRef="#ctx0" brushRef="#br0">22 35 24575,'0'-1'0,"0"-1"0,0 0 0,0 1 0,0-1 0,0 1 0,0-1 0,-1 0 0,1 1 0,-1-1 0,1 1 0,-1-1 0,1 1 0,-1-1 0,0 1 0,0 0 0,0-1 0,0 1 0,0 0 0,0 0 0,0-1 0,0 1 0,-3-2 0,4 3 0,0 0 0,0 0 0,-1 0 0,1 0 0,0 0 0,0 0 0,0 0 0,0 0 0,-1 0 0,1 0 0,0 0 0,0 0 0,0 0 0,0 0 0,-1 0 0,1 1 0,0-1 0,0 0 0,0 0 0,0 0 0,-1 0 0,1 0 0,0 0 0,0 0 0,0 0 0,0 1 0,0-1 0,0 0 0,0 0 0,-1 0 0,1 0 0,0 0 0,0 1 0,0-1 0,0 0 0,0 0 0,0 0 0,0 0 0,0 0 0,0 1 0,0-1 0,0 0 0,0 0 0,0 0 0,0 1 0,0-1 0,0 0 0,0 0 0,0 0 0,0 0 0,0 0 0,0 1 0,0-1 0,0 0 0,1 0 0,1 14 0,-2-13 0,10 67 0,-3 0 0,-2 92 0,-1-17 0,-1-74 0,6 79 0,-6-124 0,1-1 0,1 1 0,1-1 0,10 25 0,-13-41 0,1 1 0,-1-1 0,1 0 0,1 0 0,-1 0 0,1-1 0,1 0 0,-1 0 0,1 0 0,0 0 0,0-1 0,0 0 0,13 7 0,-9-7 0,0 0 0,1-1 0,-1 0 0,1-1 0,0-1 0,0 1 0,0-2 0,0 1 0,11-1 0,11-2 0,-1-2 0,1-1 0,-1-2 0,0-1 0,57-20 0,-39 9 0,60-31 0,-84 35 0,-1-1 0,0 0 0,41-36 0,-71 58 0,0-1 0,1 2 0,-1-1 0,1 0 0,1 1 0,-4 9 0,-1 3 0,-9 40 0,10-9 0,2 1 0,3-1 0,4 60 0,0-31 0,-1 41 0,-29 226 0,-19-4 0,41-298 0,6-44 22,-1 1-1,1-1 0,0 1 1,0-1-1,0 1 0,0-1 1,0 0-1,0 1 0,0-1 1,1 1-1,-1-1 0,1 1 1,-1-1-1,1 1 0,0 1 1,7-2-364,4-12-1023,-3 0-5461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5.287"/>
    </inkml:context>
    <inkml:brush xml:id="br0">
      <inkml:brushProperty name="width" value="0.05" units="cm"/>
      <inkml:brushProperty name="height" value="0.05" units="cm"/>
      <inkml:brushProperty name="color" value="#FF0066"/>
    </inkml:brush>
  </inkml:definitions>
  <inkml:trace contextRef="#ctx0" brushRef="#br0">6 55 24575,'-1'0'0,"1"1"0,-1 0 0,1 0 0,-1 0 0,1 0 0,-1 0 0,1 0 0,0 0 0,-1 1 0,1-1 0,0 0 0,0 0 0,0 0 0,0 0 0,0 0 0,0 0 0,0 0 0,0 1 0,0-1 0,1 0 0,-1 0 0,0 0 0,1 0 0,-1 0 0,1 0 0,-1 0 0,1 0 0,-1 0 0,1 0 0,0-1 0,-1 1 0,3 2 0,0 1 0,0-1 0,1 1 0,0 0 0,0-1 0,7 5 0,1-2 0,-1 0 0,1-1 0,-1 0 0,1-1 0,1-1 0,-1 0 0,0 0 0,1-1 0,-1-1 0,1 0 0,0-1 0,-1 0 0,1-1 0,-1-1 0,1 0 0,23-6 0,-16 1 0,0 0 0,0-1 0,0-2 0,-1 0 0,-1 0 0,1-2 0,-2 0 0,0-1 0,18-18 0,-21 13 0,-14 14 0,-10 10 0,-60 47-1365,40-35-5461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6.450"/>
    </inkml:context>
    <inkml:brush xml:id="br0">
      <inkml:brushProperty name="width" value="0.05" units="cm"/>
      <inkml:brushProperty name="height" value="0.05" units="cm"/>
      <inkml:brushProperty name="color" value="#FF0066"/>
    </inkml:brush>
  </inkml:definitions>
  <inkml:trace contextRef="#ctx0" brushRef="#br0">1 319 24575,'0'-7'0,"-1"-3"0,1 0 0,0 0 0,1 0 0,0 1 0,0-1 0,1 0 0,1 0 0,0 1 0,0-1 0,5-9 0,-1 6 0,1 0 0,0 1 0,1-1 0,1 2 0,0-1 0,0 1 0,1 1 0,0 0 0,1 1 0,0 0 0,1 0 0,26-12 0,-21 13 0,1 1 0,0 0 0,-1 2 0,2 0 0,-1 2 0,1 0 0,-1 1 0,1 1 0,30 1 0,-27 2 0,0 1 0,0 1 0,0 1 0,32 11 0,-42-11 0,0 0 0,-1 1 0,0 0 0,0 1 0,0 0 0,-1 1 0,0 0 0,-1 1 0,10 10 0,-18-17-85,0 1 0,0 0-1,0 0 1,0 0 0,-1 1-1,1-1 1,-1 0 0,0 1-1,0-1 1,0 0 0,0 1-1,-1-1 1,1 1 0,-1 0-1,0 5 1,-1 5-6741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7.304"/>
    </inkml:context>
    <inkml:brush xml:id="br0">
      <inkml:brushProperty name="width" value="0.05" units="cm"/>
      <inkml:brushProperty name="height" value="0.05" units="cm"/>
      <inkml:brushProperty name="color" value="#FF0066"/>
    </inkml:brush>
  </inkml:definitions>
  <inkml:trace contextRef="#ctx0" brushRef="#br0">45 11 24575,'-2'0'0,"1"1"0,-1-1 0,0 1 0,1 0 0,-1 0 0,0 0 0,1 0 0,-1 0 0,1 0 0,0 0 0,-1 0 0,1 1 0,0-1 0,0 0 0,0 1 0,0-1 0,0 1 0,0-1 0,0 1 0,0-1 0,0 3 0,-2 3 0,0-1 0,0 1 0,1-1 0,-1 9 0,2-7 0,1 1 0,0-1 0,0 0 0,1 0 0,0 1 0,0-1 0,1 0 0,0 0 0,0 0 0,1 0 0,0-1 0,1 1 0,0-1 0,0 1 0,0-1 0,1-1 0,9 12 0,1-2 0,0-1 0,1 0 0,0 0 0,1-2 0,30 19 0,-27-22 0,0 0 0,1-1 0,-1-2 0,2 0 0,-1-1 0,1 0 0,0-2 0,0-1 0,0-1 0,0-1 0,0 0 0,1-2 0,-1-1 0,0 0 0,0-2 0,0-1 0,-1 0 0,1-2 0,-1 0 0,22-11 0,-36 14 0,-1 1 0,0-1 0,0 0 0,0 0 0,0-1 0,-1 1 0,1-1 0,-1-1 0,0 1 0,-1-1 0,1 0 0,3-6 0,-6 6 0,1 1 0,-1-1 0,0 0 0,0 0 0,0 0 0,-1 0 0,0 0 0,-1 0 0,1 0 0,-1 0 0,0-1 0,0 1 0,-1 0 0,-2-10 0,-3-5 0,-1 0 0,-1 1 0,0 0 0,-16-25 0,5 8 0,12 19-1365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7.952"/>
    </inkml:context>
    <inkml:brush xml:id="br0">
      <inkml:brushProperty name="width" value="0.05" units="cm"/>
      <inkml:brushProperty name="height" value="0.05" units="cm"/>
      <inkml:brushProperty name="color" value="#FF0066"/>
    </inkml:brush>
  </inkml:definitions>
  <inkml:trace contextRef="#ctx0" brushRef="#br0">210 92 24575,'0'-5'0,"-3"-31"0,3 35 0,0 1 0,0-1 0,0 1 0,0-1 0,0 0 0,-1 1 0,1-1 0,0 1 0,0-1 0,-1 1 0,1 0 0,0-1 0,-1 1 0,1-1 0,-1 1 0,1 0 0,0-1 0,-1 1 0,1 0 0,-1-1 0,1 1 0,-1 0 0,1-1 0,-1 1 0,1 0 0,-1 0 0,1 0 0,-1 0 0,1 0 0,-1-1 0,0 1 0,1 0 0,-1 0 0,1 0 0,-1 0 0,1 1 0,-1-1 0,1 0 0,-1 0 0,0 0 0,1 0 0,-1 1 0,1-1 0,-1 0 0,1 0 0,0 1 0,-1-1 0,1 0 0,-1 1 0,1-1 0,-1 0 0,1 1 0,0-1 0,-1 1 0,1-1 0,-1 1 0,-5 5 0,0 0 0,0 0 0,1 0 0,0 1 0,0 0 0,-7 13 0,-22 52 0,18-34 0,-24 34 0,-3 6 0,43-77 0,-1-1 0,1 1 0,-1 0 0,1-1 0,-1 1 0,1 0 0,0 0 0,0 0 0,-1-1 0,1 1 0,0 0 0,0 0 0,0 0 0,0 0 0,0-1 0,0 1 0,0 0 0,0 0 0,0 0 0,0 0 0,1 0 0,-1-1 0,0 1 0,0 0 0,1 0 0,-1-1 0,1 1 0,-1 0 0,0 0 0,1-1 0,0 1 0,-1 0 0,1-1 0,-1 1 0,1-1 0,0 1 0,-1-1 0,1 1 0,0-1 0,0 1 0,-1-1 0,1 0 0,0 1 0,0-1 0,0 0 0,-1 0 0,1 0 0,0 0 0,0 1 0,0-1 0,0 0 0,-1 0 0,2-1 0,8 1 0,-1 0 0,1-1 0,17-3 0,-18 2 0,87-11 0,1 3 0,101 5 0,-175 6 0,-12-1 0,-1 1 0,1-1 0,0-1 0,-1 0 0,20-4 0,-27 4 0,-1 0 0,1 0 0,-1-1 0,1 1 0,-1 0 0,0-1 0,0 1 0,1-1 0,-1 0 0,0 0 0,0 0 0,0 0 0,-1 0 0,1 0 0,-1 0 0,1-1 0,-1 1 0,0-1 0,1 1 0,-1-1 0,0 1 0,-1-1 0,1 0 0,0 1 0,-1-1 0,0 0 0,1-4 0,-1-1 0,-1 0 0,0 0 0,0 1 0,0-1 0,-1 0 0,0 0 0,0 1 0,-1 0 0,0-1 0,-1 1 0,-4-7 0,-6-10 0,-32-38 0,19 31-682,-40-35-1,55 55-6143</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8.438"/>
    </inkml:context>
    <inkml:brush xml:id="br0">
      <inkml:brushProperty name="width" value="0.05" units="cm"/>
      <inkml:brushProperty name="height" value="0.05" units="cm"/>
      <inkml:brushProperty name="color" value="#FF0066"/>
    </inkml:brush>
  </inkml:definitions>
  <inkml:trace contextRef="#ctx0" brushRef="#br0">1 31 24575,'3'0'0,"-1"1"0,1-1 0,0 0 0,0 1 0,-1 0 0,1 0 0,0 0 0,-1 0 0,1 0 0,-1 0 0,1 0 0,-1 1 0,4 2 0,27 29 0,-29-27 0,1-1 0,-1 1 0,1-1 0,1-1 0,-1 1 0,11 6 0,-9-8 18,-1-1 0,1 0 0,-1 0 0,1 0 0,0-1 0,0 0 0,0-1 0,0 1 0,0-1 0,0 0 0,-1-1 0,1 0 0,0 0 0,0-1 0,0 1 0,-1-1 0,1-1 0,7-3 0,-9 4-100,1-1 1,-1 0 0,0 0 0,1 0-1,-2-1 1,1 0 0,0 0-1,-1 0 1,1 0 0,-1-1 0,0 0-1,-1 0 1,1 0 0,-1 0 0,0 0-1,0-1 1,-1 1 0,0-1 0,0 0-1,2-9 1,-2 0-6745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8.813"/>
    </inkml:context>
    <inkml:brush xml:id="br0">
      <inkml:brushProperty name="width" value="0.05" units="cm"/>
      <inkml:brushProperty name="height" value="0.05" units="cm"/>
      <inkml:brushProperty name="color" value="#FF0066"/>
    </inkml:brush>
  </inkml:definitions>
  <inkml:trace contextRef="#ctx0" brushRef="#br0">56 13 24575,'-3'0'0,"-1"3"0,-2 0 0,-4 1 0,-2-1 0,0-4 0,6-1 0,3-4 0,6-1 0,4 2 0,5 0 0,2 5 0,0 2-8191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9.255"/>
    </inkml:context>
    <inkml:brush xml:id="br0">
      <inkml:brushProperty name="width" value="0.05" units="cm"/>
      <inkml:brushProperty name="height" value="0.05" units="cm"/>
      <inkml:brushProperty name="color" value="#FF0066"/>
    </inkml:brush>
  </inkml:definitions>
  <inkml:trace contextRef="#ctx0" brushRef="#br0">0 17 24575,'0'-3'0,"3"-1"0,4 1 0,-2 0 0,-5 1 0,-6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3.427"/>
    </inkml:context>
    <inkml:brush xml:id="br0">
      <inkml:brushProperty name="width" value="0.05" units="cm"/>
      <inkml:brushProperty name="height" value="0.05" units="cm"/>
      <inkml:brushProperty name="color" value="#FF0066"/>
    </inkml:brush>
  </inkml:definitions>
  <inkml:trace contextRef="#ctx0" brushRef="#br0">491 418 24575,'0'-7'0,"0"-1"0,0 0 0,-1 0 0,0 0 0,-1 1 0,-2-12 0,3 17 0,0 0 0,0 0 0,-1-1 0,1 1 0,-1 0 0,1 0 0,-1 0 0,1 0 0,-1 1 0,0-1 0,0 0 0,0 1 0,0-1 0,0 1 0,0 0 0,0 0 0,-1 0 0,1 0 0,0 0 0,-1 0 0,1 0 0,-1 1 0,-4-1 0,-5 0 0,0 0 0,-1 2 0,1-1 0,-1 1 0,1 1 0,0 0 0,0 1 0,-22 8 0,1 2 0,-56 30 0,63-29 0,2 1 0,-30 23 0,47-32 0,0 0 0,1 0 0,0 0 0,0 1 0,0-1 0,1 1 0,0 1 0,0-1 0,1 1 0,0 0 0,-6 15 0,10-21 0,-1-1 0,0 1 0,1 0 0,-1 0 0,1 0 0,0-1 0,0 1 0,0 0 0,0 0 0,0 0 0,0 0 0,0 0 0,1-1 0,-1 1 0,1 0 0,-1 0 0,1-1 0,-1 1 0,1 0 0,0-1 0,0 1 0,0 0 0,0-1 0,0 1 0,1-1 0,-1 0 0,0 1 0,0-1 0,1 0 0,-1 0 0,1 0 0,-1 0 0,1 0 0,0 0 0,-1 0 0,1-1 0,0 1 0,0 0 0,3 0 0,3 0 0,-1 0 0,1 0 0,0 0 0,0-1 0,0 0 0,0-1 0,0 1 0,9-3 0,5-3 0,0 0 0,-1-1 0,1-1 0,-1-1 0,-1 0 0,0-2 0,0-1 0,-1 0 0,0-1 0,-1-1 0,23-24 0,-28 24 0,0 0 0,-1-2 0,-1 1 0,0-1 0,-1-1 0,-1 0 0,0 0 0,-2-1 0,0 0 0,0 0 0,-2-1 0,-1 0 0,5-34 0,-6 23 0,-2 0 0,0 0 0,-2 0 0,-6-36 0,7 65 0,0 1 0,0-1 0,0 0 0,0 1 0,0-1 0,0 1 0,0-1 0,0 0 0,0 1 0,-1-1 0,1 1 0,0-1 0,0 1 0,-1-1 0,1 0 0,0 1 0,-1-1 0,1 1 0,-1 0 0,0-2 0,-3 12 0,-1 24 0,3 73 0,4 0 0,19 118 0,-15-182-682,15 48-1,-13-61-6143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5:59.776"/>
    </inkml:context>
    <inkml:brush xml:id="br0">
      <inkml:brushProperty name="width" value="0.05" units="cm"/>
      <inkml:brushProperty name="height" value="0.05" units="cm"/>
      <inkml:brushProperty name="color" value="#FF0066"/>
    </inkml:brush>
  </inkml:definitions>
  <inkml:trace contextRef="#ctx0" brushRef="#br0">0 85 24575,'0'-2'0,"1"0"0,-1 0 0,1 0 0,0 0 0,-1 0 0,1 0 0,0 0 0,0 0 0,0 1 0,0-1 0,0 0 0,1 1 0,-1-1 0,1 1 0,-1-1 0,1 1 0,-1-1 0,1 1 0,0 0 0,-1 0 0,1 0 0,0 0 0,0 0 0,0 0 0,2 0 0,8-3 0,0 0 0,23-4 0,-32 7 0,68-10 0,133-5 0,-199 15 0,0 1 0,1 0 0,-1 1 0,0-1 0,1 1 0,-1 0 0,9 3 0,-13-4 0,0 1 0,0 0 0,0-1 0,0 1 0,0 0 0,0 0 0,0 0 0,0 0 0,0 0 0,0 0 0,0 0 0,-1 0 0,1 0 0,0 0 0,-1 0 0,1 1 0,-1-1 0,1 0 0,-1 0 0,1 1 0,-1-1 0,0 0 0,0 1 0,0-1 0,0 0 0,0 1 0,0-1 0,0 0 0,0 1 0,0-1 0,-1 0 0,1 0 0,0 1 0,-1-1 0,-1 2 0,0 6 0,-4 8 0,0-1 0,2 1 0,0 1 0,1-1 0,0 0 0,2 1 0,0 24 0,16 74 0,2 31 0,-17 28-1365,0-158-5461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6:00.198"/>
    </inkml:context>
    <inkml:brush xml:id="br0">
      <inkml:brushProperty name="width" value="0.05" units="cm"/>
      <inkml:brushProperty name="height" value="0.05" units="cm"/>
      <inkml:brushProperty name="color" value="#FF0066"/>
    </inkml:brush>
  </inkml:definitions>
  <inkml:trace contextRef="#ctx0" brushRef="#br0">8 15 24575,'0'0'0,"0"0"0,-1 0 0,1 0 0,0 0 0,-1 0 0,1 0 0,0 1 0,-1-1 0,1 0 0,0 0 0,0 0 0,-1 0 0,1 0 0,0 0 0,0 0 0,-1 1 0,1-1 0,0 0 0,0 0 0,0 0 0,-1 1 0,1-1 0,0 0 0,0 0 0,0 1 0,-1-1 0,1 0 0,0 0 0,0 1 0,0-1 0,0 0 0,0 0 0,0 1 0,0 0 0,2 13 0,10 11 0,-10-23 0,6 10 0,1-1 0,1-1 0,0 1 0,0-2 0,12 10 0,-19-17 0,0-1 0,-1 1 0,1 0 0,0-1 0,0 0 0,-1 0 0,1 0 0,0 0 0,0 0 0,0 0 0,0-1 0,1 0 0,-1 1 0,0-1 0,0 0 0,0 0 0,0-1 0,0 1 0,0-1 0,0 0 0,0 1 0,0-1 0,0-1 0,0 1 0,0 0 0,-1-1 0,1 1 0,0-1 0,3-2 0,3-5 0,-1 1 0,1-1 0,-1-1 0,12-18 0,-14 19 0,0 0 0,0 1 0,1 0 0,0 0 0,1 1 0,12-11 0,-20 18 0,0 0 0,0 0 0,0 0 0,0 0 0,0 0 0,0 0 0,0-1 0,0 1 0,0 0 0,0 0 0,1 0 0,-1 0 0,0 0 0,0 0 0,0 0 0,0 0 0,0 0 0,0-1 0,0 1 0,1 0 0,-1 0 0,0 0 0,0 0 0,0 0 0,0 0 0,0 0 0,0 0 0,1 0 0,-1 0 0,0 0 0,0 0 0,0 0 0,0 0 0,0 0 0,0 0 0,1 0 0,-1 0 0,0 0 0,0 0 0,0 1 0,0-1 0,0 0 0,0 0 0,1 0 0,-1 0 0,0 0 0,0 0 0,0 0 0,0 0 0,0 0 0,0 1 0,0-1 0,0 0 0,-3 10 0,-10 12 0,-14 12-505,-41 40 0,63-69 150,-23 24-6471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6:02.370"/>
    </inkml:context>
    <inkml:brush xml:id="br0">
      <inkml:brushProperty name="width" value="0.05" units="cm"/>
      <inkml:brushProperty name="height" value="0.05" units="cm"/>
      <inkml:brushProperty name="color" value="#FF0066"/>
    </inkml:brush>
  </inkml:definitions>
  <inkml:trace contextRef="#ctx0" brushRef="#br0">9791 575 24575,'2'-3'0,"0"0"0,0-1 0,0 1 0,0 0 0,-1-1 0,0 1 0,1-1 0,-1 0 0,0 1 0,0-6 0,4-13 0,-4 20 0,0 1 0,-1-1 0,1 1 0,-1-1 0,1 1 0,-1-1 0,0 0 0,1 1 0,-1-1 0,0 0 0,0 1 0,0-1 0,-1 0 0,1 1 0,0-1 0,0 1 0,-1-1 0,1 0 0,-1 1 0,0-1 0,1 1 0,-1-1 0,0 1 0,-1-2 0,-1 1 0,0 0 0,1 0 0,-1 0 0,0 0 0,0 0 0,0 1 0,0 0 0,0 0 0,0 0 0,0 0 0,-6-1 0,-285-36 0,187 29 0,-1563-146-634,1385 130 595,-1148-74 39,1316 92 0,-1392-91 561,406 80-435,743 20-140,-329 40 14,519-27 0,-136 17 0,-285 15 0,-101-5 0,598-32 0,-81 4 0,146-17 0,24 2 0,1 0 0,0 0 0,-1 1 0,1-1 0,-7 2 0,10-1 0,1 0 0,-1 1 0,0-1 0,0 1 0,0-1 0,1 1 0,-1-1 0,0 1 0,1 0 0,-1-1 0,0 1 0,1 0 0,-1 0 0,1-1 0,-1 1 0,1 0 0,-1 0 0,1 0 0,0 0 0,0 0 0,-1-1 0,1 1 0,0 1 0,-5 29 0,3-19 0,-15 73 0,-7 103 0,-23 614 0,43-648-1365,5-141-5461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6:02.791"/>
    </inkml:context>
    <inkml:brush xml:id="br0">
      <inkml:brushProperty name="width" value="0.05" units="cm"/>
      <inkml:brushProperty name="height" value="0.05" units="cm"/>
      <inkml:brushProperty name="color" value="#FF0066"/>
    </inkml:brush>
  </inkml:definitions>
  <inkml:trace contextRef="#ctx0" brushRef="#br0">1 1 24575,'6'0'0,"19"0"0,0 0 0,1 1 0,-1 2 0,0 1 0,29 8 0,28 22 306,-62-25-640,0 0-1,0-1 1,1-1 0,23 5 0,-24-10-6492</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6:03.155"/>
    </inkml:context>
    <inkml:brush xml:id="br0">
      <inkml:brushProperty name="width" value="0.05" units="cm"/>
      <inkml:brushProperty name="height" value="0.05" units="cm"/>
      <inkml:brushProperty name="color" value="#FF0066"/>
    </inkml:brush>
  </inkml:definitions>
  <inkml:trace contextRef="#ctx0" brushRef="#br0">219 70 24575,'6'-6'0,"1"-4"0,3-4 0,0-2 0,-5 1 0,-6 7 0,-3 7 0,-4 7 0,-3 5 0,-5 3 0,-3 3 0,-2 4 0,-5 6 0,-4 3 0,-2 1 0,0-2 0,1-2 0,6-7-8191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37.585"/>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2.195"/>
    </inkml:context>
    <inkml:brush xml:id="br0">
      <inkml:brushProperty name="width" value="0.05" units="cm"/>
      <inkml:brushProperty name="height" value="0.05" units="cm"/>
      <inkml:brushProperty name="color" value="#FF0066"/>
    </inkml:brush>
  </inkml:definitions>
  <inkml:trace contextRef="#ctx0" brushRef="#br0">54 440 24575,'-31'-3'0,"30"2"0,-1 1 0,1 0 0,0-1 0,0 1 0,-1-1 0,1 1 0,0-1 0,0 0 0,0 1 0,0-1 0,0 0 0,-1 0 0,2 0 0,-1 0 0,0 0 0,0 0 0,0 0 0,0 0 0,-1-2 0,2 2 0,0 0 0,0 0 0,0 0 0,0 0 0,1 0 0,-1 1 0,0-1 0,0 0 0,0 0 0,1 0 0,-1 0 0,0 1 0,1-1 0,-1 0 0,1 0 0,-1 1 0,1-1 0,0 0 0,-1 1 0,1-1 0,-1 0 0,1 1 0,0-1 0,0 1 0,-1-1 0,1 1 0,0 0 0,0-1 0,-1 1 0,1 0 0,0-1 0,1 1 0,34-12 0,-32 11 0,50-12 42,81-9 0,64 5-265,-144 13 15,1397-61-2332,-62 4 650,-821 1 1888,-538 56 0,0-2 0,-1-1 0,54-21 0,-82 27 7,0 0-1,0 1 1,0-1-1,0 0 0,0 0 1,0 0-1,0-1 1,-1 1-1,1 0 0,0-1 1,-1 1-1,1-1 0,-1 1 1,0-1-1,1 0 1,-1 0-1,0 0 0,0 0 1,1-2-1,-2 3 21,0 0-1,0 0 1,0 1-1,0-1 0,0 0 1,0 0-1,-1 0 1,1 1-1,0-1 1,0 0-1,-1 0 1,1 1-1,0-1 1,-1 0-1,1 1 0,-1-1 1,1 0-1,-2 0 1,0-1 91,0 0 0,0 0 1,0 1-1,-1-1 0,1 1 1,0 0-1,-5-2 0,-11-4 422,-1 2 0,0 0 0,0 0 0,-20 0 0,-81-4-726,107 8-377,-48-1-6259</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0.495"/>
    </inkml:context>
    <inkml:brush xml:id="br0">
      <inkml:brushProperty name="width" value="0.05" units="cm"/>
      <inkml:brushProperty name="height" value="0.05" units="cm"/>
      <inkml:brushProperty name="color" value="#FF0066"/>
    </inkml:brush>
  </inkml:definitions>
  <inkml:trace contextRef="#ctx0" brushRef="#br0">1146 0 24575,'-3'3'0,"0"-1"0,-1 1 0,1-1 0,0 0 0,0 0 0,-1 0 0,0-1 0,1 1 0,-1-1 0,0 0 0,-5 1 0,-47 3 0,43-4 0,1-1 0,-22 6 0,26-4 0,1 0 0,-1 1 0,1 1 0,-1-1 0,1 1 0,1 0 0,-1 1 0,-7 5 0,-2 5 0,-23 27 0,30-31 0,-1 0 0,-1 0 0,0-1 0,0 0 0,-1-1 0,-13 9 0,17-15 0,0 0 0,0 0 0,0-1 0,0 0 0,0 0 0,0-1 0,-1 0 0,1 0 0,-9-1 0,5 0 0,-1 1 0,1 0 0,-20 5 0,-6 6 0,-56 24 0,77-28 0,1 0 0,0 2 0,0 0 0,1 0 0,-22 21 0,32-25 0,0-1 0,1 1 0,0 0 0,0 0 0,0 0 0,1 1 0,0-1 0,0 1 0,1 0 0,0-1 0,0 1 0,1 0 0,-1 1 0,1 12 0,0 8 0,2 1 0,6 41 0,-2-19 0,3 92 0,-7 0 0,-18 155 0,-62 470 0,-50 39 0,56-404 0,59-329 0,6-43 0,2 1 0,2 0 0,1 1 0,1 42 0,2-74 0,0 0 0,0 0 0,0 0 0,0 0 0,1 0 0,-1 1 0,0-1 0,0 0 0,1 0 0,-1 0 0,1 0 0,-1 0 0,1 0 0,0 0 0,-1 0 0,1 0 0,0 0 0,0-1 0,-1 1 0,1 0 0,0 0 0,0-1 0,0 1 0,0 0 0,0-1 0,0 1 0,0-1 0,0 1 0,0-1 0,0 0 0,0 1 0,1-1 0,-1 0 0,0 0 0,0 0 0,2 0 0,4 0 0,0-1 0,1 0 0,-1-1 0,0 1 0,6-4 0,2 1 0,387-112-1365,-357 100-5461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1.037"/>
    </inkml:context>
    <inkml:brush xml:id="br0">
      <inkml:brushProperty name="width" value="0.05" units="cm"/>
      <inkml:brushProperty name="height" value="0.05" units="cm"/>
      <inkml:brushProperty name="color" value="#FF0066"/>
    </inkml:brush>
  </inkml:definitions>
  <inkml:trace contextRef="#ctx0" brushRef="#br0">26 204 24575,'-7'0'0,"-9"0"0,13-1 0,10-2 0,145-36 0,183-24 0,-169 34 0,166-35-1365,-312 60-5461</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1.824"/>
    </inkml:context>
    <inkml:brush xml:id="br0">
      <inkml:brushProperty name="width" value="0.05" units="cm"/>
      <inkml:brushProperty name="height" value="0.05" units="cm"/>
      <inkml:brushProperty name="color" value="#FF0066"/>
    </inkml:brush>
  </inkml:definitions>
  <inkml:trace contextRef="#ctx0" brushRef="#br0">40 353 24575,'0'29'0,"1"42"0,-4 0 0,-18 117 0,17-159 0,3-21 0,0 1 0,-1-1 0,-5 17 0,7-25 0,0 0 0,0 0 0,0 0 0,0 0 0,0-1 0,0 1 0,0 0 0,0 0 0,0 0 0,0 0 0,0 0 0,0 0 0,0 0 0,0 0 0,0 0 0,0 0 0,0 0 0,-1 0 0,1 0 0,0 0 0,0 0 0,0 0 0,0 0 0,0 0 0,0 0 0,0 0 0,0 0 0,0 0 0,0 0 0,0 0 0,0 0 0,0 0 0,0 0 0,0 0 0,0 0 0,0 0 0,0 0 0,0 0 0,0 0 0,-1 0 0,1 0 0,0 0 0,0 0 0,0 0 0,0 0 0,0-10 0,3-15 0,75-229 0,-50 172 0,-15 40 0,44-122 0,-44 131 0,2 0 0,32-52 0,-42 78 0,-1 1 0,1-1 0,0 1 0,1 0 0,-1 0 0,13-9 0,-17 14 0,1 0 0,-1 0 0,1 1 0,-1-1 0,1 0 0,0 0 0,-1 1 0,1-1 0,0 1 0,-1 0 0,1-1 0,0 1 0,0 0 0,-1 0 0,1 0 0,0 0 0,0 0 0,-1 1 0,1-1 0,0 0 0,0 1 0,-1-1 0,1 1 0,0 0 0,-1-1 0,1 1 0,-1 0 0,1 0 0,-1 0 0,0 0 0,1 0 0,-1 1 0,0-1 0,0 0 0,1 1 0,0 2 0,6 6 0,-1 1 0,0 1 0,-1-1 0,0 1 0,4 14 0,19 67 0,-18-53 0,85 262 0,-79-239-1365,-13-41-5461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3.977"/>
    </inkml:context>
    <inkml:brush xml:id="br0">
      <inkml:brushProperty name="width" value="0.05" units="cm"/>
      <inkml:brushProperty name="height" value="0.05" units="cm"/>
      <inkml:brushProperty name="color" value="#FF0066"/>
    </inkml:brush>
  </inkml:definitions>
  <inkml:trace contextRef="#ctx0" brushRef="#br0">223 118 24575,'3'-3'0,"0"0"0,0-1 0,-1 1 0,1-1 0,-1 1 0,0-1 0,0 0 0,-1 0 0,1 0 0,-1 0 0,1 0 0,-1 0 0,-1 0 0,1 0 0,0-1 0,-1-4 0,0 7 0,0 0 0,0 0 0,0 0 0,-1 0 0,1 1 0,-1-1 0,1 0 0,-1 0 0,1 0 0,-1 0 0,0 0 0,0 1 0,0-1 0,0 0 0,0 1 0,-1-1 0,1 0 0,0 1 0,-1 0 0,1-1 0,-1 1 0,1 0 0,-1 0 0,0 0 0,1 0 0,-1 0 0,0 0 0,0 0 0,0 1 0,0-1 0,0 0 0,1 1 0,-1 0 0,0 0 0,-3-1 0,-2 1 0,-1 0 0,1 1 0,-1 0 0,1 0 0,0 0 0,-1 1 0,1 0 0,0 0 0,0 1 0,0 0 0,0 0 0,1 1 0,-1 0 0,1 0 0,0 0 0,0 1 0,0 0 0,1 0 0,-7 8 0,5-4 0,0-1 0,1 1 0,0 1 0,0-1 0,1 1 0,0 0 0,1 0 0,0 1 0,0-1 0,1 1 0,1 0 0,-2 15 0,3-18 0,1 1 0,0-1 0,1 0 0,0 0 0,0 0 0,0 0 0,1 0 0,1 0 0,5 14 0,-7-20 0,0 0 0,0 0 0,1 1 0,-1-1 0,0 0 0,1 0 0,0-1 0,-1 1 0,1 0 0,0 0 0,0-1 0,0 1 0,0-1 0,0 0 0,0 0 0,0 0 0,1 0 0,-1 0 0,0 0 0,1 0 0,-1-1 0,1 1 0,-1-1 0,1 0 0,-1 1 0,0-1 0,1 0 0,-1-1 0,1 1 0,-1 0 0,1-1 0,-1 1 0,1-1 0,-1 0 0,0 0 0,4-2 0,4-2 0,1 0 0,-1-1 0,-1-1 0,1 1 0,-1-2 0,0 1 0,14-17 0,-7 6 0,-1-1 0,22-37 0,-28 38 0,11-28 0,-14 30 0,16-30 0,-22 46 0,0 0 0,0 0 0,0-1 0,0 1 0,0 0 0,0 0 0,0 0 0,0 0 0,0-1 0,0 1 0,0 0 0,1 0 0,-1 0 0,0 0 0,0 0 0,0-1 0,0 1 0,0 0 0,0 0 0,0 0 0,0 0 0,1 0 0,-1 0 0,0 0 0,0-1 0,0 1 0,0 0 0,0 0 0,1 0 0,-1 0 0,0 0 0,0 0 0,0 0 0,0 0 0,1 0 0,-1 0 0,0 0 0,0 0 0,0 0 0,0 0 0,1 0 0,-1 0 0,0 0 0,0 0 0,0 0 0,0 0 0,0 0 0,1 0 0,-1 1 0,0-1 0,0 0 0,0 0 0,0 0 0,0 0 0,1 0 0,-1 0 0,0 0 0,0 0 0,0 1 0,4 14 0,-3 21 0,-2 7 0,0-20 0,1 0 0,0 0 0,7 37 0,-6-58-59,-1 0 0,1 0-1,-1 0 1,1 0-1,0 0 1,0 0 0,0 0-1,0 0 1,0 0 0,1 0-1,-1 0 1,0-1 0,1 1-1,0 0 1,-1-1-1,1 1 1,0-1 0,0 0-1,-1 0 1,1 0 0,0 0-1,4 2 1,10 1-6767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2.188"/>
    </inkml:context>
    <inkml:brush xml:id="br0">
      <inkml:brushProperty name="width" value="0.05" units="cm"/>
      <inkml:brushProperty name="height" value="0.05" units="cm"/>
      <inkml:brushProperty name="color" value="#FF0066"/>
    </inkml:brush>
  </inkml:definitions>
  <inkml:trace contextRef="#ctx0" brushRef="#br0">46 286 24575,'-14'-17'0,"-2"-9"0,5-2 0,7 3 0,9 3 0,11 2 0,7 2 0,9 2 0,5-1 0,4 1 0,4 0 0,0 2 0,1 2 0,-2-1 0,-5-1 0,-9 2-8191</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2.602"/>
    </inkml:context>
    <inkml:brush xml:id="br0">
      <inkml:brushProperty name="width" value="0.05" units="cm"/>
      <inkml:brushProperty name="height" value="0.05" units="cm"/>
      <inkml:brushProperty name="color" value="#FF0066"/>
    </inkml:brush>
  </inkml:definitions>
  <inkml:trace contextRef="#ctx0" brushRef="#br0">69 87 24575,'9'101'0,"-1"-35"0,-3-3 0,7 180 0,-12-238 0,0-3 0,0 0 0,-1 0 0,1 0 0,0 0 0,1 0 0,-1 0 0,0 0 0,0 0 0,1 0 0,-1 0 0,1 0 0,0-1 0,0 1 0,-1 0 0,3 2 0,-3-4 0,0 0 0,0 0 0,1 0 0,-1 0 0,0 0 0,1-1 0,-1 1 0,0 0 0,0 0 0,1 0 0,-1 0 0,0 0 0,0-1 0,1 1 0,-1 0 0,0 0 0,0 0 0,0-1 0,1 1 0,-1 0 0,0 0 0,0-1 0,0 1 0,0 0 0,1 0 0,-1-1 0,0 1 0,0 0 0,0-1 0,0 1 0,0 0 0,0 0 0,0-1 0,0 1 0,0 0 0,0-1 0,0 1 0,0-1 0,2-13 0,-1 1 0,-1-1 0,0 1 0,-1 0 0,-1-1 0,0 1 0,-7-24 0,-35-77 0,30 83 0,2-1 0,-13-47 0,22 65 0,0 0 0,1-1 0,1 1 0,0-1 0,1 1 0,2-17 0,-2 27 0,1 0 0,0 0 0,0 0 0,0 0 0,0 1 0,1-1 0,-1 0 0,1 1 0,0-1 0,0 1 0,0 0 0,0 0 0,1 0 0,0 0 0,-1 0 0,1 0 0,0 0 0,0 1 0,0 0 0,1-1 0,-1 1 0,0 1 0,1-1 0,0 0 0,-1 1 0,1 0 0,5-2 0,-4 2 0,1 0 0,0 0 0,0 1 0,0-1 0,0 1 0,0 1 0,0-1 0,0 1 0,0 0 0,0 0 0,0 1 0,-1-1 0,1 1 0,0 1 0,-1-1 0,0 1 0,7 4 0,-8-4 0,-1-1 0,0 1 0,0 0 0,0 0 0,-1 0 0,1 0 0,-1 1 0,1-1 0,-1 0 0,0 1 0,-1 0 0,1 0 0,0-1 0,-1 1 0,0 0 0,0 0 0,0 0 0,-1 0 0,1 1 0,-1-1 0,0 0 0,0 0 0,0 0 0,-1 0 0,0 0 0,0 4 0,-3 6 0,0-1 0,-1-1 0,-1 1 0,0-1 0,0 0 0,-13 18 0,13-21 0,0-1 0,-1 0 0,0 0 0,-1-1 0,1 0 0,-1 0 0,0 0 0,-1-1 0,-10 5 0,5-6-1365,3-4-5461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3.140"/>
    </inkml:context>
    <inkml:brush xml:id="br0">
      <inkml:brushProperty name="width" value="0.05" units="cm"/>
      <inkml:brushProperty name="height" value="0.05" units="cm"/>
      <inkml:brushProperty name="color" value="#FF0066"/>
    </inkml:brush>
  </inkml:definitions>
  <inkml:trace contextRef="#ctx0" brushRef="#br0">29 191 24575,'3'25'0,"0"-1"0,2 1 0,15 46 0,-1-6 0,14 73 0,-92-306 0,58 162 0,-34-128 0,29 107 0,2-1 0,-2-53 0,6 76 0,0 0 0,0 0 0,0 0 0,1 0 0,0 1 0,0-1 0,0 0 0,1 0 0,0 1 0,0-1 0,4-8 0,-4 11 0,1-1 0,-1 1 0,0 0 0,1 0 0,-1 0 0,1 0 0,0 0 0,0 0 0,-1 1 0,1-1 0,0 1 0,0 0 0,0 0 0,1 0 0,-1 0 0,0 1 0,0-1 0,0 1 0,4 0 0,3 0 0,-1 0 0,1 1 0,-1 0 0,1 0 0,-1 1 0,0 1 0,1 0 0,-1 0 0,-1 0 0,16 9 0,-19-9 0,0 0 0,-1 0 0,1 0 0,0 0 0,-1 1 0,0 0 0,0 0 0,0 0 0,0 0 0,-1 0 0,1 1 0,-1 0 0,0 0 0,-1 0 0,1 0 0,-1 0 0,0 0 0,0 1 0,1 7 0,-3-8 0,0-1 0,-1 0 0,1 0 0,-1 0 0,0 0 0,0 0 0,0 0 0,-1 0 0,1 0 0,-1-1 0,0 1 0,0 0 0,0-1 0,-1 0 0,1 1 0,-1-1 0,0 0 0,0 0 0,-5 4 0,-6 4 0,0 0 0,-1-1 0,-17 9 0,6-6 342,25-13-391,0 0 0,1 1 0,-1-1 1,0 0-1,1 1 0,-1-1 0,0 0 0,0 0 1,1 0-1,-1 0 0,0 1 0,0-1 1,1 0-1,-1 0 0,0-1 0,0 1 1,1 0-1,-1 0 0,0 0 0,0 0 1,1-1-1,-1 1 0,0 0 0,1-1 1,-1 1-1,0 0 0,1-1 0,-1 1 1,1-1-1,-1 1 0,0-1 0,1 1 0,0-1 1,-1 0-1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2.322"/>
    </inkml:context>
    <inkml:brush xml:id="br0">
      <inkml:brushProperty name="width" value="0.05" units="cm"/>
      <inkml:brushProperty name="height" value="0.05" units="cm"/>
      <inkml:brushProperty name="color" value="#FF0066"/>
    </inkml:brush>
  </inkml:definitions>
  <inkml:trace contextRef="#ctx0" brushRef="#br0">2679 84 24575,'-139'5'0,"1"6"0,-169 35 0,167-17 0,1 6 0,2 6 0,2 5 0,2 7 0,-217 120 0,139-43 0,-321 261 0,493-360 0,0 3 0,3 1 0,1 2 0,-44 59 0,67-80 0,1 1 0,1 0 0,1 1 0,1 0 0,0 1 0,1-1 0,1 1 0,1 1 0,1-1 0,0 1 0,1 0 0,2 0 0,0 0 0,2 25 0,2-19 0,1 1 0,2-2 0,0 1 0,2-1 0,0 0 0,22 43 0,-13-37 0,1-2 0,1 0 0,2-1 0,40 43 0,-22-34 0,0-1 0,3-3 0,1-1 0,1-2 0,1-2 0,89 39 0,-54-35-85,1-4 0,0-4 0,118 20 0,260 14-255,-20-24-1440,2-20 0,677-64 0,-878 23 1654,-2-10 0,292-85 0,-393 79 341,205-94 0,-244 88-22,-3-4-1,148-107 1,-206 132 58,0-2 1,-2-1-1,-2-2 1,55-68-1,-76 85-140,-1-1 1,-1 0-1,0-1 1,-1 0-1,-1 0 1,-1-1-1,-1 0 1,0-1-1,-1 1 0,-2-1 1,0 0-1,-1 0 1,0-36-1,-5 28 32,-1 0 0,-1 1 0,-2-1 0,0 1 0,-2 1 0,-1 0 0,-1 0 0,-24-40 0,8 21 178,-3 2 1,-1 0 0,-63-63-1,41 55-321,-2 4 0,-2 1 0,-2 3 0,-2 3 0,-2 3 0,-127-56 0,22 27 0,-284-71 0,-296-5-361,-12 78 0,342 58 470,320 10-560,0 5-1,-117 26 1,157-21-5773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3.401"/>
    </inkml:context>
    <inkml:brush xml:id="br0">
      <inkml:brushProperty name="width" value="0.05" units="cm"/>
      <inkml:brushProperty name="height" value="0.05" units="cm"/>
      <inkml:brushProperty name="color" value="#FF0066"/>
    </inkml:brush>
  </inkml:definitions>
  <inkml:trace contextRef="#ctx0" brushRef="#br0">1 1139 24575,'2'3'0,"0"0"0,0 0 0,0-1 0,1 1 0,-1-1 0,1 0 0,-1 1 0,1-1 0,0-1 0,0 1 0,6 3 0,-1 0 0,-2-1 0,0 0 0,0-1 0,0 0 0,0 0 0,1 0 0,0 0 0,-1-1 0,1 0 0,0-1 0,0 0 0,13 1 0,-15-2 0,0 0 0,0-1 0,-1 0 0,1 0 0,0 0 0,0 0 0,-1-1 0,1 0 0,-1 0 0,0 0 0,1 0 0,-1-1 0,0 0 0,0 0 0,-1 0 0,1 0 0,0 0 0,2-5 0,20-23 0,-2-2 0,-1-1 0,31-62 0,39-119 0,17-86 0,-39 103 0,25-59 0,-159 381 0,47-87 0,2 0 0,1 1 0,2 1 0,1 0 0,2 1 0,2 0 0,2 0 0,1 0 0,2 0 0,5 44 0,-1-66 0,-1 0 0,2 0 0,1-1 0,0 1 0,1-1 0,0-1 0,18 32 0,-22-46 0,-1 1 0,1 0 0,1 0 0,-1-1 0,0 1 0,1-1 0,-1 0 0,1 0 0,-1 0 0,1 0 0,0 0 0,0-1 0,0 1 0,0-1 0,0 0 0,0 0 0,1 0 0,4 1 0,-3-2 0,0 0 0,1 0 0,-1 0 0,0-1 0,0 1 0,0-1 0,-1-1 0,1 1 0,0-1 0,0 0 0,5-3 0,2-1 0,-1-1 0,0-1 0,-1 0 0,0 0 0,0-1 0,0 0 0,-1 0 0,13-20 0,-6 3 0,-2 0 0,0-2 0,-2 1 0,-1-2 0,-2 1 0,0-2 0,-2 1 0,-1-1 0,3-46 0,-9 74 0,0-1 0,0 0 0,0 1 0,0-1 0,0 1 0,-1-1 0,1 0 0,-1 1 0,-1-4 0,2 6 0,0-1 0,0 1 0,0 0 0,0 0 0,-1 0 0,1 0 0,0 0 0,0-1 0,0 1 0,0 0 0,0 0 0,0 0 0,-1 0 0,1 0 0,0 0 0,0 0 0,0 0 0,0 0 0,-1 0 0,1 0 0,0-1 0,0 1 0,0 0 0,0 0 0,-1 0 0,1 0 0,0 0 0,0 0 0,0 0 0,-1 1 0,1-1 0,0 0 0,0 0 0,0 0 0,0 0 0,-1 0 0,1 0 0,0 0 0,0 0 0,0 0 0,-10 14 0,0 7 0,2 0 0,0 0 0,2 0 0,-6 31 0,-6 90 0,17-119 86,0 1-1,2-1 0,3 26 1,-2-41-229,-1 1 1,1-1 0,0 0 0,1 1-1,0-1 1,0-1 0,1 1 0,-1 0 0,2-1-1,-1 0 1,10 12 0,-1-7-6684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3.883"/>
    </inkml:context>
    <inkml:brush xml:id="br0">
      <inkml:brushProperty name="width" value="0.05" units="cm"/>
      <inkml:brushProperty name="height" value="0.05" units="cm"/>
      <inkml:brushProperty name="color" value="#FF0066"/>
    </inkml:brush>
  </inkml:definitions>
  <inkml:trace contextRef="#ctx0" brushRef="#br0">433 100 24575,'-1'-3'0,"1"1"0,-1-1 0,0 1 0,0 0 0,0-1 0,0 1 0,0 0 0,0-1 0,0 1 0,-1 0 0,0 0 0,1 0 0,-1 0 0,-2-1 0,-28-24 0,24 22 0,-1 0 0,1 0 0,-1 1 0,0 0 0,-1 1 0,1 0 0,-1 0 0,1 1 0,-1 1 0,0-1 0,0 2 0,1-1 0,-1 1 0,0 1 0,-14 1 0,13 0 0,1 0 0,-1 1 0,0 0 0,1 1 0,0 0 0,0 1 0,0 0 0,0 0 0,1 1 0,0 0 0,0 1 0,0 0 0,-12 13 0,19-18 0,0 1 0,0-1 0,0 1 0,0-1 0,1 1 0,-1 0 0,1 0 0,-1 0 0,1 0 0,0 0 0,0 0 0,1 0 0,-1 0 0,1 0 0,-1 0 0,1 0 0,0 5 0,1-4 0,0 1 0,0-1 0,0 0 0,1 1 0,-1-1 0,1 0 0,0 0 0,0 0 0,1 0 0,5 6 0,3 3 0,2 0 0,0-1 0,1 0 0,27 18 0,-5-7 0,-20-13 0,1 0 0,-2 1 0,0 1 0,0 0 0,23 27 0,-37-38 0,1 1 0,-1 0 0,0 0 0,0-1 0,1 1 0,-1 0 0,-1 0 0,1 0 0,0 0 0,0 0 0,-1 0 0,1 1 0,-1-1 0,0 0 0,1 0 0,-1 0 0,0 0 0,0 1 0,-1-1 0,1 0 0,0 0 0,-1 0 0,1 0 0,-1 0 0,0 0 0,0 0 0,1 0 0,-1 0 0,-1 0 0,1 0 0,0 0 0,0-1 0,-1 1 0,1 0 0,-1-1 0,-2 3 0,-2 1 0,-1 0 0,0-1 0,0 0 0,0 0 0,0-1 0,0 1 0,-1-1 0,-13 3 0,-79 13 0,88-17 0,1-1 0,-1-1 0,0 0 0,1 0 0,-1-1 0,-19-4 0,29 4 19,1 1 0,-1-1 0,0 1 0,1-1 0,-1 1 0,1-1 0,-1 0 0,1 0 0,-1 0 0,1 0 0,-1 0 0,1 0 0,0 0 0,0 0 0,-1-1 0,1 1 0,-2-3 0,3 3-88,0-1 1,-1 1 0,1 0 0,0 0-1,0-1 1,0 1 0,0 0-1,0 0 1,0-1 0,0 1 0,0 0-1,1 0 1,-1 0 0,0-1 0,1 1-1,-1 0 1,1 0 0,0 0 0,-1 0-1,1 0 1,0 0 0,-1 0-1,1 0 1,2-2 0,7-8-6758</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4.389"/>
    </inkml:context>
    <inkml:brush xml:id="br0">
      <inkml:brushProperty name="width" value="0.05" units="cm"/>
      <inkml:brushProperty name="height" value="0.05" units="cm"/>
      <inkml:brushProperty name="color" value="#FF0066"/>
    </inkml:brush>
  </inkml:definitions>
  <inkml:trace contextRef="#ctx0" brushRef="#br0">85 0 24575,'0'6'0,"-1"-1"0,0 0 0,-1 0 0,1 0 0,-1 0 0,-3 7 0,-4 11 0,-10 50 0,4 2 0,3-1 0,-5 139 0,16-142-1365,2-54-5461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5.755"/>
    </inkml:context>
    <inkml:brush xml:id="br0">
      <inkml:brushProperty name="width" value="0.05" units="cm"/>
      <inkml:brushProperty name="height" value="0.05" units="cm"/>
      <inkml:brushProperty name="color" value="#FF0066"/>
    </inkml:brush>
  </inkml:definitions>
  <inkml:trace contextRef="#ctx0" brushRef="#br0">2693 405 24575,'-157'-1'0,"-236"6"0,332 1 0,-1 3 0,2 2 0,-1 3 0,-86 31 0,64-12 0,3 3 0,-120 73 0,-299 230-828,346-218 362,-151 155 0,118-70 682,149-157-12,2 1 0,-46 86 0,65-102-98,1 1 0,1 0 1,2 0-1,1 2 0,-6 46 1,13-55-71,1 1 1,2-1 0,1 1 0,1-1 0,1 1 0,2-1-1,13 49 1,-9-50-35,1-1 0,1 0 0,1-1 0,2 0-1,0-1 1,2-1 0,1 0 0,24 27 0,-14-21 0,2-2 1,1-1 0,1-1 0,1-2-1,43 25 1,-12-14-14,1-2 0,75 26 0,132 28-120,88 5-541,3-16 0,4-15 0,601 19 1,-629-75 251,564-67 1,-633 22-255,-2-11 0,405-133 0,-517 130 300,-3-7 1,166-94-1,-238 111 260,-2-4 0,-2-3 1,-3-3-1,-2-4 0,90-96 0,-130 120 298,0-1-1,-3-1 1,-1-2-1,-2 0 1,-1-2 0,32-84-1,-45 97-26,-1-1 1,-2 0-1,-1 0 0,-1-1 1,-2 0-1,-1 0 0,-1 0 1,-1 0-1,-2 0 0,-1 1 0,-12-53 1,3 46-116,0 0 0,-3 2 0,0-1 0,-3 2 0,0 0 0,-2 1 0,-2 1 0,-34-38 0,-3 6 291,-2 2 0,-108-82 1,69 69-273,-4 4 0,-115-57 0,-240-77-32,-22 49-58,-6 32 41,-323-29-12,638 133 0,-2 7 0,-301 18 0,377 3 439,-112 26 0,156-23-611,1 3 0,1 2 0,-79 38 0,76-26-5472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6.665"/>
    </inkml:context>
    <inkml:brush xml:id="br0">
      <inkml:brushProperty name="width" value="0.05" units="cm"/>
      <inkml:brushProperty name="height" value="0.05" units="cm"/>
      <inkml:brushProperty name="color" value="#FF0066"/>
    </inkml:brush>
  </inkml:definitions>
  <inkml:trace contextRef="#ctx0" brushRef="#br0">1 1298 24575,'1'0'0,"0"0"0,1 0 0,-1 1 0,0-1 0,0 0 0,1 0 0,-1 1 0,0-1 0,0 1 0,0-1 0,0 1 0,1-1 0,-1 1 0,0 0 0,0 0 0,0-1 0,0 1 0,0 0 0,-1 0 0,1 0 0,0 0 0,0 0 0,0 0 0,-1 0 0,1 0 0,-1 0 0,1 1 0,-1-1 0,1 2 0,1 4 0,-1 0 0,0 1 0,0-1 0,0 10 0,2 14 0,-2-27 0,0 0 0,0 0 0,1 0 0,-1 0 0,1 0 0,0-1 0,0 1 0,0 0 0,1-1 0,-1 0 0,1 0 0,-1 0 0,1 0 0,7 5 0,-8-7 0,0 0 0,1 0 0,-1 0 0,1 0 0,-1 0 0,1-1 0,-1 1 0,1-1 0,-1 0 0,1 0 0,-1 0 0,1 0 0,-1 0 0,1-1 0,-1 1 0,1-1 0,-1 1 0,1-1 0,-1 0 0,1 0 0,-1 0 0,0 0 0,0-1 0,1 1 0,2-3 0,6-5 0,0 0 0,0 0 0,-1-1 0,0 0 0,-1-1 0,12-18 0,40-77 0,-17 14 0,-4-1 0,-5-3 0,29-122 0,37-306 0,-95 482 0,-1 18 0,-1-1 0,-1 0 0,-1 0 0,-3-42 0,1 66 0,0 0 0,0 0 0,0 0 0,0 0 0,0 0 0,0 0 0,0 1 0,-1-1 0,1 0 0,0 0 0,0 0 0,-1 0 0,1 0 0,-1 1 0,1-1 0,-1 0 0,1 0 0,-1 1 0,1-1 0,-1 0 0,0 0 0,1 1 0,-1-1 0,0 1 0,1-1 0,-1 1 0,0-1 0,0 1 0,0-1 0,1 1 0,-1 0 0,0 0 0,0-1 0,-1 1 0,0 0 0,1 1 0,-1-1 0,1 1 0,-1 0 0,1 0 0,-1 0 0,1-1 0,0 1 0,-1 0 0,1 1 0,0-1 0,0 0 0,0 0 0,0 0 0,0 1 0,0-1 0,0 1 0,-1 1 0,-7 15 0,0 1 0,2-1 0,0 1 0,2 0 0,0 1 0,1-1 0,-3 26 0,0 145 0,7-162 0,1 40 0,11 78 0,-7-114 0,1-1 0,1 0 0,2 0 0,21 49 0,-27-73 0,0 0 0,1 0 0,0-1 0,0 0 0,1 0 0,-1 0 0,1 0 0,1-1 0,-1 1 0,10 6 0,-12-10 0,1 0 0,-1-1 0,0 1 0,1-1 0,-1 1 0,1-1 0,-1 0 0,1-1 0,0 1 0,-1-1 0,1 1 0,0-1 0,-1 0 0,1 0 0,0-1 0,-1 1 0,1-1 0,0 0 0,-1 0 0,1 0 0,-1 0 0,0-1 0,5-2 0,3-2 0,-1 0 0,0-1 0,0-1 0,-1 0 0,0 0 0,-1-1 0,1 0 0,-2 0 0,1-1 0,7-14 0,2-5 0,-2 0 0,18-49 0,-30 69 0,19-47 0,-2-1 0,13-67 0,-32 118 0,-1-1 0,1 1 0,-1-1 0,-1-9 0,1 16 0,0-1 0,0 1 0,0-1 0,0 0 0,0 1 0,0-1 0,0 0 0,-1 1 0,1-1 0,0 1 0,-1-1 0,1 0 0,0 1 0,-1-1 0,1 1 0,0-1 0,-1 1 0,1-1 0,-1 1 0,1 0 0,-1-1 0,0 1 0,0 0 0,0 0 0,0 0 0,0 0 0,1 0 0,-1 0 0,0 1 0,0-1 0,1 0 0,-1 1 0,0-1 0,0 0 0,1 1 0,-1-1 0,0 1 0,1-1 0,-1 1 0,1-1 0,-1 1 0,1 0 0,-1-1 0,0 2 0,-7 8 0,0 1 0,0 0 0,1 0 0,1 1 0,0 0 0,1 0 0,0 0 0,-6 26 0,3-2 0,1-1 0,-1 40 0,6-39 0,0 0 0,9 72 0,-6-96 0,1 0 0,1 0 0,0 0 0,0 0 0,1-1 0,1 1 0,0-1 0,0 0 0,1 0 0,1-1 0,0 0 0,12 14 0,-16-21-85,0 0 0,0 0-1,0 0 1,1-1 0,-1 1-1,1-1 1,0 0 0,0 0-1,0 0 1,0-1 0,0 0-1,0 1 1,0-1 0,0-1-1,6 2 1,10-3-6741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7.201"/>
    </inkml:context>
    <inkml:brush xml:id="br0">
      <inkml:brushProperty name="width" value="0.05" units="cm"/>
      <inkml:brushProperty name="height" value="0.05" units="cm"/>
      <inkml:brushProperty name="color" value="#FF0066"/>
    </inkml:brush>
  </inkml:definitions>
  <inkml:trace contextRef="#ctx0" brushRef="#br0">449 193 24575,'4'-9'0,"0"0"0,-1 0 0,0 0 0,0 0 0,-1-1 0,0 1 0,0-1 0,-1-13 0,-1 20 0,0-1 0,0 1 0,0-1 0,0 1 0,-1-1 0,0 1 0,0-1 0,0 1 0,0 0 0,0-1 0,-1 1 0,1 0 0,-1 0 0,0 0 0,0 0 0,0 0 0,-1 1 0,1-1 0,0 1 0,-1-1 0,0 1 0,1 0 0,-1 0 0,0 0 0,0 0 0,-4-1 0,-3-1 0,-1 1 0,1 0 0,-1 1 0,0 0 0,1 1 0,-1 0 0,-19 1 0,-76 11 0,81-7 0,1 1 0,-28 9 0,46-13 0,0 1 0,0 0 0,1 1 0,-1 0 0,1-1 0,0 2 0,0-1 0,0 1 0,0-1 0,0 1 0,1 0 0,0 1 0,0-1 0,-6 10 0,9-12 0,0 1 0,0 0 0,0 0 0,0 0 0,1 0 0,0 0 0,-1 1 0,1-1 0,0 0 0,1 0 0,-1 0 0,0 0 0,1 0 0,0 0 0,0 0 0,0 0 0,0 0 0,0-1 0,0 1 0,1 0 0,-1 0 0,1-1 0,3 4 0,2 3 0,0 0 0,1-1 0,0 0 0,0 0 0,11 7 0,8 3 0,0-1 0,33 13 0,0 1 0,-49-25 0,13 7 0,0 1 0,-1 1 0,30 25 0,-49-36 0,1 0 0,0 1 0,-1-1 0,0 1 0,0 0 0,0 0 0,0 1 0,-1-1 0,0 1 0,0 0 0,-1-1 0,1 1 0,-1 0 0,-1 1 0,1-1 0,-1 0 0,0 1 0,0-1 0,-1 0 0,0 11 0,-2-12 0,1 1 0,-1-1 0,0 1 0,0-1 0,-1 0 0,0 0 0,1 0 0,-2 0 0,1-1 0,0 1 0,-1-1 0,0 0 0,0 0 0,0 0 0,-1 0 0,1-1 0,-1 0 0,-10 6 0,-1-1 0,0 0 0,-1 0 0,0-2 0,-29 8 0,24-9 0,1-2 0,-1 0 0,1-1 0,-26-1 0,37-1 0,1 0 0,0-1 0,0-1 0,0 1 0,0-1 0,0-1 0,0 0 0,0 0 0,1-1 0,-1 0 0,1 0 0,-10-8 0,16 11 13,0-1 1,0 1-1,0-1 0,0 0 0,1 1 0,-1-1 0,1 0 0,-1 0 0,1 0 1,0 0-1,0 0 0,0-1 0,0 1 0,0 0 0,1-1 0,-1 1 0,0 0 1,1-1-1,0 1 0,0-1 0,-1 1 0,1 0 0,1-1 0,-1 1 0,1-4 1,0 1-185,1 0 0,1-1 1,-1 1-1,1 0 0,-1 0 1,1 1-1,1-1 0,-1 0 1,8-7-1,4-3-6655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4.328"/>
    </inkml:context>
    <inkml:brush xml:id="br0">
      <inkml:brushProperty name="width" value="0.05" units="cm"/>
      <inkml:brushProperty name="height" value="0.05" units="cm"/>
      <inkml:brushProperty name="color" value="#FF0066"/>
    </inkml:brush>
  </inkml:definitions>
  <inkml:trace contextRef="#ctx0" brushRef="#br0">104 11 24575,'-3'-3'0,"-4"-1"0,-3 0 0,-3 4 0,0 8 0,0 7 0,3 11 0,-1 9 0,2 7 0,2 5 0,3 3 0,2-1 0,1 0 0,0-3 0,5-4 0,0-3 0,0-2 0,0-8-8191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7.760"/>
    </inkml:context>
    <inkml:brush xml:id="br0">
      <inkml:brushProperty name="width" value="0.05" units="cm"/>
      <inkml:brushProperty name="height" value="0.05" units="cm"/>
      <inkml:brushProperty name="color" value="#FF0066"/>
    </inkml:brush>
  </inkml:definitions>
  <inkml:trace contextRef="#ctx0" brushRef="#br0">40 286 24575,'-3'-7'0,"1"1"0,-1-1 0,1 1 0,1-1 0,-1 0 0,1 0 0,0 0 0,0 0 0,1 0 0,0 0 0,0 0 0,1 0 0,0 0 0,0 1 0,1-1 0,-1 0 0,1 0 0,5-8 0,-3 5 0,2 1 0,-1-1 0,1 1 0,1 1 0,-1-1 0,1 1 0,1 0 0,0 1 0,0 0 0,0 0 0,14-8 0,-13 9 0,0 1 0,1 0 0,-1 1 0,1 0 0,0 0 0,0 1 0,1 1 0,-1-1 0,1 2 0,-1-1 0,17 1 0,-20 1 0,0 1 0,0 0 0,-1 0 0,1 0 0,0 1 0,-1 0 0,1 0 0,-1 1 0,0 0 0,0 0 0,0 0 0,0 1 0,0 0 0,-1 0 0,1 0 0,-1 1 0,0 0 0,7 9 0,-6-6 0,-1 0 0,0 0 0,0 1 0,0 0 0,-1 0 0,-1 0 0,1 1 0,-1-1 0,-1 1 0,0 0 0,1 12 0,-2-8 0,-1 0 0,-1 0 0,0 0 0,0 0 0,-2 0 0,0 0 0,-6 18 0,1-11 0,-1 1 0,-1-1 0,0-1 0,-2 0 0,-1 0 0,0-2 0,-1 1 0,-1-2 0,-27 26 0,18-23 0,-1 0 0,0-2 0,-1-1 0,-1-1 0,0-1 0,-50 19 0,72-33 0,1 0 0,-1 0 0,1 0 0,-1-1 0,0 1 0,-4-1 0,8 0 0,1 0 0,0 0 0,-1 0 0,1 0 0,0 0 0,0 0 0,-1 0 0,1 0 0,0 0 0,-1 0 0,1-1 0,0 1 0,-1 0 0,1 0 0,0 0 0,0 0 0,-1 0 0,1-1 0,0 1 0,0 0 0,-1 0 0,1 0 0,0-1 0,0 1 0,0 0 0,-1 0 0,1-1 0,0 1 0,0 0 0,0 0 0,-1-1 0,2 0 0,-1 0 0,1 0 0,-1 0 0,1 0 0,0 0 0,-1 0 0,1 1 0,0-1 0,0 0 0,-1 0 0,1 1 0,0-1 0,0 0 0,0 1 0,1-1 0,11-7 0,0 1 0,0 1 0,0 0 0,29-8 0,60-9 0,-90 20 0,30-4 0,-1 1 0,1 2 0,-1 2 0,62 4 0,-82-1 0,0 2 0,-1 0 0,1 2 0,-1 0 0,0 1 0,0 1 0,0 1 0,-1 0 0,0 2 0,30 20 0,-44-26 43,-1-1 0,0 1-1,1 0 1,-2 0 0,1 1-1,0-1 1,5 10 0,-8-12-125,0 0 1,0 0 0,0 0 0,0 1-1,-1-1 1,1 0 0,-1 1-1,1-1 1,-1 0 0,0 1 0,0-1-1,0 1 1,0-1 0,0 0 0,-1 1-1,1-1 1,-1 1 0,1-1 0,-1 0-1,-2 4 1,-5 9-6745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9.031"/>
    </inkml:context>
    <inkml:brush xml:id="br0">
      <inkml:brushProperty name="width" value="0.05" units="cm"/>
      <inkml:brushProperty name="height" value="0.05" units="cm"/>
      <inkml:brushProperty name="color" value="#FF0066"/>
    </inkml:brush>
  </inkml:definitions>
  <inkml:trace contextRef="#ctx0" brushRef="#br0">1940 254 24575,'-11'-9'0,"-1"-1"0,0 2 0,0 0 0,-1 0 0,0 2 0,-1-1 0,1 2 0,-1-1 0,0 2 0,-1 0 0,1 1 0,-1 0 0,1 1 0,-1 1 0,-22 0 0,-14 4 0,0 1 0,1 3 0,-59 15 0,18 0-41,1 4 0,1 4-1,2 4 1,1 3 0,1 4-1,3 4 1,2 4 0,1 3-1,-74 65 1,101-71-8,2 2 0,3 2 1,1 3-1,3 1 0,-50 84 0,64-88 27,2 2 1,3 0-1,2 2 0,3 0 1,1 2-1,-18 113 0,29-115-122,3 0 0,2 0 0,3 0-1,2 0 1,2 1 0,3-2 0,2 1 0,2-2 0,32 84-1,-23-83 5,2-1-1,3-1 0,2-2 0,2 0 0,2-2 0,2-2 0,2-1 0,2-1 0,47 40 0,-28-35 121,3-3 1,1-2 0,131 69 0,-102-70-46,1-4 1,147 40 0,-101-45-61,170 20 0,138-19-126,-191-32 167,383-46 0,239-119 98,-686 113-8,322-130 0,-411 136-36,-3-5 0,-2-4 0,-2-5 1,146-115-1,-197 136 89,-2-1 0,-1-2 1,-2-2-1,43-60 0,-67 80 171,0 0 1,-1 0-1,-2-2 0,0 1 0,-1-1 1,-2-1-1,0 0 0,-2 0 1,-1 0-1,-1-1 0,2-42 0,-7 36-128,-1 1 0,-1-1-1,-2 0 1,-17-60 0,7 49 85,-2 0 0,-41-77 0,9 41 27,-3 1 0,-113-126 0,53 81-359,-5 5 0,-139-106-1,162 152 35,-3 3-1,-3 5 1,-178-84-1,192 113 81,-2 4 0,0 4-1,-2 3 1,0 5 0,-126-11-1,-465 6-469,617 24 514,-13 0-13,-591 3 0,667-3 0,-71 0 261,1 4-1,-84 15 1,131-14-128,0 1 1,0 2-1,-45 19 1,55-20-104,1 1 0,0 0 1,0 1-1,1 0 0,0 1 1,0 1-1,-14 15 0,18-15-257,-1 1-1,2 0 1,-1 0-1,2 0 1,-9 20-1,1 10-6598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0:59.830"/>
    </inkml:context>
    <inkml:brush xml:id="br0">
      <inkml:brushProperty name="width" value="0.05" units="cm"/>
      <inkml:brushProperty name="height" value="0.05" units="cm"/>
      <inkml:brushProperty name="color" value="#FF0066"/>
    </inkml:brush>
  </inkml:definitions>
  <inkml:trace contextRef="#ctx0" brushRef="#br0">1 1202 24575,'0'20'0,"0"6"0,0 1 0,2-1 0,6 33 0,-7-52 0,1 1 0,0-1 0,1 0 0,-1 0 0,1-1 0,1 1 0,-1-1 0,1 1 0,0-1 0,1 0 0,-1 0 0,1-1 0,0 0 0,1 0 0,-1 0 0,11 7 0,-13-11 0,-1 1 0,1 0 0,0-1 0,1 0 0,-1 0 0,0 0 0,0 0 0,0-1 0,0 1 0,1-1 0,-1 0 0,0 1 0,1-2 0,-1 1 0,0 0 0,4-1 0,0-1 0,-1 0 0,0 0 0,0-1 0,0 0 0,0 0 0,0 0 0,8-7 0,3-4 0,0-1 0,-1 0 0,24-32 0,-14 12 0,-2 0 0,-1-2 0,34-77 0,32-129 0,-53 119 0,-5-1 0,-5-2 0,14-194 0,-39 304 0,1-70 0,-2 80 0,-1 0 0,0 0 0,0 0 0,-1 0 0,1 0 0,-2 0 0,1 0 0,-1 0 0,-4-7 0,6 12 0,1 1 0,-1 0 0,0-1 0,0 1 0,0 0 0,-1 0 0,1-1 0,0 1 0,0 0 0,0 0 0,-1 0 0,1 1 0,-1-1 0,1 0 0,-1 0 0,1 1 0,-1-1 0,1 1 0,-1-1 0,1 1 0,-4 0 0,2 0 0,0 0 0,0 0 0,0 1 0,1 0 0,-1 0 0,0-1 0,0 2 0,1-1 0,-1 0 0,1 0 0,-4 3 0,-4 3 0,1 1 0,1-1 0,-1 2 0,1-1 0,-7 11 0,0 2 0,2 2 0,0-1 0,1 1 0,1 1 0,1 0 0,2 1 0,0 0 0,1 0 0,2 0 0,-3 36 0,4-17 0,3 1 0,1-1 0,2 0 0,3 0 0,12 58 0,-5-52 0,32 87 0,-36-116 0,2 0 0,0-1 0,1 0 0,1-1 0,1-1 0,24 28 0,-33-41 0,1 0 0,0-1 0,0 0 0,0 0 0,0 0 0,1 0 0,-1-1 0,1 0 0,0 0 0,0-1 0,0 1 0,1-1 0,6 1 0,-8-3 0,1 1 0,-1-1 0,0 0 0,0-1 0,0 1 0,0-1 0,-1 0 0,1-1 0,0 1 0,0-1 0,0 0 0,-1 0 0,1 0 0,-1 0 0,0-1 0,0 0 0,7-6 0,5-5 0,-2-1 0,0-1 0,0 0 0,-1 0 0,-1-2 0,-1 1 0,12-27 0,0-7 0,25-81 0,-2-23 0,-42 150 0,-3 13 0,-2 14 0,-1-5 0,-14 181 0,15-170 0,2-1 0,1 0 0,1 0 0,1-1 0,10 36 0,-12-56-114,0 0 1,0-1-1,0 1 0,1 0 0,0-1 1,0 1-1,0-1 0,1 0 0,0 0 1,0 0-1,7 6 0,3-1-6712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0.452"/>
    </inkml:context>
    <inkml:brush xml:id="br0">
      <inkml:brushProperty name="width" value="0.05" units="cm"/>
      <inkml:brushProperty name="height" value="0.05" units="cm"/>
      <inkml:brushProperty name="color" value="#FF0066"/>
    </inkml:brush>
  </inkml:definitions>
  <inkml:trace contextRef="#ctx0" brushRef="#br0">1 234 24575,'0'-9'0,"0"-7"0,0 1 0,3-19 0,-2 29 0,0 0 0,1 0 0,-1 0 0,1 0 0,0 1 0,0-1 0,1 0 0,-1 1 0,1-1 0,5-5 0,1 1 0,1 0 0,-1 0 0,2 1 0,-1 0 0,1 1 0,0 0 0,1 1 0,0 0 0,-1 1 0,2 0 0,-1 1 0,19-4 0,-12 4 0,0 1 0,0 1 0,0 1 0,0 1 0,0 0 0,0 1 0,36 7 0,-47-6 0,0 0 0,-1 0 0,1 1 0,-1 0 0,0 0 0,0 1 0,0 0 0,0 0 0,8 7 0,-13-9 0,-1 0 0,1-1 0,0 1 0,-1 0 0,1 0 0,-1 0 0,0 0 0,0 0 0,0 0 0,0 0 0,0 1 0,0-1 0,0 0 0,-1 1 0,1-1 0,-1 0 0,1 1 0,-1-1 0,0 0 0,0 1 0,0-1 0,-1 1 0,1-1 0,0 0 0,-1 1 0,0-1 0,1 0 0,-1 1 0,0-1 0,0 0 0,0 0 0,-1 0 0,1 0 0,-2 2 0,-6 8 0,0-2 0,0 1 0,-1-2 0,0 1 0,-1-1 0,0-1 0,0 0 0,-17 9 0,-13 5 0,-49 18 0,69-32 0,14-6 0,0 0 0,0 1 0,0 0 0,1 0 0,-1 1 0,-5 4 0,13-6 0,8-1 0,11-4 0,23-3 0,1 1 0,0 3 0,87 5 0,-124-3 0,1 2 0,-1-1 0,0 1 0,0 0 0,0 0 0,0 1 0,0-1 0,-1 2 0,1-1 0,-1 1 0,0 0 0,0 0 0,0 1 0,0 0 0,-1 0 0,0 0 0,0 1 0,0-1 0,-1 1 0,1 0 0,-2 1 0,1-1 0,-1 1 0,0-1 0,0 1 0,0 0 0,-1 0 0,-1 0 0,1 1 0,-1-1 0,0 0 0,0 1 0,-1-1 0,0 0 0,-1 1 0,-1 7 0,-1-3 0,0 0 0,-2 0 0,1-1 0,-1 0 0,-1 0 0,0 0 0,-1 0 0,0-1 0,0 0 0,-1 0 0,0-1 0,-1 0 0,0-1 0,-1 0 0,-11 8 0,14-12 0,0 1 0,0-1 0,-1-1 0,1 1 0,-1-1 0,0-1 0,0 1 0,0-2 0,0 1 0,-11 0 0,12-2 0,1 0 0,-1 0 0,0-1 0,1 0 0,-1 0 0,1-1 0,-1 0 0,1 0 0,0 0 0,0-1 0,0 0 0,0 0 0,1 0 0,-7-6 0,0-1-13,0-1-1,1 0 1,0-1-1,-15-22 0,7 9-1283,7 10-5529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1.811"/>
    </inkml:context>
    <inkml:brush xml:id="br0">
      <inkml:brushProperty name="width" value="0.05" units="cm"/>
      <inkml:brushProperty name="height" value="0.05" units="cm"/>
      <inkml:brushProperty name="color" value="#FF0066"/>
    </inkml:brush>
  </inkml:definitions>
  <inkml:trace contextRef="#ctx0" brushRef="#br0">1571 607 24575,'-1'-1'0,"0"-1"0,0 1 0,1 0 0,-1-1 0,0 1 0,0 0 0,0 0 0,0 0 0,-1 0 0,1 0 0,0 0 0,0 0 0,-1 0 0,1 0 0,-1 0 0,-2-1 0,-2-1 0,-9-6 0,-1 1 0,0 0 0,0 1 0,-1 1 0,0 1 0,0 0 0,-32-4 0,18 5 0,-1 2 0,-1 1 0,-46 5 0,53 0 0,0 2 0,1 0 0,-1 1 0,1 1 0,0 2 0,1 1 0,0 0 0,1 2 0,-43 31 0,13-3 0,1 3 0,-78 87 0,59-49 0,4 3 0,-105 175 0,92-115 0,-72 184 0,120-251 0,4 2 0,-34 152 0,56-200 0,1 1 0,2 0 0,1 1 0,2-1 0,1 0 0,2 0 0,1 0 0,1 0 0,2 0 0,14 38 0,-6-32 0,2-2 0,1-1 0,2 0 0,2-1 0,42 52 0,-30-47 0,2-2 0,2-2 0,82 62 0,-52-53 0,1-3 0,3-4 0,1-2 0,1-3 0,136 39 0,-34-27-292,283 35-1,187-24-292,-59-32-1456,-1-50 1170,-494 15 871,0-4 0,0-4 0,-2-5 0,102-39 0,-137 40 0,0-2 0,-2-2 0,-1-3 0,-1-2 0,-2-3 0,-1-1 0,66-66 0,-69 54 47,-2-1-1,-3-3 1,-1-1-1,-3-1 1,-3-3-1,-2 0 1,-2-2 0,23-72-1,-30 64 6,-3-1 1,-3-1-1,-4 0 1,-2-1-1,-3-1 0,-4 1 1,-7-101-1,-57-284 869,39 355-614,-4 2 0,-58-143-1,66 200-205,-2 0-1,-2 2 0,-2 0 0,-1 1 0,-2 2 1,-1 0-1,-2 2 0,-1 2 0,-2 0 0,-1 3 1,-2 0-1,0 3 0,-45-26 0,-13 2-171,-3 4-1,-1 4 1,-2 4 0,-197-46-1,-431-31-285,117 69 357,412 44 0,-213 24 0,158 15 208,214-28-130,1 1-1,0 2 1,1 2-1,-47 23 0,74-32-142,1 1-1,0 0 0,0 1 1,1 0-1,0 0 1,0 1-1,1 0 0,0 1 1,0 0-1,1 0 1,0 1-1,0 0 1,1 0-1,1 0 0,0 1 1,0-1-1,1 1 1,-4 17-1,2 7-6760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2.562"/>
    </inkml:context>
    <inkml:brush xml:id="br0">
      <inkml:brushProperty name="width" value="0.05" units="cm"/>
      <inkml:brushProperty name="height" value="0.05" units="cm"/>
      <inkml:brushProperty name="color" value="#FF0066"/>
    </inkml:brush>
  </inkml:definitions>
  <inkml:trace contextRef="#ctx0" brushRef="#br0">29 1403 24575,'-5'14'0,"1"0"0,-1 0 0,2 0 0,0 0 0,-1 20 0,2-14 0,0-6 0,1-1 0,1 1 0,0 0 0,1 0 0,1-1 0,0 1 0,5 15 0,-5-21 0,0 0 0,1-1 0,0 1 0,0-1 0,1 0 0,0 0 0,0 0 0,1 0 0,0-1 0,0 1 0,0-1 0,1-1 0,10 9 0,-13-12 0,0 0 0,0-1 0,0 0 0,0 1 0,0-1 0,0-1 0,0 1 0,1 0 0,-1-1 0,0 1 0,0-1 0,1 0 0,-1 0 0,0-1 0,1 1 0,-1-1 0,0 1 0,0-1 0,0 0 0,0 0 0,0 0 0,0-1 0,0 1 0,0-1 0,4-3 0,6-3 0,-1-1 0,-1-1 0,1 0 0,12-14 0,21-29-61,-2-1-1,-3-3 1,-2-1-1,-3-1 1,45-104-1,-19 12-123,51-198 1,-71 202 184,-7-2 0,21-205 0,-53 340 27,0-28 223,-2 39-224,0 1 0,0-1 0,0 1 0,-1-1 0,1 1 0,-1-1 0,0 1 0,0-1 0,1 1 0,-2-1 0,1 1 0,-2-4 0,2 6-22,1-1 0,-1 1-1,1 0 1,-1-1 0,1 1 0,-1-1-1,1 1 1,-1 0 0,1 0 0,-1-1-1,1 1 1,-1 0 0,0 0 0,1 0-1,-1-1 1,0 1 0,1 0 0,-1 0-1,1 0 1,-1 0 0,0 0 0,1 0-1,-1 0 1,0 1 0,1-1 0,-1 0 0,1 0-1,-1 0 1,0 1 0,1-1 0,-1 0-1,1 0 1,-1 1 0,1-1 0,-1 1-1,1-1 1,-1 0 0,1 1 0,-1-1-1,1 1 1,-18 22-35,-3 15 31,2 0 0,1 1 0,2 1 0,2 0 0,-9 46 0,3 10 0,-9 109 0,13 56 0,17-210 0,2 1 0,2-1 0,12 53 0,-15-92 0,1-1 0,1 1 0,0-1 0,1 0 0,0 0 0,0 0 0,1-1 0,12 16 0,-16-22 0,1-1 0,1 1 0,-1-1 0,0 0 0,1 0 0,0-1 0,-1 1 0,1-1 0,0 0 0,0 0 0,1 0 0,-1 0 0,0-1 0,1 1 0,-1-1 0,0 0 0,1-1 0,0 1 0,-1-1 0,1 0 0,-1 0 0,1 0 0,-1-1 0,1 1 0,5-3 0,4-1 0,0-1 0,-1-1 0,0 0 0,0-1 0,0 0 0,-1-1 0,0-1 0,-1 0 0,1 0 0,17-21 0,0-3 0,-2-1 0,31-50 0,-26 32 0,28-62 0,-48 87 0,-1-1 0,-1 0 0,-1-1 0,6-38 0,-15 65 0,0 0 0,1 0 0,-1 0 0,0 1 0,0-1 0,0 0 0,0 0 0,-1 0 0,1 0 0,0 0 0,-1 0 0,0 0 0,1 1 0,-1-1 0,0 0 0,0 0 0,-1-1 0,2 3 0,0-1 0,-1 1 0,1 0 0,0 0 0,-1-1 0,1 1 0,-1 0 0,1 0 0,0-1 0,-1 1 0,1 0 0,-1 0 0,1 0 0,-1 0 0,1 0 0,0 0 0,-1 0 0,1 0 0,-1 0 0,1 0 0,-1 0 0,1 0 0,-1 0 0,1 0 0,-1 0 0,-1 1 0,1 0 0,0 0 0,-1 0 0,1-1 0,0 1 0,0 0 0,0 1 0,0-1 0,0 0 0,0 0 0,-2 2 0,-2 7 0,-1-1 0,1 1 0,1 0 0,0 0 0,0 0 0,-3 17 0,-9 68 0,15-81 0,-15 179 0,15-156 0,2 0 0,2 0 0,9 45 0,-11-76-97,0 0-1,1 0 1,-1 0-1,1 0 1,0 0-1,1 0 1,0-1-1,-1 1 1,2-1-1,-1 0 1,1 0-1,-1 0 0,6 5 1,8 2-6729</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3.330"/>
    </inkml:context>
    <inkml:brush xml:id="br0">
      <inkml:brushProperty name="width" value="0.05" units="cm"/>
      <inkml:brushProperty name="height" value="0.05" units="cm"/>
      <inkml:brushProperty name="color" value="#FF0066"/>
    </inkml:brush>
  </inkml:definitions>
  <inkml:trace contextRef="#ctx0" brushRef="#br0">68 158 24575,'0'-21'0,"1"0"0,1 0 0,5-27 0,-34 109 0,-11 71 0,34-110 0,0 0 0,1 1 0,2-1 0,0 26 0,1-43 0,1-1 0,-1 1 0,1-1 0,0 1 0,0-1 0,0 1 0,0-1 0,1 0 0,0 0 0,0 0 0,0 0 0,0 0 0,1 0 0,-1 0 0,1-1 0,0 1 0,0-1 0,5 4 0,-4-4 0,1 0 0,0 0 0,0-1 0,1 0 0,-1 1 0,1-2 0,-1 1 0,1-1 0,-1 0 0,1 0 0,0 0 0,-1-1 0,12 0 0,-3-2 0,-1 0 0,0 0 0,0-1 0,0-1 0,0 0 0,-1-1 0,0-1 0,0 1 0,0-2 0,-1 0 0,1 0 0,-2-1 0,1-1 0,-1 1 0,13-15 0,-3 0 0,0-1 0,-1-1 0,-1 0 0,-2-1 0,22-46 0,-24 41 0,-2 0 0,-1-1 0,7-33 0,-17 63 0,-1 1 0,1 0 0,-1-1 0,0 1 0,0-1 0,0 1 0,0 0 0,0-1 0,0 1 0,0-1 0,0 1 0,-1 0 0,0-3 0,1 4 0,0 0 0,0 0 0,0-1 0,-1 1 0,1 0 0,0 0 0,0 0 0,-1 0 0,1-1 0,0 1 0,-1 0 0,1 0 0,0 0 0,-1 0 0,1 0 0,0 0 0,-1 0 0,1 0 0,0 0 0,0 0 0,-1 0 0,1 0 0,0 0 0,-1 0 0,1 0 0,0 0 0,-1 0 0,1 0 0,0 0 0,-1 0 0,1 0 0,0 1 0,-1-1 0,-2 2 0,-1 0 0,1 1 0,0-1 0,0 1 0,0-1 0,1 1 0,-5 5 0,-4 8 0,1 1 0,0 0 0,1 0 0,1 1 0,1 0 0,-6 23 0,3-2 0,-11 80 0,15-58 0,3 0 0,2 0 0,3 1 0,3-1 0,2 0 0,21 81 0,-26-130 0,0-6 0,-1 0 0,1 0 0,0 0 0,0 0 0,0 0 0,4 6 0,-5-12 0,-1 1 0,0-1 0,1 1 0,-1-1 0,1 0 0,-1 1 0,1-1 0,-1 1 0,1-1 0,-1 0 0,1 1 0,-1-1 0,1 0 0,-1 0 0,1 1 0,-1-1 0,1 0 0,0 0 0,-1 0 0,1 0 0,-1 0 0,1 0 0,0 0 0,-1 0 0,1 0 0,0 0 0,1-1 0,0 1 0,-1-1 0,1 0 0,0 0 0,-1 0 0,1 0 0,-1-1 0,0 1 0,1 0 0,-1-1 0,0 1 0,0-1 0,2-1 0,17-33-1365,-12 17-5461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3.977"/>
    </inkml:context>
    <inkml:brush xml:id="br0">
      <inkml:brushProperty name="width" value="0.05" units="cm"/>
      <inkml:brushProperty name="height" value="0.05" units="cm"/>
      <inkml:brushProperty name="color" value="#FF0066"/>
    </inkml:brush>
  </inkml:definitions>
  <inkml:trace contextRef="#ctx0" brushRef="#br0">122 1 24575,'-5'0'0,"-6"0"0,-3 0 0,-5 0 0,-2 0 0,0 0 0,3 2 0,7 2 0,9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4.437"/>
    </inkml:context>
    <inkml:brush xml:id="br0">
      <inkml:brushProperty name="width" value="0.05" units="cm"/>
      <inkml:brushProperty name="height" value="0.05" units="cm"/>
      <inkml:brushProperty name="color" value="#FF0066"/>
    </inkml:brush>
  </inkml:definitions>
  <inkml:trace contextRef="#ctx0" brushRef="#br0">1 11 24575,'0'-3'0,"3"-1"0</inkml:trace>
  <inkml:trace contextRef="#ctx0" brushRef="#br0" timeOffset="1">270 11 24575,'3'0'0,"1"-3"0,-4-1 0,3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5.097"/>
    </inkml:context>
    <inkml:brush xml:id="br0">
      <inkml:brushProperty name="width" value="0.05" units="cm"/>
      <inkml:brushProperty name="height" value="0.05" units="cm"/>
      <inkml:brushProperty name="color" value="#FF0066"/>
    </inkml:brush>
  </inkml:definitions>
  <inkml:trace contextRef="#ctx0" brushRef="#br0">69 1 24575,'-2'0'0,"-5"0"0,-3 0 0,2 0 0,1 0 0,-3 0 0,2 3 0,1 3 0,3 5 0,1 2 0,1 2 0,2 2 0,0 0 0,0 1 0,1-1 0,-1 1 0,0-4-8191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4.748"/>
    </inkml:context>
    <inkml:brush xml:id="br0">
      <inkml:brushProperty name="width" value="0.05" units="cm"/>
      <inkml:brushProperty name="height" value="0.05" units="cm"/>
      <inkml:brushProperty name="color" value="#FF0066"/>
    </inkml:brush>
  </inkml:definitions>
  <inkml:trace contextRef="#ctx0" brushRef="#br0">1 171 24575,'10'-1'0,"1"-1"0,0 0 0,-1 0 0,0-1 0,20-8 0,4-1 0,359-99 0,-366 100 0,-20 4 0,-7 6 0,-1 1 0,1 0 0,0-1 0,-1 1 0,1-1 0,-1 1 0,1 0 0,-1-1 0,1 1 0,0 0 0,-1 0 0,1-1 0,-1 1 0,1 0 0,-1 0 0,0 0 0,1 0 0,-1-1 0,1 1 0,-1 0 0,1 0 0,-2 0 0,-10-1 0,1 0 0,-1 0 0,0 1 0,0 1 0,0 0 0,0 0 0,1 1 0,-1 1 0,0 0 0,1 0 0,0 1 0,0 1 0,0 0 0,1 0 0,-1 1 0,1 1 0,-10 8 0,11-9 0,1 1 0,1 1 0,-1-1 0,1 1 0,0 1 0,1-1 0,0 1 0,0 0 0,1 1 0,0-1 0,1 1 0,0 0 0,0 0 0,1 0 0,1 1 0,0-1 0,0 1 0,1-1 0,0 14 0,0-20 0,1-1 0,1 1 0,-1 0 0,0-1 0,1 0 0,0 1 0,0-1 0,0 1 0,0-1 0,1 0 0,-1 0 0,1 1 0,0-1 0,0 0 0,0 0 0,0-1 0,0 1 0,1 0 0,-1-1 0,4 3 0,-2-3 0,-1 0 0,1 0 0,-1-1 0,1 0 0,0 0 0,-1 0 0,1 0 0,0 0 0,0-1 0,0 1 0,-1-1 0,1 0 0,0 0 0,0-1 0,0 1 0,0-1 0,-1 0 0,7-2 0,0 0 0,0-1 0,0-1 0,0 1 0,-1-2 0,0 1 0,0-1 0,0-1 0,-1 1 0,0-1 0,8-10 0,6-8 0,34-53 0,-37 49 0,-6 16 0,-13 13 0,0 0 0,0 0 0,1 0 0,-1 0 0,0 0 0,0 0 0,1 0 0,-1 0 0,0 0 0,0 0 0,0 1 0,1-1 0,-1 0 0,0 0 0,0 0 0,0 0 0,0 0 0,1 0 0,-1 0 0,0 1 0,0-1 0,0 0 0,0 0 0,0 0 0,1 0 0,-1 1 0,0-1 0,0 0 0,0 0 0,0 0 0,0 1 0,0-1 0,0 0 0,0 0 0,0 0 0,0 1 0,0-1 0,0 0 0,0 1 0,1 3 0,-1 0 0,0 0 0,0 1 0,-1-1 0,-1 8 0,-3 15 128,-14 76-1621,16-73-5333</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5.476"/>
    </inkml:context>
    <inkml:brush xml:id="br0">
      <inkml:brushProperty name="width" value="0.05" units="cm"/>
      <inkml:brushProperty name="height" value="0.05" units="cm"/>
      <inkml:brushProperty name="color" value="#FF0066"/>
    </inkml:brush>
  </inkml:definitions>
  <inkml:trace contextRef="#ctx0" brushRef="#br0">0 34 24575,'3'0'0,"4"-3"0,6-4 0,4 0 0,2 1 0,4 1 0,0 1 0,-3 2-8191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05.859"/>
    </inkml:context>
    <inkml:brush xml:id="br0">
      <inkml:brushProperty name="width" value="0.05" units="cm"/>
      <inkml:brushProperty name="height" value="0.05" units="cm"/>
      <inkml:brushProperty name="color" value="#FF0066"/>
    </inkml:brush>
  </inkml:definitions>
  <inkml:trace contextRef="#ctx0" brushRef="#br0">0 51 24575,'0'-3'0,"0"-4"0,3 0 0,4-3 0,3 2 0,6 1 0,3 2 0,-1 2-8191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4.212"/>
    </inkml:context>
    <inkml:brush xml:id="br0">
      <inkml:brushProperty name="width" value="0.05" units="cm"/>
      <inkml:brushProperty name="height" value="0.05" units="cm"/>
      <inkml:brushProperty name="color" value="#FF0066"/>
    </inkml:brush>
  </inkml:definitions>
  <inkml:trace contextRef="#ctx0" brushRef="#br0">24 0 24575,'1'2'0,"1"0"0,0 1 0,-1-1 0,0 1 0,1-1 0,-1 1 0,0-1 0,0 1 0,-1 0 0,1-1 0,0 1 0,-1 3 0,2 38 0,-1-28 0,-17 257 0,5-134 0,3 141 0,6-254-1365,-2-8-5461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4.687"/>
    </inkml:context>
    <inkml:brush xml:id="br0">
      <inkml:brushProperty name="width" value="0.05" units="cm"/>
      <inkml:brushProperty name="height" value="0.05" units="cm"/>
      <inkml:brushProperty name="color" value="#FF0066"/>
    </inkml:brush>
  </inkml:definitions>
  <inkml:trace contextRef="#ctx0" brushRef="#br0">143 129 24575,'-2'1'0,"0"-1"0,0 0 0,0 1 0,1-1 0,-1 1 0,0 0 0,0 0 0,1-1 0,-1 1 0,0 0 0,1 1 0,-1-1 0,1 0 0,0 0 0,-1 1 0,1-1 0,0 0 0,-2 3 0,-19 33 0,18-28 0,-7 14 0,1 0 0,-10 38 0,14-39 0,-2 0 0,0-1 0,-13 24 0,32-67 0,16-45 0,-6 12 0,9-29 0,-24 63 0,0 1 0,2 0 0,0 0 0,2 1 0,0 0 0,13-19 0,-22 36 0,1 0 0,-1 0 0,0 0 0,1 1 0,-1-1 0,1 0 0,0 1 0,-1-1 0,1 1 0,0 0 0,0-1 0,0 1 0,0 0 0,0 0 0,0 1 0,0-1 0,0 0 0,1 1 0,-1-1 0,0 1 0,0-1 0,1 1 0,-1 0 0,0 0 0,0 0 0,1 0 0,-1 1 0,0-1 0,0 1 0,0-1 0,1 1 0,-1 0 0,0 0 0,0 0 0,0 0 0,0 0 0,0 0 0,0 0 0,-1 1 0,1-1 0,0 1 0,-1-1 0,3 3 0,5 6 0,-1 0 0,0 1 0,0 0 0,-1 1 0,11 23 0,7 25-455,-3 2 0,15 66 0,-26-86-6371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5.745"/>
    </inkml:context>
    <inkml:brush xml:id="br0">
      <inkml:brushProperty name="width" value="0.05" units="cm"/>
      <inkml:brushProperty name="height" value="0.05" units="cm"/>
      <inkml:brushProperty name="color" value="#FF0066"/>
    </inkml:brush>
  </inkml:definitions>
  <inkml:trace contextRef="#ctx0" brushRef="#br0">0 59 24575,'1'-1'0,"0"1"0,-1 0 0,1 0 0,0-1 0,-1 1 0,1 0 0,-1-1 0,1 1 0,0-1 0,-1 1 0,1 0 0,-1-1 0,1 1 0,-1-1 0,0 0 0,1 1 0,0-2 0,3-2 0,-2 12 0,-1 99 0,-3-84 0,2 0 0,0 0 0,2 0 0,0 0 0,9 36 0,-10-55 0,0 0 0,1 0 0,0 0 0,0 0 0,0 0 0,0-1 0,0 1 0,1-1 0,-1 0 0,1 1 0,0-1 0,0 0 0,0-1 0,1 1 0,-1-1 0,0 1 0,1-1 0,0 0 0,0 0 0,-1 0 0,1-1 0,0 0 0,8 2 0,-7-2 0,1 0 0,-1-1 0,1 0 0,0 0 0,-1-1 0,1 1 0,-1-1 0,1 0 0,-1-1 0,0 1 0,1-1 0,-1 0 0,0 0 0,0-1 0,0 0 0,-1 0 0,7-5 0,-3 1 0,-1 0 0,1-1 0,-2 0 0,1 0 0,-1-1 0,-1 0 0,0 0 0,0 0 0,0-1 0,-1 0 0,-1 0 0,0 0 0,0 0 0,-1 0 0,1-11 0,-1 3 0,0 0 0,-2 1 0,0-1 0,-1 1 0,0-1 0,-2 0 0,0 1 0,-7-21 0,9 34 0,0 1 0,1 0 0,-1 0 0,0 1 0,0-1 0,0 1 0,0-1 0,-1 1 0,1-1 0,-1 1 0,1 0 0,-1 0 0,0-1 0,0 1 0,-3-2 0,5 4-34,0 0 0,-1 0 0,1-1 0,0 1 0,-1 0-1,1 0 1,-1 0 0,1 0 0,0 0 0,-1 0 0,1 0 0,0 1 0,-1-1-1,1 0 1,0 0 0,-1 0 0,1 0 0,0 0 0,-1 0 0,1 1-1,0-1 1,-1 0 0,1 0 0,0 1 0,0-1 0,-1 0 0,1 0 0,0 1-1,0-1 1,-1 0 0,1 1 0,0-1 0,0 0 0,0 1 0,0-1 0,0 0-1,-1 1 1,1-1 0,0 1 0,-3 8-6792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6.092"/>
    </inkml:context>
    <inkml:brush xml:id="br0">
      <inkml:brushProperty name="width" value="0.05" units="cm"/>
      <inkml:brushProperty name="height" value="0.05" units="cm"/>
      <inkml:brushProperty name="color" value="#FF0066"/>
    </inkml:brush>
  </inkml:definitions>
  <inkml:trace contextRef="#ctx0" brushRef="#br0">0 1 24575,'0'3'0,"0"4"0,0 3 0,0 6 0,0 3 0,0 4 0,0 4 0,0 6 0,3 3 0,1 1 0,0-3 0,-1-1 0,-1-4 0,2-4 0,0-3 0,0-2 0,-1-5-8191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6.703"/>
    </inkml:context>
    <inkml:brush xml:id="br0">
      <inkml:brushProperty name="width" value="0.05" units="cm"/>
      <inkml:brushProperty name="height" value="0.05" units="cm"/>
      <inkml:brushProperty name="color" value="#FF0066"/>
    </inkml:brush>
  </inkml:definitions>
  <inkml:trace contextRef="#ctx0" brushRef="#br0">7 24 24575,'-1'-4'0,"-3"-12"0,5 12 0,5 8 0,-4 0 0,0-1 0,0 1 0,0 0 0,-1 0 0,1 0 0,-1 1 0,0-1 0,-1 0 0,1 0 0,-1 0 0,1 1 0,-1-1 0,-1 5 0,2 2 0,0 92 0,-18 156 0,13-234-1365,0-5-5461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7.188"/>
    </inkml:context>
    <inkml:brush xml:id="br0">
      <inkml:brushProperty name="width" value="0.05" units="cm"/>
      <inkml:brushProperty name="height" value="0.05" units="cm"/>
      <inkml:brushProperty name="color" value="#FF0066"/>
    </inkml:brush>
  </inkml:definitions>
  <inkml:trace contextRef="#ctx0" brushRef="#br0">123 85 24575,'-2'0'0,"-1"0"0,1 1 0,-1-1 0,1 1 0,-1 0 0,1-1 0,0 1 0,-1 1 0,1-1 0,0 0 0,0 0 0,0 1 0,0-1 0,0 1 0,0 0 0,0-1 0,1 1 0,-1 0 0,0 0 0,1 0 0,0 1 0,-1-1 0,1 0 0,0 0 0,-1 4 0,-3 8 0,0 0 0,2 0 0,-4 18 0,4-17 0,0-2 0,2-1 0,-2 0 0,1 0 0,-2 0 0,0-1 0,0 1 0,-1-1 0,-9 15 0,14-25 0,0-1 0,0 0 0,0 1 0,0-1 0,0 0 0,0 0 0,0 1 0,0-1 0,-1 0 0,1 1 0,0-1 0,0 0 0,0 0 0,-1 1 0,1-1 0,0 0 0,0 0 0,0 0 0,-1 1 0,1-1 0,0 0 0,-1 0 0,1 0 0,0 0 0,0 0 0,-1 1 0,1-1 0,0 0 0,-1 0 0,1 0 0,0 0 0,-1 0 0,1 0 0,0 0 0,-1 0 0,1 0 0,0-13 0,10-21 0,10-11 0,2 1 0,1 0 0,56-74 0,-75 113 0,0 0 0,0 1 0,0 0 0,0 0 0,1 0 0,-1 0 0,8-4 0,-11 8 0,1-1 0,0 0 0,-1 0 0,1 1 0,0-1 0,0 1 0,-1-1 0,1 1 0,0 0 0,0 0 0,0 0 0,-1 0 0,1 0 0,0 0 0,0 0 0,0 0 0,0 1 0,-1-1 0,1 1 0,0-1 0,-1 1 0,1 0 0,0 0 0,-1 0 0,1 0 0,-1 0 0,3 1 0,4 7 39,1-1-1,-1 1 1,-1 0-1,0 0 1,0 1-1,-1 0 1,8 15-1,31 83-547,-27-60-655,-9-25-5662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7.624"/>
    </inkml:context>
    <inkml:brush xml:id="br0">
      <inkml:brushProperty name="width" value="0.05" units="cm"/>
      <inkml:brushProperty name="height" value="0.05" units="cm"/>
      <inkml:brushProperty name="color" value="#FF0066"/>
    </inkml:brush>
  </inkml:definitions>
  <inkml:trace contextRef="#ctx0" brushRef="#br0">10 15 24575,'-7'-1'0,"4"1"0,4 9 0,6 24 0,11 83 0,-16-96 0,11 82 0,-12-94 0,1 1 0,1-1 0,0 0 0,0 0 0,0 0 0,1 0 0,0 0 0,0-1 0,8 10 0,-11-16 0,0 0 0,1 1 0,-1-1 0,1 0 0,-1 1 0,1-1 0,-1 0 0,1 0 0,0 0 0,-1 0 0,1-1 0,0 1 0,0 0 0,0-1 0,-1 1 0,1-1 0,0 0 0,0 0 0,4 1 0,-3-2 0,0 0 0,1 1 0,-1-1 0,0 0 0,0 0 0,1-1 0,-1 1 0,0-1 0,0 1 0,4-4 0,3-4 0,0 0 0,0 0 0,-1-1 0,13-17 0,-9 8 0,-1-1 0,-1 1 0,-1-2 0,0 1 0,-2-2 0,0 1 0,-2-1 0,0 0 0,-1 0 0,-2 0 0,2-28 0,-10 22 342,5 28-377,0-1 1,0 1 0,0-1 0,0 1 0,0-1 0,0 1 0,0-1 0,0 1-1,-1 0 1,1-1 0,0 1 0,0-1 0,0 1 0,-1-1 0,1 1-1,0 0 1,-1-1 0,1 1 0,0 0 0,-1-1 0,1 1 0,-1 0 0,1-1-1,0 1 1,-1 0 0,1 0 0,-1 0 0,1-1 0,-1 1 0,1 0-1,-1 0 1,1 0 0,-1 0 0,1 0 0,-1 0 0,1 0 0,0 0 0,-1 0-1,1 0 1,-1 0 0,1 0 0,-1 0 0,1 0 0,-1 1 0,1-1 0,-1 0-1,1 0 1,-1 0 0,0 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8.039"/>
    </inkml:context>
    <inkml:brush xml:id="br0">
      <inkml:brushProperty name="width" value="0.05" units="cm"/>
      <inkml:brushProperty name="height" value="0.05" units="cm"/>
      <inkml:brushProperty name="color" value="#FF0066"/>
    </inkml:brush>
  </inkml:definitions>
  <inkml:trace contextRef="#ctx0" brushRef="#br0">79 164 24575,'-13'-35'0,"13"31"0,-1 0 0,1-1 0,0 1 0,1-1 0,-1 1 0,1 0 0,0-1 0,0 1 0,0 0 0,1 0 0,-1 0 0,1 0 0,0 0 0,0 0 0,0 0 0,1 0 0,3-4 0,-2 4 0,0-1 0,0 1 0,1 0 0,-1 0 0,1 0 0,0 0 0,0 1 0,0 0 0,0 0 0,1 0 0,-1 1 0,7-2 0,-11 3 0,1 1 0,-1 0 0,0-1 0,0 1 0,0 0 0,1 0 0,-1 0 0,0 0 0,0 0 0,1 0 0,-1 0 0,0 1 0,0-1 0,1 0 0,-1 1 0,0-1 0,0 0 0,0 1 0,0 0 0,0-1 0,0 1 0,0 0 0,0-1 0,0 1 0,0 0 0,0 0 0,0 0 0,0 0 0,-1 0 0,1 0 0,0 0 0,-1 0 0,1 0 0,-1 0 0,1 0 0,-1 1 0,0-1 0,1 0 0,-1 0 0,0 0 0,0 1 0,0-1 0,0 0 0,0 2 0,1 6 0,-1 0 0,0 0 0,-1 0 0,-3 16 0,0-10 0,-1 0 0,0 0 0,-1-1 0,0 0 0,-1 0 0,0-1 0,-15 20 0,6-12 0,-1-1 0,0-1 0,-36 29 0,50-46 0,-1 1 0,1 1 0,0-1 0,0 0 0,0 1 0,-3 4 0,6-8 0,0 1 0,-1 0 0,1-1 0,0 1 0,-1 0 0,1 0 0,0-1 0,0 1 0,-1 0 0,1 0 0,0-1 0,0 1 0,0 0 0,0 0 0,0 0 0,0-1 0,1 1 0,-1 0 0,0 0 0,0-1 0,0 1 0,1 0 0,-1 0 0,0-1 0,1 1 0,-1 0 0,1-1 0,-1 1 0,1 0 0,-1-1 0,1 1 0,-1-1 0,1 1 0,0-1 0,-1 1 0,1-1 0,0 1 0,-1-1 0,1 0 0,0 1 0,-1-1 0,1 0 0,1 1 0,7 2 0,0-1 0,0 1 0,0-2 0,0 1 0,0-1 0,14 0 0,58-5 0,-53 2 0,26-2-682,82-17-1,-105 13-6143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5.356"/>
    </inkml:context>
    <inkml:brush xml:id="br0">
      <inkml:brushProperty name="width" value="0.05" units="cm"/>
      <inkml:brushProperty name="height" value="0.05" units="cm"/>
      <inkml:brushProperty name="color" value="#FF0066"/>
    </inkml:brush>
  </inkml:definitions>
  <inkml:trace contextRef="#ctx0" brushRef="#br0">581 286 24575,'-1'-176'0,"1"172"0,0-1 0,-1 0 0,0 1 0,0 0 0,0-1 0,0 1 0,-1-1 0,1 1 0,-1 0 0,0 0 0,-1 0 0,1 0 0,-1 0 0,1 1 0,-1-1 0,0 1 0,0-1 0,-1 1 0,1 0 0,-1 1 0,1-1 0,-1 0 0,0 1 0,0 0 0,0 0 0,-1 0 0,1 1 0,0-1 0,-8-1 0,-2 1 0,-1-1 0,0 2 0,0 0 0,0 1 0,0 0 0,0 1 0,-27 6 0,15-2 0,2 1 0,-1 1 0,1 2 0,0 0 0,1 2 0,0 0 0,1 2 0,0 1 0,1 0 0,-23 20 0,39-29 0,1 1 0,0-1 0,0 1 0,0 0 0,0 0 0,1 1 0,1-1 0,-1 1 0,1 0 0,-4 11 0,5-13 0,1 1 0,0-1 0,1 1 0,-1-1 0,1 1 0,0-1 0,0 1 0,1 0 0,-1-1 0,1 1 0,0-1 0,1 0 0,0 1 0,0-1 0,2 6 0,5 4 0,-1-1 0,2 0 0,0 0 0,1-1 0,0 0 0,1-1 0,0 0 0,15 10 0,116 76 0,-139-95 0,72 41 0,-29-17 0,66 49 0,-109-72 0,1 0 0,-1 0 0,0 0 0,0 0 0,0 1 0,0-1 0,-1 1 0,6 10 0,-9-14 0,1 1 0,0 0 0,-1-1 0,0 1 0,1 0 0,-1 0 0,0-1 0,0 1 0,0 0 0,0 0 0,0-1 0,0 1 0,-1 0 0,1 0 0,-1-1 0,1 1 0,-1 0 0,1-1 0,-1 1 0,0 0 0,0-1 0,0 1 0,0-1 0,0 1 0,0-1 0,0 0 0,-1 1 0,1-1 0,0 0 0,-1 0 0,1 0 0,-3 1 0,-9 6 0,1-1 0,-2 0 0,1-1 0,-1-1 0,0 0 0,0-1 0,-18 3 0,-7 0 0,-59 2 0,74-8 69,0-1-1,1-1 0,-1-1 0,-27-5 1,45 6-151,-1-1 1,1 0 0,0 0 0,0 0-1,0 0 1,0-1 0,0 0-1,1 0 1,-1-1 0,1 1 0,0-1-1,0 0 1,0-1 0,1 1 0,-1-1-1,1 0 1,0 0 0,1-1 0,-1 1-1,-2-7 1,-4-17-6745</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8.698"/>
    </inkml:context>
    <inkml:brush xml:id="br0">
      <inkml:brushProperty name="width" value="0.05" units="cm"/>
      <inkml:brushProperty name="height" value="0.05" units="cm"/>
      <inkml:brushProperty name="color" value="#FF0066"/>
    </inkml:brush>
  </inkml:definitions>
  <inkml:trace contextRef="#ctx0" brushRef="#br0">35 6 24575,'-1'-6'0,"0"7"0,-4 15 0,-2 28 0,2 353 0,6-234 0,-1-158 15,1 0-140,-1-1-1,0 1 1,0 0-1,-1 0 1,0 0-1,1 0 1,-2 0-1,1-1 1,0 1-1,-3 4 1,-3 2-6701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9.115"/>
    </inkml:context>
    <inkml:brush xml:id="br0">
      <inkml:brushProperty name="width" value="0.05" units="cm"/>
      <inkml:brushProperty name="height" value="0.05" units="cm"/>
      <inkml:brushProperty name="color" value="#FF0066"/>
    </inkml:brush>
  </inkml:definitions>
  <inkml:trace contextRef="#ctx0" brushRef="#br0">233 96 24575,'-4'1'0,"0"0"0,0 1 0,1-1 0,-1 1 0,0 0 0,1 0 0,0 0 0,-1 0 0,1 1 0,-4 3 0,-6 4 0,-40 27 0,-58 53 0,98-82 0,14-15 0,12-19 0,8-3 0,1 1 0,2 1 0,0 1 0,2 1 0,52-39 0,-72 59 0,0 1 0,0 0 0,0 1 0,1-1 0,-1 1 0,1 0 0,12-3 0,-17 6 0,0 0 0,-1 0 0,1-1 0,0 1 0,0 0 0,0 1 0,0-1 0,0 0 0,0 0 0,-1 1 0,1-1 0,0 1 0,0 0 0,0 0 0,-1-1 0,1 1 0,0 0 0,-1 0 0,1 0 0,-1 1 0,1-1 0,-1 0 0,0 1 0,0-1 0,1 1 0,-1-1 0,0 1 0,0-1 0,0 1 0,0 0 0,-1-1 0,1 1 0,0 3 0,7 20 0,-1 1 0,5 36 0,2 14 0,-6-48-1365,-2-5-5461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9.507"/>
    </inkml:context>
    <inkml:brush xml:id="br0">
      <inkml:brushProperty name="width" value="0.05" units="cm"/>
      <inkml:brushProperty name="height" value="0.05" units="cm"/>
      <inkml:brushProperty name="color" value="#FF0066"/>
    </inkml:brush>
  </inkml:definitions>
  <inkml:trace contextRef="#ctx0" brushRef="#br0">16 13 24575,'-1'0'0,"1"0"0,-1 1 0,0-1 0,1 0 0,-1 0 0,1 1 0,-1-1 0,1 0 0,-1 1 0,1-1 0,-1 1 0,1-1 0,-1 1 0,1-1 0,-1 1 0,1-1 0,0 1 0,-1-1 0,1 1 0,0-1 0,0 1 0,-1 0 0,1-1 0,0 1 0,0 0 0,0-1 0,0 2 0,-4 21 0,4-19 0,0 8 0,0 1 0,1-1 0,0 1 0,1-1 0,0 1 0,5 12 0,28 73 0,-30-85 0,-3-8 0,7 17 0,0 0 0,15 22 0,-22-39 0,1-1 0,-1 1 0,2-1 0,-1 0 0,0 0 0,1 0 0,-1-1 0,1 1 0,0-1 0,0 0 0,1 0 0,-1 0 0,1-1 0,-1 0 0,1 1 0,6 1 0,-8-4 0,-1 1 0,1-1 0,0 0 0,0 0 0,0 0 0,0 0 0,-1-1 0,1 1 0,0-1 0,0 0 0,-1 1 0,1-1 0,0 0 0,-1-1 0,4-1 0,-2 0 0,1 0 0,0-1 0,-1 0 0,0 0 0,0 0 0,0 0 0,4-5 0,1-5 0,-1 1 0,0-1 0,-1 0 0,8-24 0,-3 7 0,-2-2 0,-1 1 0,-1-1 0,-2 0 0,2-40 0,-8 69 34,0 1 1,0 0-1,-1-1 0,1 1 0,-1-1 0,0 1 0,0 0 0,0 0 0,-3-6 1,4 9-48,0-1 1,0 1 0,0-1 0,-1 1 0,1 0-1,0-1 1,-1 1 0,1 0 0,0-1 0,-1 1-1,1 0 1,0 0 0,-1-1 0,1 1 0,0 0 0,-1 0-1,1 0 1,-1-1 0,1 1 0,-1 0 0,1 0-1,0 0 1,-1 0 0,1 0 0,-1 0 0,1 0-1,-1 0 1,0 1-73,-1-1 0,1 1-1,0-1 1,0 1 0,0 0-1,0-1 1,0 1 0,1 0-1,-1 0 1,0 0 0,0 0-1,0 0 1,1 0 0,-1 0-1,0 2 1,-7 11-6741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19.977"/>
    </inkml:context>
    <inkml:brush xml:id="br0">
      <inkml:brushProperty name="width" value="0.05" units="cm"/>
      <inkml:brushProperty name="height" value="0.05" units="cm"/>
      <inkml:brushProperty name="color" value="#FF0066"/>
    </inkml:brush>
  </inkml:definitions>
  <inkml:trace contextRef="#ctx0" brushRef="#br0">119 219 24575,'1'-13'0,"0"-1"0,0 0 0,1 1 0,1-1 0,0 1 0,10-24 0,-10 29 0,1 1 0,-1 0 0,1 0 0,0 0 0,1 0 0,0 1 0,0 0 0,0 0 0,1 0 0,-1 0 0,2 1 0,-1 0 0,8-4 0,-13 8 0,1 0 0,-1 0 0,1 0 0,0 0 0,-1 0 0,1 1 0,0-1 0,0 1 0,-1-1 0,1 1 0,0 0 0,0 0 0,0 0 0,-1 0 0,1 0 0,0 0 0,0 0 0,0 0 0,0 1 0,-1-1 0,1 1 0,0-1 0,0 1 0,-1 0 0,1 0 0,-1 0 0,1 0 0,-1 0 0,1 0 0,-1 0 0,1 0 0,-1 0 0,0 1 0,0-1 0,1 1 0,-1-1 0,0 1 0,-1-1 0,1 1 0,0 0 0,0-1 0,-1 1 0,1 0 0,-1 0 0,1-1 0,-1 1 0,0 0 0,1 0 0,-1 0 0,0-1 0,0 1 0,-1 0 0,1 0 0,0 0 0,-1 0 0,1-1 0,-1 1 0,1 0 0,-1 0 0,-1 2 0,-2 4 0,-1 1 0,0-1 0,-1 0 0,-11 13 0,-13 20 0,29-39 0,0-1 0,0 1 0,0-1 0,0 1 0,1 0 0,-1-1 0,0 1 0,1 0 0,0 0 0,-1-1 0,1 1 0,0 0 0,0 0 0,0-1 0,0 1 0,0 0 0,0 0 0,0 0 0,0-1 0,1 1 0,-1 0 0,1-1 0,0 1 0,-1 0 0,1-1 0,0 1 0,0 0 0,0-1 0,0 1 0,0-1 0,0 0 0,0 1 0,1-1 0,-1 0 0,0 0 0,3 2 0,6 2 0,-1 0 0,1 0 0,0-1 0,0 0 0,13 3 0,9 3 0,-21-6 0,-1 1 0,-1-1 0,1 2 0,-1-1 0,14 12 0,-21-16 0,-1 0 0,1 0 0,-1 1 0,0-1 0,0 0 0,1 1 0,-1-1 0,0 1 0,0-1 0,0 1 0,0 0 0,-1 0 0,1-1 0,0 1 0,-1 0 0,1 0 0,-1 0 0,0-1 0,0 1 0,0 0 0,1 0 0,-2 0 0,1 0 0,0 0 0,0 0 0,0-1 0,-1 1 0,1 0 0,-1 0 0,0 0 0,1-1 0,-1 1 0,0 0 0,0-1 0,0 1 0,0-1 0,-1 1 0,1-1 0,0 0 0,-3 3 0,-2 1 0,0 0 0,-1 0 0,1 0 0,-1-1 0,0 0 0,0 0 0,0-1 0,-1 0 0,-11 3 0,-5 0 0,-43 6 0,38-8 171,-55 0 0,77-4-293,0 0 0,-1-1 0,1 0 0,0 0 0,-1-1 0,1 0 0,0 0 0,0-1 0,1 0 1,-1 0-1,0 0 0,1-1 0,-7-5 0,0-4-6704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20.582"/>
    </inkml:context>
    <inkml:brush xml:id="br0">
      <inkml:brushProperty name="width" value="0.05" units="cm"/>
      <inkml:brushProperty name="height" value="0.05" units="cm"/>
      <inkml:brushProperty name="color" value="#FF0066"/>
    </inkml:brush>
  </inkml:definitions>
  <inkml:trace contextRef="#ctx0" brushRef="#br0">27 18 24575,'-4'-4'0,"-12"-9"0,10 15 0,5 12 0,5 20 0,13 50 0,-2-13 0,-4-9 0,-3 0 0,-3 1 0,-6 124 0,-1-173-455,1-1 0,-7 21 0,1-14-6371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20.967"/>
    </inkml:context>
    <inkml:brush xml:id="br0">
      <inkml:brushProperty name="width" value="0.05" units="cm"/>
      <inkml:brushProperty name="height" value="0.05" units="cm"/>
      <inkml:brushProperty name="color" value="#FF0066"/>
    </inkml:brush>
  </inkml:definitions>
  <inkml:trace contextRef="#ctx0" brushRef="#br0">283 181 24575,'-13'1'0,"0"0"0,1 0 0,-1 1 0,1 1 0,-1 0 0,1 1 0,-13 5 0,-9 7 0,-34 22 0,28-15 0,38-22 0,0 0 0,0 0 0,0 0 0,0 0 0,0 0 0,0-1 0,0 1 0,0-1 0,0 1 0,-3-1 0,5 0 0,0 0 0,0 0 0,0 0 0,0 0 0,0 0 0,-1 0 0,1 0 0,0 0 0,0 0 0,0 0 0,0 0 0,0-1 0,0 1 0,0 0 0,-1 0 0,1 0 0,0 0 0,0 0 0,0 0 0,0 0 0,0-1 0,0 1 0,0 0 0,0 0 0,0 0 0,0 0 0,0 0 0,0-1 0,0 1 0,0 0 0,0 0 0,0 0 0,0 0 0,0 0 0,0 0 0,0-1 0,0 1 0,0 0 0,0 0 0,0 0 0,0 0 0,0 0 0,0 0 0,1-1 0,8-12 0,23-20 0,2 2 0,55-39 0,-58 46 0,-17 13 0,5-5 0,1 1 0,1 1 0,0 1 0,0 0 0,36-14 0,-55 26 0,1 1 0,-1-1 0,1 0 0,-1 1 0,1-1 0,-1 1 0,1 0 0,0 0 0,-1 0 0,1 0 0,-1 0 0,1 0 0,-1 1 0,1-1 0,-1 1 0,1 0 0,-1 0 0,1 0 0,-1 0 0,4 2 0,-4-1 0,0 1 0,1-1 0,-1 1 0,0-1 0,0 1 0,-1 0 0,1-1 0,0 1 0,-1 0 0,0 0 0,0 0 0,0 1 0,0-1 0,0 0 0,0 6 0,3 26-64,-3-1 0,-3 45 1,1-43-1111,0-5-5652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21.530"/>
    </inkml:context>
    <inkml:brush xml:id="br0">
      <inkml:brushProperty name="width" value="0.05" units="cm"/>
      <inkml:brushProperty name="height" value="0.05" units="cm"/>
      <inkml:brushProperty name="color" value="#FF0066"/>
    </inkml:brush>
  </inkml:definitions>
  <inkml:trace contextRef="#ctx0" brushRef="#br0">2 76 24575,'0'-7'0,"1"0"0,0 0 0,0 0 0,0 1 0,1-1 0,0 1 0,1-1 0,-1 1 0,6-10 0,-8 16 0,0 0 0,0 1 0,0-1 0,0 0 0,0 0 0,0 0 0,0 0 0,0 0 0,0 0 0,0 0 0,0 0 0,0 0 0,0 0 0,0 0 0,1 0 0,-1 0 0,0 0 0,0 0 0,0 0 0,0 1 0,0-1 0,0 0 0,0 0 0,0 0 0,0 0 0,0 0 0,0 0 0,0 0 0,0 0 0,0 0 0,1 0 0,-1 0 0,0 0 0,0 0 0,0 0 0,0 0 0,0 0 0,0 0 0,0 0 0,0 0 0,0 0 0,0 0 0,0 0 0,0 0 0,0 0 0,1 0 0,-1-1 0,0 1 0,0 0 0,0 0 0,0 0 0,0 0 0,0 0 0,0 0 0,0 0 0,0 0 0,0 0 0,0 0 0,0 0 0,0 0 0,0 0 0,0 11 0,-4 15 0,-2-1 0,1 0 0,0 0 0,2 0 0,2 1 0,0-1 0,4 43 0,-2-64 0,-1 1 0,1-1 0,1 0 0,-1 1 0,0-1 0,1 0 0,0 0 0,0 0 0,0 0 0,1-1 0,-1 1 0,1 0 0,0-1 0,0 0 0,0 0 0,1 0 0,-1 0 0,1 0 0,-1-1 0,1 1 0,6 2 0,-5-3 0,-1-1 0,1 1 0,-1-1 0,1-1 0,0 1 0,0-1 0,-1 1 0,1-1 0,0-1 0,0 1 0,-1-1 0,1 1 0,0-1 0,-1-1 0,1 1 0,-1-1 0,1 0 0,-1 0 0,0 0 0,5-3 0,-2 0 0,-1 0 0,1 0 0,-1-1 0,0 0 0,0 0 0,-1-1 0,1 0 0,-1 1 0,-1-2 0,7-13 0,2-7 0,13-49 0,-5 16 0,-21 61 0,0-1 0,0 1 0,0-1 0,0 1 0,0-1 0,0 1 0,0-1 0,0 1 0,0 0 0,1-1 0,-1 1 0,0-1 0,0 1 0,1-1 0,-1 1 0,0 0 0,1-1 0,-1 1 0,0-1 0,1 1 0,-1 0 0,0-1 0,1 1 0,-1 0 0,1 0 0,-1-1 0,0 1 0,2 0 0,-1 14 0,-4 29 0,-8 144 342,11-150-769,2 1 0,2-1 1,9 38-1,-7-50-6399</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21.992"/>
    </inkml:context>
    <inkml:brush xml:id="br0">
      <inkml:brushProperty name="width" value="0.05" units="cm"/>
      <inkml:brushProperty name="height" value="0.05" units="cm"/>
      <inkml:brushProperty name="color" value="#FF0066"/>
    </inkml:brush>
  </inkml:definitions>
  <inkml:trace contextRef="#ctx0" brushRef="#br0">2 90 24575,'-2'-17'0,"5"34"0,12 37 0,-11-36 0,0-1 0,2 1 0,13 29 0,-16-42 0,0 1 0,1-1 0,0 0 0,0 0 0,0 0 0,0 0 0,1 0 0,0-1 0,0 0 0,0 0 0,0-1 0,1 1 0,0-1 0,10 4 0,-13-5 0,1-1 0,0 0 0,0 0 0,0 0 0,0 0 0,0 0 0,0-1 0,1 0 0,-1 0 0,0 0 0,0-1 0,0 1 0,0-1 0,0 0 0,0 0 0,6-2 0,-5 0 0,1 0 0,0-1 0,-1 1 0,0-1 0,0 0 0,0 0 0,0-1 0,-1 0 0,7-8 0,-1-2 0,0 0 0,-2 0 0,0-1 0,0 0 0,-2-1 0,9-31 0,-11 35 0,-1 0 0,-1 1 0,0-2 0,-1 1 0,0 0 0,-2-25 0,-4 30 0,0 13 0,-3 16 0,-2 34 0,2 0 0,0 65 0,2-23 0,0-32-1365,1-9-5461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9.543"/>
    </inkml:context>
    <inkml:brush xml:id="br0">
      <inkml:brushProperty name="width" value="0.05" units="cm"/>
      <inkml:brushProperty name="height" value="0.05" units="cm"/>
      <inkml:brushProperty name="color" value="#FF0066"/>
    </inkml:brush>
  </inkml:definitions>
  <inkml:trace contextRef="#ctx0" brushRef="#br0">555 290 24575,'2'-37'0,"-1"27"0,0 0 0,-1-1 0,0 1 0,-3-14 0,3 20 0,-1 1 0,-1-1 0,1 0 0,0 1 0,-1-1 0,0 1 0,0-1 0,0 1 0,0 0 0,-1 0 0,1 0 0,-1 0 0,1 0 0,-1 0 0,-5-2 0,3 1 0,0 1 0,0 0 0,-1 1 0,1-1 0,-1 1 0,1 0 0,-1 0 0,0 1 0,0 0 0,0 0 0,0 0 0,0 1 0,0 0 0,0 0 0,0 0 0,0 1 0,0 0 0,0 0 0,1 1 0,-1-1 0,0 1 0,-8 4 0,-4 3 0,1 0 0,0 1 0,1 0 0,0 1 0,-25 24 0,16-11 0,1 2 0,1 0 0,1 2 0,2 0 0,1 1 0,1 1 0,2 1 0,0 1 0,3 0 0,0 1 0,-8 39 0,13-40 0,2 0 0,1 1 0,2 0 0,1-1 0,2 36 0,2-42 0,1-1 0,1 0 0,1 0 0,2 0 0,0 0 0,20 43 0,-20-53 0,1 0 0,1 0 0,1-1 0,0 0 0,0 0 0,1-1 0,1-1 0,0 0 0,1-1 0,0 0 0,1-1 0,0 0 0,1-1 0,0-1 0,0 0 0,1-1 0,29 9 0,-15-9 0,0-2 0,1-1 0,-1-1 0,1-1 0,-1-2 0,1-1 0,0-2 0,-1-1 0,0-1 0,44-13 0,-41 8 0,-2-1 0,1-2 0,-1-1 0,-1-2 0,-1 0 0,0-2 0,-1-1 0,-2-2 0,36-33 0,-39 29 0,-2 0 0,-1-2 0,0-1 0,-2 0 0,-2-1 0,0-1 0,-2-1 0,-1 0 0,-2 0 0,-1-1 0,-1-1 0,-2 0 0,-2 0 0,0 0 0,-2-1 0,-2 1 0,-1-1 0,-2 1 0,-1-1 0,-1 1 0,-2 0 0,-2 0 0,-13-40 0,13 55 0,0 0 0,0 0 0,-2 1 0,0 0 0,-1 1 0,0 0 0,-2 1 0,0 0 0,0 1 0,-20-16 0,22 21 0,-1 1 0,0 0 0,-1 0 0,1 2 0,-1-1 0,-1 2 0,1 0 0,-1 0 0,0 1 0,0 1 0,0 0 0,0 1 0,-1 1 0,-22 0 0,17 3-682,-31 5-1,-12 8-6143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0.065"/>
    </inkml:context>
    <inkml:brush xml:id="br0">
      <inkml:brushProperty name="width" value="0.05" units="cm"/>
      <inkml:brushProperty name="height" value="0.05" units="cm"/>
      <inkml:brushProperty name="color" value="#FF0066"/>
    </inkml:brush>
  </inkml:definitions>
  <inkml:trace contextRef="#ctx0" brushRef="#br0">373 18 24575,'-9'5'0,"1"0"0,0 0 0,0 0 0,1 1 0,0 0 0,0 0 0,0 1 0,1 0 0,0 0 0,0 1 0,1 0 0,0 0 0,0 0 0,1 0 0,0 1 0,0-1 0,1 1 0,-3 13 0,-16 56 0,-179 541 0,196-607 0,-1 1 0,0 1 0,1 0 0,-5 28 0,9-40 0,0 1 0,1-1 0,0 0 0,-1 0 0,1 1 0,0-1 0,0 0 0,0 1 0,1-1 0,-1 0 0,1 0 0,-1 1 0,1-1 0,0 0 0,-1 0 0,1 0 0,0 0 0,1 0 0,-1 0 0,0 0 0,0 0 0,1 0 0,-1 0 0,1-1 0,0 1 0,0-1 0,-1 1 0,1-1 0,0 0 0,0 1 0,0-1 0,3 1 0,5 1 0,1-1 0,-1 1 0,0-2 0,1 0 0,-1 0 0,13-1 0,66-8 0,324-62 0,-1 0 0,-372 65 0,-11 3 0,1-2 0,-1-2 0,53-16 0,-80 22 0,-1-1 0,1 0 0,0 1 0,-1-1 0,1 0 0,-1 0 0,1 0 0,-1 0 0,0 0 0,1 0 0,-1 0 0,0 0 0,0-1 0,1 1 0,-1 0 0,0-1 0,0 1 0,-1-1 0,1 1 0,0-1 0,0 0 0,-1 1 0,1-1 0,-1 0 0,0 1 0,1-1 0,-1 0 0,0 0 0,0 1 0,0-1 0,0 0 0,0 0 0,0 1 0,-1-1 0,1 0 0,-1 1 0,0-4 0,-3-4 0,-1 0 0,1 0 0,-2 0 0,1 0 0,-9-9 0,10 12 0,-32-40 0,-10-16 0,-51-84 0,46 49-455,5-1 0,-46-139 0,81 201-6371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5.763"/>
    </inkml:context>
    <inkml:brush xml:id="br0">
      <inkml:brushProperty name="width" value="0.05" units="cm"/>
      <inkml:brushProperty name="height" value="0.05" units="cm"/>
      <inkml:brushProperty name="color" value="#FF0066"/>
    </inkml:brush>
  </inkml:definitions>
  <inkml:trace contextRef="#ctx0" brushRef="#br0">9 120 24575,'4'4'0,"-1"0"0,-1 0 0,1 0 0,-1 0 0,1 0 0,1 6 0,-3-8 0,-1 1 0,1-1 0,0 0 0,0 0 0,0 1 0,1-1 0,-1 0 0,0 0 0,1 0 0,-1 0 0,1 0 0,0 0 0,0-1 0,0 1 0,0-1 0,0 1 0,0-1 0,0 1 0,0-1 0,0 0 0,1 0 0,-1 0 0,1-1 0,-1 1 0,0 0 0,4-1 0,0 0 0,1 0 0,-1-1 0,0 0 0,0-1 0,1 1 0,-1-1 0,0 0 0,0-1 0,-1 1 0,1-1 0,0 0 0,-1-1 0,0 1 0,9-9 0,-10 9 0,0 0 0,0-1 0,-1 1 0,1-1 0,-1 0 0,0 0 0,0 0 0,0 0 0,-1-1 0,0 1 0,1-1 0,-2 0 0,1 0 0,0 1 0,-1-1 0,0 0 0,0 0 0,0 0 0,-1-6 0,0 8 0,-1 0 0,1 0 0,-1 0 0,0 0 0,0 0 0,-1 0 0,1 0 0,0 0 0,-1 0 0,0 1 0,1-1 0,-1 0 0,0 1 0,-1 0 0,1-1 0,0 1 0,-1 0 0,1 0 0,-1 0 0,1 1 0,-1-1 0,0 1 0,0-1 0,0 1 0,0 0 0,0 0 0,0 0 0,0 0 0,0 1 0,0-1 0,0 1 0,-1 0 0,-2 0 0,0 0 0,1 0 0,-1 0 0,1 0 0,0 1 0,-1 0 0,1 0 0,0 0 0,-1 1 0,1 0 0,0 0 0,0 0 0,0 1 0,0-1 0,1 1 0,-1 0 0,1 1 0,0-1 0,-1 1 0,-2 4 0,1 1 29,0 0-1,1 1 1,1 0-1,-1 0 0,2 0 1,-1 1-1,1-1 1,1 1-1,0 0 1,1 0-1,-1 15 1,1-18-130,1 0 1,1 0-1,-1 0 1,1-1 0,0 1-1,1 0 1,0-1-1,0 1 1,0-1 0,1 0-1,0 1 1,1-1 0,0-1-1,0 1 1,0 0-1,10 10 1,8 0-6726</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1.289"/>
    </inkml:context>
    <inkml:brush xml:id="br0">
      <inkml:brushProperty name="width" value="0.05" units="cm"/>
      <inkml:brushProperty name="height" value="0.05" units="cm"/>
      <inkml:brushProperty name="color" value="#FF0066"/>
    </inkml:brush>
  </inkml:definitions>
  <inkml:trace contextRef="#ctx0" brushRef="#br0">0 1 24575,'3'0'0,"4"0"0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2.461"/>
    </inkml:context>
    <inkml:brush xml:id="br0">
      <inkml:brushProperty name="width" value="0.05" units="cm"/>
      <inkml:brushProperty name="height" value="0.05" units="cm"/>
      <inkml:brushProperty name="color" value="#FF0066"/>
    </inkml:brush>
  </inkml:definitions>
  <inkml:trace contextRef="#ctx0" brushRef="#br0">68 644 24575,'-24'4'0,"22"-3"0,0 0 0,-1-1 0,1 1 0,0-1 0,0 1 0,-1-1 0,1 0 0,0 0 0,-4 0 0,5-1 0,0 1 0,0-1 0,0 1 0,0-1 0,0 0 0,0 1 0,0-1 0,1 0 0,-1 0 0,0 0 0,0 0 0,1 1 0,-1-1 0,0 0 0,1 0 0,-1 0 0,1 0 0,-1-1 0,1 1 0,0 0 0,0 0 0,-1 0 0,1 0 0,0-2 0,-1-2 0,1 0 0,0 1 0,0-1 0,0 0 0,0 1 0,1-1 0,0 0 0,0 1 0,2-6 0,18-42 0,-10 28 0,4-12 0,2 1 0,1 1 0,2 0 0,2 1 0,1 2 0,1 0 0,1 1 0,2 2 0,32-27 0,-38 37 0,1 2 0,1 0 0,1 2 0,0 0 0,0 2 0,2 0 0,-1 2 0,1 1 0,1 1 0,0 1 0,0 1 0,0 2 0,43-3 0,-63 7 0,-1 1 0,0-1 0,1 1 0,-1 0 0,0 0 0,11 5 0,-16-6 0,0 1 0,0-1 0,0 0 0,0 1 0,0 0 0,0-1 0,-1 1 0,1-1 0,0 1 0,0 0 0,-1-1 0,1 1 0,0 0 0,-1 0 0,1 0 0,-1 0 0,1-1 0,-1 1 0,1 2 0,-1-2 0,0 1 0,0-1 0,0 0 0,0 0 0,-1 1 0,1-1 0,0 0 0,-1 0 0,1 1 0,-1-1 0,1 0 0,-1 0 0,0 0 0,1 0 0,-1 0 0,0 0 0,0 0 0,0 0 0,0 0 0,-2 1 0,-11 9 0,-2 0 0,0-1 0,0 0 0,-1-2 0,0 0 0,-20 7 0,-3 2 0,-174 61 0,201-76 0,24-9 0,24-11 0,8 0 0,130-49 0,-141 57 0,0 1 0,1 1 0,49-4 0,-73 11 0,-1 1 0,1 0 0,15 1 0,-23-1 0,0 0 0,0 0 0,-1 0 0,1 0 0,0 0 0,0 1 0,0-1 0,-1 0 0,1 0 0,0 0 0,0 1 0,-1-1 0,1 0 0,0 1 0,-1-1 0,1 1 0,0-1 0,-1 1 0,1-1 0,-1 1 0,1-1 0,-1 1 0,1 0 0,-1-1 0,1 1 0,-1 0 0,1-1 0,-1 1 0,0 0 0,1-1 0,-1 1 0,0 0 0,0 0 0,0 0 0,0-1 0,1 1 0,-1 0 0,0 0 0,0-1 0,0 1 0,-1 0 0,1 0 0,0 0 0,0-1 0,0 1 0,-1 0 0,1 0 0,0-1 0,-1 1 0,1 0 0,0-1 0,-1 1 0,1 0 0,-1-1 0,1 1 0,-1 0 0,0 0 0,-5 6 0,0-1 0,0 0 0,0 0 0,-1 0 0,0 0 0,0-1 0,-1 0 0,-8 3 0,-6 4 0,-38 12 0,45-20 0,22-8 0,24-11 0,2 6 0,1 0 0,0 2 0,47-3 0,106 3 0,-183 7 0,7 0 0,0 0 0,21 4 0,-31-4 0,1 0 0,-1 1 0,1-1 0,-1 1 0,1-1 0,-1 1 0,1 0 0,-1-1 0,0 1 0,1 0 0,-1 0 0,2 2 0,-3-3 0,1 1 0,-1 0 0,0-1 0,1 1 0,-1 0 0,0-1 0,0 1 0,0 0 0,0-1 0,1 1 0,-1 0 0,0 0 0,0-1 0,0 1 0,0 0 0,-1-1 0,1 1 0,0 0 0,0-1 0,0 1 0,-1 0 0,1-1 0,0 1 0,0 0 0,-1-1 0,1 1 0,-1-1 0,1 1 0,-1 0 0,-2 3 0,-1 0 0,1-1 0,-1 1 0,0-1 0,0 0 0,0 0 0,0 0 0,0-1 0,-10 4 0,-46 17 0,47-19 0,1 1 0,1-1 0,-1-1 0,0 0 0,0-1 0,0 0 0,-24 0 0,36-2 0,-1 0 0,1 0 0,-1 0 0,1 0 0,-1 0 0,1 0 0,0 0 0,-1 0 0,1 0 0,-1 0 0,1 0 0,0 0 0,-1 0 0,1 0 0,-1 0 0,1-1 0,0 1 0,-1 0 0,1 0 0,0 0 0,-1-1 0,1 1 0,0 0 0,-1 0 0,1-1 0,0 1 0,-1 0 0,1-1 0,0 1 0,0 0 0,-1-1 0,1 1 0,0 0 0,0-1 0,11-10 0,23-5 0,-2 4 0,1 3 0,0 1 0,0 1 0,52-4 0,-78 11 0,-1 0 0,0 0 0,0 1 0,0 0 0,1 0 0,-1 1 0,0-1 0,0 1 0,11 6 0,-15-8 0,-1 1 0,1 1 0,0-1 0,0 0 0,-1 0 0,1 1 0,0-1 0,-1 1 0,0-1 0,1 1 0,-1 0 0,0-1 0,0 1 0,0 0 0,0 0 0,0 0 0,0 0 0,0 0 0,-1 0 0,1 0 0,-1 0 0,1 0 0,-1 0 0,0 0 0,0 0 0,0 1 0,0-1 0,0 0 0,-1 0 0,1 0 0,0 0 0,-2 3 0,-1 1 0,-1 0 0,1 0 0,-1 0 0,-1-1 0,1 0 0,-1 0 0,0 0 0,0 0 0,0-1 0,0 1 0,-1-1 0,0-1 0,0 1 0,0-1 0,0 0 0,-9 2 0,27-13 0,12-3 0,-22 11-52,-1-1-1,1 1 1,-1-1-1,1 1 1,-1-1-1,1 1 1,0 0-1,-1 0 1,1 0-1,-1 0 1,1 0-1,0 0 1,-1 0-1,1 0 1,-1 1-1,1-1 1,-1 1-1,1-1 1,-1 1-1,1-1 0,-1 1 1,0 0-1,1 0 1,-1 0-1,2 1 1,2 9-6774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3.204"/>
    </inkml:context>
    <inkml:brush xml:id="br0">
      <inkml:brushProperty name="width" value="0.05" units="cm"/>
      <inkml:brushProperty name="height" value="0.05" units="cm"/>
      <inkml:brushProperty name="color" value="#FF0066"/>
    </inkml:brush>
  </inkml:definitions>
  <inkml:trace contextRef="#ctx0" brushRef="#br0">1 67 24575,'0'4'0,"1"0"0,0 0 0,0-1 0,0 1 0,0 0 0,1-1 0,0 1 0,-1-1 0,1 1 0,0-1 0,3 4 0,28 31 0,-25-30 0,1-1 0,-1 1 0,1-2 0,0 1 0,1-2 0,0 1 0,0-1 0,0 0 0,0-1 0,1-1 0,0 1 0,-1-2 0,1 1 0,0-1 0,1-1 0,-1 0 0,0-1 0,0 0 0,0-1 0,0 0 0,16-4 0,-11 2 0,-1-1 0,0-1 0,-1 0 0,1-1 0,-1-1 0,-1 0 0,1-1 0,-1-1 0,0 0 0,-1 0 0,0-1 0,-1-1 0,0 0 0,19-24 0,-27 31-105,0 0 0,0-1 0,0 1 0,-1 0 0,0-1 0,0 0 0,0 1 0,0-1 0,-1 0 0,0 0 0,0 0 0,0-6 0,-2-5-6721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3.607"/>
    </inkml:context>
    <inkml:brush xml:id="br0">
      <inkml:brushProperty name="width" value="0.05" units="cm"/>
      <inkml:brushProperty name="height" value="0.05" units="cm"/>
      <inkml:brushProperty name="color" value="#FF0066"/>
    </inkml:brush>
  </inkml:definitions>
  <inkml:trace contextRef="#ctx0" brushRef="#br0">5 117 24575,'0'0'0,"-1"-1"0,1 1 0,-1 0 0,1-1 0,0 1 0,0 0 0,-1-1 0,1 1 0,0-1 0,0 1 0,-1-1 0,1 1 0,0 0 0,0-1 0,0 1 0,0-1 0,-1 1 0,1-1 0,0 1 0,0-1 0,0 1 0,0-1 0,0 1 0,0-1 0,1 1 0,-1-1 0,0 1 0,0 0 0,0-1 0,0 0 0,14-9 0,-12 9 0,1 0 0,0 0 0,0 0 0,-1 0 0,1 1 0,0-1 0,0 1 0,0 0 0,0 0 0,3 0 0,-5 0 0,0 0 0,0 1 0,0-1 0,0 0 0,0 1 0,0-1 0,-1 1 0,1 0 0,0-1 0,0 1 0,0-1 0,-1 1 0,1 0 0,0 0 0,-1 0 0,1-1 0,0 1 0,-1 0 0,1 0 0,-1 0 0,0 0 0,1 0 0,-1 0 0,0 0 0,1 0 0,-1 0 0,0 0 0,0 0 0,0 0 0,0 0 0,0 0 0,0 0 0,0 0 0,0 0 0,-1 0 0,1 0 0,0 0 0,0 0 0,-1 0 0,1 0 0,-1 0 0,1 0 0,-1-1 0,0 2 0,1-1 0,-1 0 0,1 0 0,-1 0 0,0 0 0,1 0 0,-1-1 0,0 1 0,1 0 0,-1 0 0,0-1 0,0 1 0,0-1 0,1 1 0,-1-1 0,0 1 0,0-1 0,0 1 0,0-1 0,0 0 0,0 1 0,0-1 0,0 0 0,0 0 0,0 0 0,0 0 0,0 0 0,-1 0 0,1 0 0,0 0 0,0 0 0,0 0 0,0-1 0,0 1 0,0 0 0,0-1 0,0 1 0,1-1 0,-1 1 0,0-1 0,0 1 0,0-1 0,0 0 0,-1-1 0,0 0 0,0-1 0,0 0 0,0 0 0,1 0 0,-1 0 0,1 0 0,0 0 0,0-1 0,0 1 0,0 0 0,0 0 0,1-1 0,0 1 0,-1-1 0,1 1 0,1 0 0,-1-1 0,1-4 0,0 4 0,-1 0 0,1 1 0,0-1 0,0 1 0,0-1 0,0 1 0,1-1 0,0 1 0,-1 0 0,1 0 0,0 0 0,1 0 0,-1 0 0,0 0 0,1 0 0,4-3 0,-5 5-91,-1 0 0,0 1 0,1-1 0,-1 1 0,1-1 0,-1 1 0,1 0 0,-1-1 0,1 1 0,-1 0 0,1 0 0,-1 0 0,1 0 0,2 1 0,7 1-6735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4.010"/>
    </inkml:context>
    <inkml:brush xml:id="br0">
      <inkml:brushProperty name="width" value="0.05" units="cm"/>
      <inkml:brushProperty name="height" value="0.05" units="cm"/>
      <inkml:brushProperty name="color" value="#FF0066"/>
    </inkml:brush>
  </inkml:definitions>
  <inkml:trace contextRef="#ctx0" brushRef="#br0">96 10 24575,'13'35'0,"-12"-30"0,0 1 0,-1-1 0,1 0 0,-2 0 0,1 1 0,0-1 0,-1 0 0,0 1 0,0-1 0,-1 0 0,1 0 0,-5 8 0,5-11 0,0-1 0,0 1 0,0 0 0,0 0 0,-1-1 0,1 1 0,0 0 0,-1-1 0,0 1 0,1-1 0,-1 0 0,0 0 0,0 0 0,1 0 0,-1 0 0,0 0 0,0 0 0,0 0 0,0-1 0,0 1 0,-1-1 0,1 1 0,0-1 0,0 0 0,0 0 0,0 0 0,0 0 0,0 0 0,-1-1 0,1 1 0,0-1 0,0 1 0,0-1 0,-2-1 0,2 2 0,0-1 0,0 0 0,0 0 0,1 0 0,-1 0 0,0 0 0,0 0 0,1 0 0,-1 0 0,1-1 0,-1 1 0,1-1 0,-1 1 0,1-1 0,0 0 0,0 1 0,0-1 0,0 0 0,0 0 0,0 0 0,1 1 0,-1-1 0,0 0 0,1 0 0,0 0 0,-1 0 0,1 0 0,0 0 0,0 0 0,0-1 0,0 1 0,1 0 0,-1 0 0,0 0 0,1 0 0,-1 0 0,1 1 0,0-1 0,1-3 0,1 0 0,-1-1 0,1 1 0,0 0 0,0 1 0,0-1 0,1 0 0,-1 1 0,1 0 0,0 0 0,1 0 0,-1 0 0,1 1 0,5-4 0,11-1-1365,-2 5-5461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5.132"/>
    </inkml:context>
    <inkml:brush xml:id="br0">
      <inkml:brushProperty name="width" value="0.05" units="cm"/>
      <inkml:brushProperty name="height" value="0.05" units="cm"/>
      <inkml:brushProperty name="color" value="#FF0066"/>
    </inkml:brush>
  </inkml:definitions>
  <inkml:trace contextRef="#ctx0" brushRef="#br0">17 319 24575,'-1'-3'0,"-1"1"0,0-1 0,0 0 0,1 1 0,0-1 0,-1 0 0,1 0 0,0 0 0,0 0 0,1 0 0,-1 0 0,0 0 0,1 0 0,0 0 0,0 0 0,0 0 0,0 0 0,1-5 0,0 3 0,0 1 0,0-1 0,0 0 0,0 1 0,1-1 0,0 1 0,0-1 0,0 1 0,1 0 0,-1 0 0,4-5 0,2 2 0,0 0 0,0 0 0,1 1 0,-1 0 0,1 0 0,1 1 0,10-5 0,75-25 0,-72 27 0,68-19 0,1 4 0,0 4 0,2 4 0,0 4 0,175 2 0,-229 10 0,-1 1 0,1 2 0,54 12 0,-82-13 0,0 1 0,1 0 0,-1 0 0,-1 2 0,1-1 0,-1 2 0,0-1 0,-1 1 0,1 1 0,-1 0 0,-1 0 0,1 1 0,-2 1 0,13 15 0,-6-1 0,-1 1 0,-1 0 0,-1 1 0,-1 0 0,-1 1 0,-2 0 0,6 34 0,-3 2 0,-3-1 0,0 74 0,-11-39 0,-4-1 0,-26 125 0,16-120 0,-8 189 0,25-282 0,0 1 0,1-1 0,0 0 0,1 0 0,-1 1 0,1-1 0,1 0 0,5 12 0,-6-17 0,0 1 0,0-1 0,0 0 0,0 0 0,0-1 0,1 1 0,-1 0 0,1-1 0,0 1 0,-1-1 0,1 0 0,0 0 0,1 0 0,-1 0 0,0-1 0,0 1 0,1-1 0,-1 0 0,1 0 0,-1 0 0,8 0 0,2 0 0,0-1 0,0-1 0,0 0 0,0 0 0,23-7 0,66-25 0,-62 19 0,-15 1 342,-22 5-684,-13-2-1023,1 5-5461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35.538"/>
    </inkml:context>
    <inkml:brush xml:id="br0">
      <inkml:brushProperty name="width" value="0.05" units="cm"/>
      <inkml:brushProperty name="height" value="0.05" units="cm"/>
      <inkml:brushProperty name="color" value="#FF0066"/>
    </inkml:brush>
  </inkml:definitions>
  <inkml:trace contextRef="#ctx0" brushRef="#br0">23 1 24575,'-11'0'0,"0"0"0,18 4 0,29 9 0,50 27 0,-73-33 0,0 0 0,-1 1 0,0 1 0,0 0 0,-1 1 0,20 21 0,-27-26 0,0 1 0,0-1 0,0 1 0,-1 0 0,0 0 0,0 0 0,-1 0 0,0 1 0,0-1 0,0 1 0,-1-1 0,0 1 0,0 0 0,0-1 0,-1 1 0,-1 9 0,0-7 0,-1 0 0,0 0 0,-1 0 0,0 0 0,0-1 0,-1 0 0,0 0 0,-1 0 0,1 0 0,-2 0 0,-9 11 0,-38 38 0,-15 17 0,59-63 0,1 0 0,1 0 0,0 1 0,0 0 0,-5 14 0,10-21-170,1-1-1,-1 0 0,1 1 1,1-1-1,-1 0 0,0 1 1,1 8-1,2 3-6655</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4.362"/>
    </inkml:context>
    <inkml:brush xml:id="br0">
      <inkml:brushProperty name="width" value="0.05" units="cm"/>
      <inkml:brushProperty name="height" value="0.05" units="cm"/>
      <inkml:brushProperty name="color" value="#FF0066"/>
    </inkml:brush>
  </inkml:definitions>
  <inkml:trace contextRef="#ctx0" brushRef="#br0">299 174 24575,'0'-1'0,"0"1"0,0-1 0,0 1 0,0 0 0,0-1 0,-1 1 0,1 0 0,0-1 0,0 1 0,0 0 0,0-1 0,-1 1 0,1 0 0,0 0 0,0-1 0,-1 1 0,1 0 0,0 0 0,-1-1 0,1 1 0,0 0 0,0 0 0,-1 0 0,1-1 0,-1 1 0,1 0 0,0 0 0,-1 0 0,1 0 0,0 0 0,-1 0 0,1 0 0,0 0 0,-1 0 0,1 0 0,-1 0 0,1 0 0,0 0 0,-1 0 0,1 0 0,0 0 0,-1 0 0,0 1 0,-17 6 0,8 1 0,0 0 0,0 1 0,1 0 0,0 1 0,0 0 0,1 0 0,1 1 0,0 0 0,-11 23 0,1 3 0,-22 74 0,14-19 0,-17 132 0,6 97 0,30-259 0,5-54 0,-1 11 0,1 1 0,0-1 0,1 1 0,3 20 0,-2-36 0,-1 0 0,1 0 0,0 0 0,0 0 0,0-1 0,1 1 0,-1 0 0,1 0 0,0-1 0,0 1 0,0-1 0,1 0 0,-1 0 0,1 0 0,-1 0 0,1 0 0,0 0 0,0-1 0,1 1 0,-1-1 0,0 0 0,1 0 0,-1 0 0,1 0 0,7 2 0,3-1 0,-1-1 0,1 0 0,0-1 0,24-1 0,58-10 0,-49 4 0,562-32-209,3 35-156,-135 2 228,-452 1 137,9 0 0,1-1 0,56-10 0,-88 10 22,-1 1 0,1-1 1,0 0-1,-1 1 0,1-1 0,-1 0 1,1 0-1,-1-1 0,0 1 0,1 0 0,-1-1 1,0 0-1,0 1 0,0-1 0,3-3 1,-5 4-12,1 0 0,-1 1 0,0-1 0,1 0 0,-1 1 0,0-1 0,0 0 1,0 0-1,0 1 0,0-1 0,0 0 0,0 0 0,0 1 0,0-1 0,0 0 0,0 0 1,0 1-1,0-1 0,-1 0 0,1 0 0,-1 0 0,0-1 0,0 0 0,0 0 0,-1 0 1,1 1-1,-1-1 0,1 0 0,-1 1 0,0-1 0,-3-1 0,-43-25-11,37 23 0,1-1 0,-1 0 0,1-1 0,-18-15 0,25 19 0,0-1 0,0 1 0,1 0 0,0-1 0,-1 1 0,1-1 0,0 0 0,1 0 0,-1 0 0,1 0 0,0 0 0,0 0 0,0 0 0,0-1 0,1 1 0,-1 0 0,1 0 0,1-7 0,4-23 0,1 0 0,1 1 0,17-43 0,-4 8 0,40-163 0,78-247 0,-132 463 0,-2 7 0,-1-1 0,0 0 0,0 0 0,2-14 0,-5 21 0,0 1 0,1 0 0,-1-1 0,0 1 0,0-1 0,0 1 0,-1-1 0,1 1 0,0-1 0,-1 1 0,1-1 0,0 1 0,-1-1 0,0 1 0,1 0 0,-1-1 0,0 1 0,0 0 0,1 0 0,-1 0 0,0-1 0,0 1 0,-1 0 0,1 0 0,0 0 0,0 1 0,0-1 0,-1 0 0,1 0 0,0 1 0,-1-1 0,1 1 0,0-1 0,-3 0 0,-15-2 0,-1 1 0,1 1 0,-1 1 0,1 0 0,0 1 0,-21 5 0,-21 0 0,-663 20-355,0-26-96,348-1 487,359 1 177,12-1-157,0 1 0,-1 0-1,1 0 1,0 0 0,-1 1-1,1-1 1,0 2 0,-1-1 0,-6 3-1,11-4-49,1 0-1,0 0 1,-1 0 0,1 1-1,0-1 1,0 0-1,-1 0 1,1 0 0,0 0-1,0 1 1,-1-1-1,1 0 1,0 0 0,0 1-1,0-1 1,-1 0-1,1 0 1,0 1 0,0-1-1,0 0 1,0 0-1,0 1 1,-1-1 0,1 0-1,0 1 1,0-1-1,0 0 1,0 1 0,0-1-1,0 0 1,0 1-1,0-1 1,0 0 0,0 0-1,0 1 1,0-1-1,1 0 1,-1 1-1,0-1 1,0 0 0,0 1-1,0-1 1,0 0-1,1 0 1,-1 1 0,0-1-1,0 0 1,0 0-1,1 1 1,-1-1 0,0 0-1,0 0 1,1 0-1,-1 0 1,0 1 0,1-1-1,-1 0 1,0 0-1,0 0 1,1 0 0,19 8-1713,-6-5-5119</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4.980"/>
    </inkml:context>
    <inkml:brush xml:id="br0">
      <inkml:brushProperty name="width" value="0.05" units="cm"/>
      <inkml:brushProperty name="height" value="0.05" units="cm"/>
      <inkml:brushProperty name="color" value="#FF0066"/>
    </inkml:brush>
  </inkml:definitions>
  <inkml:trace contextRef="#ctx0" brushRef="#br0">1 233 24575,'11'2'0,"0"0"0,0 0 0,0 2 0,0-1 0,-1 1 0,0 1 0,1 0 0,16 11 0,8 7 0,-2 2 0,0 1 0,33 34 0,81 99 0,-75-78 0,11 14 0,-37-41 0,99 91 0,-141-141 0,0-1 0,0 0 0,1 0 0,-1 0 0,1-1 0,-1 0 0,1 1 0,0-2 0,7 3 0,-10-3 0,0-1 0,1 0 0,-1 0 0,1 0 0,-1 0 0,1-1 0,-1 1 0,1 0 0,-1-1 0,1 0 0,-1 0 0,0 1 0,0-1 0,1-1 0,-1 1 0,0 0 0,0 0 0,0-1 0,0 1 0,0-1 0,2-2 0,69-82 0,-22 24 0,12-4 0,135-109 0,88-35 0,-69 53 0,-172 123 0,81-81 0,-106 88 0,-15 12 0,-5 14 0,0 1 0,0 0 0,0 0 0,0-1 0,0 1 0,0 0 0,0-1 0,-1 1 0,1 0 0,0 0 0,0-1 0,0 1 0,0 0 0,0 0 0,-1-1 0,1 1 0,0 0 0,0 0 0,-1 0 0,1-1 0,0 1 0,0 0 0,-1 0 0,1 0 0,0 0 0,0 0 0,-1-1 0,1 1 0,0 0 0,0 0 0,-1 0 0,1 0 0,0 0 0,-1 0 0,1 0 0,0 0 0,-1 0 0,1 0 0,0 0 0,-1 0 0,-3 1-21,1 1-1,-1-1 1,0 0-1,1 1 0,-1 0 1,1 0-1,0 0 1,-1 0-1,1 0 0,0 1 1,0 0-1,1-1 1,-4 5-1,-2 0-1041,-4 5-5763</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7.086"/>
    </inkml:context>
    <inkml:brush xml:id="br0">
      <inkml:brushProperty name="width" value="0.05" units="cm"/>
      <inkml:brushProperty name="height" value="0.05" units="cm"/>
      <inkml:brushProperty name="color" value="#FF0066"/>
    </inkml:brush>
  </inkml:definitions>
  <inkml:trace contextRef="#ctx0" brushRef="#br0">6 65 24575,'0'0'0,"0"0"0,0 0 0,0 0 0,0 0 0,-1 0 0,1 0 0,0 0 0,0 0 0,0 0 0,0 0 0,-1 0 0,1 0 0,0 0 0,0 0 0,0 0 0,-1 0 0,1 0 0,0 0 0,0 0 0,0 0 0,0 0 0,0 0 0,-1 0 0,1 0 0,0 0 0,0 0 0,0 1 0,0-1 0,0 0 0,-1 0 0,1 0 0,0 0 0,0 0 0,0 1 0,0-1 0,0 0 0,0 0 0,0 0 0,0 0 0,0 0 0,0 1 0,0-1 0,-1 0 0,1 0 0,0 0 0,0 1 0,0-1 0,0 0 0,0 0 0,0 0 0,1 0 0,-1 1 0,0-1 0,0 0 0,0 0 0,0 1 0,0-1 0,1 0 0,-1 1 0,1-1 0,-1 0 0,0 1 0,1-1 0,-1 0 0,1 1 0,-1-1 0,1 0 0,-1 0 0,1 0 0,-1 1 0,1-1 0,-1 0 0,1 0 0,-1 0 0,1 0 0,-1 0 0,1 0 0,0 0 0,122-19 0,-12 1 0,164-5 0,-270 23-136,-1-1-1,0 1 1,1-1-1,-1 0 1,0 0-1,0-1 1,0 1-1,0-1 0,7-4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6.460"/>
    </inkml:context>
    <inkml:brush xml:id="br0">
      <inkml:brushProperty name="width" value="0.05" units="cm"/>
      <inkml:brushProperty name="height" value="0.05" units="cm"/>
      <inkml:brushProperty name="color" value="#FF0066"/>
    </inkml:brush>
  </inkml:definitions>
  <inkml:trace contextRef="#ctx0" brushRef="#br0">40 138 24575,'-11'-14'0,"8"10"0,0 0 0,0 0 0,0 0 0,1 0 0,-1 0 0,1 0 0,0-1 0,0 1 0,1-1 0,-1 0 0,0-5 0,2 10 0,0-1 0,0 1 0,0 0 0,0-1 0,1 1 0,-1 0 0,0-1 0,0 1 0,0 0 0,1-1 0,-1 1 0,0 0 0,0 0 0,0-1 0,1 1 0,-1 0 0,0 0 0,1-1 0,-1 1 0,0 0 0,1 0 0,-1 0 0,0 0 0,1 0 0,-1-1 0,0 1 0,1 0 0,-1 0 0,0 0 0,1 0 0,-1 0 0,0 0 0,1 0 0,-1 0 0,1 0 0,-1 0 0,0 0 0,1 1 0,-1-1 0,0 0 0,1 0 0,-1 0 0,0 0 0,1 0 0,-1 1 0,19 7 0,-17-7 0,10 5 0,-1 1 0,0 0 0,0 0 0,-1 1 0,1 1 0,-2 0 0,1 0 0,-2 1 0,1 0 0,-1 1 0,-1 0 0,1 0 0,-2 0 0,0 1 0,5 13 0,-10-21 0,0-1 0,-1 1 0,1-1 0,-1 1 0,0-1 0,0 1 0,0 0 0,-1-1 0,1 1 0,-1-1 0,0 1 0,0-1 0,0 1 0,0-1 0,-1 0 0,1 0 0,-1 1 0,0-1 0,0 0 0,0 0 0,0-1 0,-1 1 0,1 0 0,-1-1 0,1 0 0,-5 4 0,4-5 0,1 1 0,0-1 0,-1 1 0,1-1 0,-1 0 0,1 0 0,-1 0 0,1 0 0,-1-1 0,0 1 0,0-1 0,1 0 0,-1 1 0,0-1 0,1-1 0,-1 1 0,0 0 0,0 0 0,1-1 0,-1 0 0,0 1 0,1-1 0,-1 0 0,1 0 0,-1-1 0,1 1 0,0 0 0,-1-1 0,1 0 0,0 1 0,0-1 0,0 0 0,0 0 0,-3-4 0,3 4 0,1 0 0,-1-1 0,1 1 0,-1 0 0,1-1 0,0 1 0,0-1 0,0 1 0,0-1 0,1 0 0,-1 1 0,1-1 0,-1 0 0,1 0 0,0 1 0,0-1 0,1-5 0,0 4 0,0-1 0,0 1 0,1-1 0,0 1 0,0 0 0,0 0 0,0 0 0,0 0 0,6-6 0,3-2 0,0 1 0,1 0 0,0 1 0,1 0 0,15-8 0,-4 5 0,1 0 0,0 2 0,40-12 0,18-7 0,-61 15 0,-21 15 0,-1 0 0,1 0 0,-1-1 0,1 1 0,-1-1 0,1 1 0,-1 0 0,0-1 0,1 1 0,-1-1 0,0 1 0,1-1 0,-1 1 0,0-1 0,0 1 0,1-1 0,-1 1 0,0-1 0,0 0 0,0 1 0,0-1 0,0 1 0,0-1 0,0 1 0,0-1 0,0 0 0,0 1 0,0-1 0,0 1 0,0-1 0,0 1 0,0-1 0,-1 0 0,1 1 0,0-1 0,0 1 0,-1-1 0,1 1 0,-1-1 0,1 1 0,0-1 0,-1 1 0,1 0 0,0 0 0,0-1 0,-1 1 0,1 0 0,0 0 0,0 0 0,-1-1 0,1 1 0,0 0 0,-1 0 0,1 0 0,0 0 0,-1 0 0,1 0 0,0 0 0,-1 0 0,1 0 0,0 0 0,-1 0 0,1 0 0,0 0 0,-1 0 0,1 0 0,0 0 0,-1 0 0,1 0 0,0 0 0,0 0 0,-1 1 0,1-1 0,-1 0 0,-7 13 0,1 16 0,6-12 0,1 0 0,0-1 0,2 1 0,-1-1 0,2 1 0,1-1 0,0 0 0,1 0 0,0 0 0,1-1 0,1 1 0,1-2 0,0 1 0,12 15 0,-19-28 0,1 1 0,-1-1 0,1 0 0,0 0 0,0 0 0,0-1 0,0 1 0,0 0 0,1-1 0,-1 1 0,0-1 0,1 0 0,-1 0 0,1 0 0,-1 0 0,1 0 0,-1 0 0,1-1 0,0 1 0,-1-1 0,1 0 0,0 0 0,0 0 0,-1 0 0,1 0 0,0-1 0,-1 1 0,1-1 0,0 0 0,-1 1 0,1-1 0,-1 0 0,1-1 0,-1 1 0,0 0 0,1-1 0,1-2 0,5-2 0,-1-1 0,-1 0 0,1 0 0,-1-1 0,-1 1 0,0-2 0,0 1 0,8-15 0,-7 9 0,-2 1 0,1-1 0,-2 0 0,0 0 0,0-1 0,-2 1 0,0-1 0,0 0 0,-1 1 0,-1-1 0,0 0 0,-5-26 0,5 39 0,0 1 0,0 0 0,-1 0 0,1 0 0,0 0 0,0 0 0,-1-1 0,1 1 0,-1 0 0,1 0 0,-1 0 0,1 0 0,-1 0 0,0 0 0,1 0 0,-1 1 0,0-1 0,0 0 0,0 0 0,0 0 0,1 1 0,-1-1 0,0 0 0,0 1 0,0-1 0,-1 1 0,1-1 0,0 1 0,-2-1 0,2 2 0,-1-1 0,1 1 0,-1-1 0,1 1 0,0 0 0,-1-1 0,1 1 0,0 0 0,0 0 0,0 0 0,-1 0 0,1 0 0,0 0 0,0 1 0,1-1 0,-1 0 0,0 0 0,0 1 0,1-1 0,-1 0 0,0 1 0,0 1 0,-2 7 31,-1 1 0,1-1 0,1 1 0,0 0 0,0 0 0,1 0 0,1 0 0,0 0 1,0-1-1,3 15 0,-2-17-145,1 0 0,-1 0 0,2 0 0,-1 0 1,1 0-1,0-1 0,1 1 0,0-1 1,0 0-1,1 0 0,-1-1 0,1 1 1,1-1-1,7 8 0,2-4-6712</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7.543"/>
    </inkml:context>
    <inkml:brush xml:id="br0">
      <inkml:brushProperty name="width" value="0.05" units="cm"/>
      <inkml:brushProperty name="height" value="0.05" units="cm"/>
      <inkml:brushProperty name="color" value="#FF0066"/>
    </inkml:brush>
  </inkml:definitions>
  <inkml:trace contextRef="#ctx0" brushRef="#br0">2 0 24575,'0'0'0,"0"0"0,0 0 0,0 0 0,0 0 0,0 1 0,0-1 0,0 0 0,0 0 0,0 0 0,0 0 0,0 0 0,0 0 0,0 0 0,0 0 0,0 0 0,0 0 0,0 0 0,0 0 0,0 0 0,0 1 0,0-1 0,0 0 0,0 0 0,0 0 0,0 0 0,0 0 0,0 0 0,0 0 0,0 0 0,-1 0 0,1 0 0,0 0 0,0 0 0,0 0 0,0 0 0,0 0 0,0 0 0,0 0 0,0 0 0,14 6 0,27 6 0,-34-10 0,14 4 0,0 0 0,-1 2 0,0 0 0,36 21 0,-51-25 0,0-1 0,-1 1 0,1-1 0,-1 1 0,0 0 0,0 1 0,-1-1 0,1 1 0,-1 0 0,4 7 0,-5-9 0,-1 1 0,0 0 0,0 0 0,0 1 0,0-1 0,0 0 0,-1 0 0,0 0 0,0 0 0,0 1 0,0-1 0,-1 0 0,0 0 0,0 0 0,0 0 0,-1 4 0,-1-2 27,1 0-1,-1-1 0,0 1 0,-1-1 1,1 0-1,-1 0 0,0 0 0,0 0 1,-1-1-1,1 1 0,-1-1 0,-7 4 1,-1 1-454,0-1 0,-1-1 1,-26 11-1,15-9-6399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8.431"/>
    </inkml:context>
    <inkml:brush xml:id="br0">
      <inkml:brushProperty name="width" value="0.05" units="cm"/>
      <inkml:brushProperty name="height" value="0.05" units="cm"/>
      <inkml:brushProperty name="color" value="#FF0066"/>
    </inkml:brush>
  </inkml:definitions>
  <inkml:trace contextRef="#ctx0" brushRef="#br0">8 109 24575,'-4'-15'0,"4"15"0,-1-1 0,1 0 0,-1 0 0,1 0 0,0 0 0,-1 0 0,1 0 0,0 0 0,0 0 0,0 0 0,-1 0 0,1 0 0,1 0 0,-1 0 0,0-1 0,0 1 0,1-2 0,3 21 0,-4 80 0,-1-72 0,1-1 0,1 1 0,5 32 0,-6-54 0,1 0 0,0 0 0,1 0 0,-1 0 0,0-1 0,1 1 0,0 0 0,0-1 0,0 1 0,1-1 0,-1 0 0,1 0 0,-1 0 0,1 0 0,0 0 0,0-1 0,0 1 0,1-1 0,3 3 0,-3-4 0,-1 0 0,0 0 0,1 0 0,-1 0 0,1 0 0,-1-1 0,1 1 0,0-1 0,-1 0 0,1 0 0,-1-1 0,1 1 0,-1-1 0,1 0 0,-1 1 0,1-2 0,-1 1 0,0 0 0,1-1 0,-1 1 0,0-1 0,4-3 0,-1 0 0,0 0 0,0 0 0,0-1 0,0 0 0,-1-1 0,0 1 0,-1-1 0,7-11 0,-3 3 0,-1-1 0,0 0 0,5-17 0,-3-4 0,-2 1 0,-1-1 0,-1-1 0,-2-52 0,-19 275 0,15-155 0,-1 132 0,4-139 0,0 1 0,1 0 0,2-1 0,12 40 0,-11-49-1365,0-4-5461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42.068"/>
    </inkml:context>
    <inkml:brush xml:id="br0">
      <inkml:brushProperty name="width" value="0.05" units="cm"/>
      <inkml:brushProperty name="height" value="0.05" units="cm"/>
      <inkml:brushProperty name="color" value="#FF0066"/>
    </inkml:brush>
  </inkml:definitions>
  <inkml:trace contextRef="#ctx0" brushRef="#br0">29 18 24575,'-3'3'0,"-4"1"0,-4-1 0,4 0 0,8 0 0,9-5 0,16-1 0,13-1 0,16 1 0,17 1 0,15-2 0,11-1 0,8 1 0,1 2 0,1 0 0,-7 0 0,-20 2-8191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43.745"/>
    </inkml:context>
    <inkml:brush xml:id="br0">
      <inkml:brushProperty name="width" value="0.05" units="cm"/>
      <inkml:brushProperty name="height" value="0.05" units="cm"/>
      <inkml:brushProperty name="color" value="#FF0066"/>
    </inkml:brush>
  </inkml:definitions>
  <inkml:trace contextRef="#ctx0" brushRef="#br0">6 8 24575,'0'0'0,"0"0"0,0 0 0,0 0 0,0 0 0,1 1 0,-1-1 0,0 0 0,0 0 0,0 0 0,0 0 0,0 1 0,0-1 0,0 0 0,0 0 0,0 0 0,0 0 0,0 1 0,0-1 0,0 0 0,0 0 0,0 0 0,0 0 0,0 1 0,0-1 0,0 0 0,0 0 0,0 0 0,0 0 0,0 0 0,0 1 0,-1-1 0,1 0 0,0 0 0,0 0 0,0 0 0,0 0 0,0 0 0,0 1 0,-1-1 0,1 0 0,0 0 0,0 0 0,0 0 0,0 0 0,0 0 0,-1 0 0,1 0 0,0 0 0,0 0 0,0 0 0,0 0 0,-1 0 0,1 0 0,0 0 0,0 0 0,0 0 0,0 0 0,-1 0 0,1 0 0,0 0 0,0 0 0,0 0 0,0 0 0,0 0 0,-1 0 0,1 0 0,0 0 0,14 6 0,26-2 0,1-2 0,70-6 0,-49 0 0,876-7 0,-934 11 0,21 1 144,-14 0-396,-1-1 1,1 0-1,-1-1 1,1 0-1,19-5 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45.335"/>
    </inkml:context>
    <inkml:brush xml:id="br0">
      <inkml:brushProperty name="width" value="0.05" units="cm"/>
      <inkml:brushProperty name="height" value="0.05" units="cm"/>
      <inkml:brushProperty name="color" value="#FF0066"/>
    </inkml:brush>
  </inkml:definitions>
  <inkml:trace contextRef="#ctx0" brushRef="#br0">1 68 24575,'34'-11'0,"26"0"0,85-7 0,66 9 0,-91 5 0,649-10-1365,-750 14-5461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47.154"/>
    </inkml:context>
    <inkml:brush xml:id="br0">
      <inkml:brushProperty name="width" value="0.05" units="cm"/>
      <inkml:brushProperty name="height" value="0.05" units="cm"/>
      <inkml:brushProperty name="color" value="#FF0066"/>
    </inkml:brush>
  </inkml:definitions>
  <inkml:trace contextRef="#ctx0" brushRef="#br0">0 14 24575,'89'-14'0,"512"18"0,-291 5 0,-14-8-1365,-305-1-5461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48.944"/>
    </inkml:context>
    <inkml:brush xml:id="br0">
      <inkml:brushProperty name="width" value="0.05" units="cm"/>
      <inkml:brushProperty name="height" value="0.05" units="cm"/>
      <inkml:brushProperty name="color" value="#FF0066"/>
    </inkml:brush>
  </inkml:definitions>
  <inkml:trace contextRef="#ctx0" brushRef="#br0">219 34 24575,'2'0'0,"0"0"0,0-1 0,0 1 0,0-1 0,0 1 0,0-1 0,0 0 0,0 1 0,0-1 0,0 0 0,0-1 0,0 1 0,2-3 0,-3 4 0,-1 0 0,0 0 0,1-1 0,-1 1 0,0 0 0,0-1 0,1 1 0,-1 0 0,0-1 0,0 1 0,0 0 0,1-1 0,-1 1 0,0-1 0,0 1 0,0 0 0,0-1 0,0 1 0,0-1 0,0 1 0,0 0 0,0-1 0,0 1 0,0-1 0,0 1 0,0-1 0,-1 0 0,0 1 0,1-1 0,-1 0 0,0 1 0,1-1 0,-1 0 0,0 1 0,0-1 0,0 1 0,1 0 0,-1-1 0,0 1 0,0 0 0,0-1 0,0 1 0,0 0 0,-1 0 0,-5-1 0,0 0 0,0 1 0,0 0 0,0 0 0,0 0 0,0 1 0,0 0 0,1 1 0,-1-1 0,0 1 0,1 1 0,-8 3 0,-1 1 0,2 0 0,-1 1 0,1 1 0,-16 13 0,27-20 0,1-1 0,-1 0 0,1 0 0,0 0 0,0 1 0,0-1 0,-1 0 0,1 1 0,1-1 0,-1 1 0,0-1 0,0 1 0,0 0 0,1-1 0,-1 1 0,1 0 0,-1 2 0,1-2 0,0-1 0,0 1 0,1-1 0,-1 0 0,0 1 0,1-1 0,-1 1 0,1-1 0,0 0 0,-1 1 0,1-1 0,0 0 0,0 0 0,0 0 0,0 0 0,0 0 0,1 1 0,5 4 0,1 0 0,0-1 0,1 0 0,-1 0 0,12 4 0,-6-3 0,-11-4 0,11 4 0,0 1 0,-1 1 0,0 0 0,0 1 0,16 13 0,-27-19 0,1 0 0,-1 0 0,1 0 0,-1 0 0,0 0 0,0 0 0,0 0 0,0 1 0,-1-1 0,0 1 0,1-1 0,-1 1 0,0 0 0,-1 0 0,1-1 0,-1 1 0,0 0 0,1 0 0,-2-1 0,1 1 0,0 0 0,-1 0 0,0-1 0,0 1 0,0 0 0,0-1 0,-2 6 0,-2 1 0,-1 0 0,1 0 0,-2-1 0,1 0 0,-1 0 0,0-1 0,-1 1 0,0-2 0,0 1 0,-18 11 0,15-11 0,-2-1 0,1 0 0,-1 0 0,0-2 0,0 1 0,-1-2 0,-27 7 0,49-12 0,0 1 0,0 0 0,0 0 0,1 1 0,-1 0 0,0 0 0,15 6 0,-20-6 0,1 0 0,0 0 0,-1 1 0,1-1 0,-1 1 0,1 0 0,-1 0 0,0 0 0,0 1 0,0-1 0,0 1 0,0 0 0,0-1 0,-1 1 0,0 0 0,1 1 0,-1-1 0,0 0 0,-1 1 0,1-1 0,0 1 0,-1 0 0,1 5 0,-1 0 0,0 0 0,-1 0 0,0 1 0,-1-1 0,0 0 0,0 1 0,-1-1 0,0 0 0,-7 17 0,-5 7 0,-23 38 0,20-38 0,-1 1 0,7-17 0,2 0 0,0 0 0,2 1 0,-1 1 0,2-1 0,-7 36 0,12-49 0,1-1 0,0 0 0,0 0 0,0 1 0,1-1 0,-1 0 0,1 0 0,0 0 0,0 0 0,1 0 0,-1 0 0,1 0 0,0 0 0,0 0 0,0-1 0,0 1 0,1-1 0,-1 1 0,1-1 0,0 0 0,0 0 0,0 0 0,1-1 0,-1 1 0,1-1 0,-1 0 0,1 0 0,0 0 0,7 3 0,1-1 0,-1-1 0,1 0 0,-1-1 0,1 0 0,0-1 0,0 0 0,0-1 0,0 0 0,17-3 0,-18 0-1365</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1.577"/>
    </inkml:context>
    <inkml:brush xml:id="br0">
      <inkml:brushProperty name="width" value="0.05" units="cm"/>
      <inkml:brushProperty name="height" value="0.05" units="cm"/>
      <inkml:brushProperty name="color" value="#FF0066"/>
    </inkml:brush>
  </inkml:definitions>
  <inkml:trace contextRef="#ctx0" brushRef="#br0">939 190 24575,'0'-5'0,"0"0"0,0 1 0,-1-1 0,1 0 0,-1 0 0,0 1 0,-1-1 0,1 0 0,-1 1 0,0-1 0,0 1 0,0 0 0,0 0 0,-1 0 0,-5-7 0,4 7 0,-1 1 0,1-1 0,0 1 0,-1 0 0,0 1 0,0-1 0,0 1 0,0 0 0,0 0 0,0 0 0,-1 1 0,1-1 0,-9 0 0,-7 1 0,0 0 0,0 1 0,0 1 0,0 1 0,1 1 0,-1 1 0,-20 6 0,-10 6 0,-74 33 0,74-25 0,-82 53 0,102-56 0,0 2 0,2 1 0,-46 49 0,61-58 0,1 1 0,0 1 0,1 0 0,1 1 0,1 0 0,1 1 0,-14 38 0,18-42 0,2 0 0,0 0 0,1 1 0,0-1 0,1 1 0,1-1 0,0 1 0,1 0 0,1-1 0,1 1 0,7 25 0,-5-25 0,1 0 0,1 0 0,0 0 0,2-1 0,-1 0 0,2 0 0,0-1 0,22 24 0,-15-21 0,1-1 0,1 0 0,1-1 0,0-1 0,37 19 0,-17-14 0,1-2 0,1-2 0,0-2 0,1-1 0,0-3 0,71 7 0,-67-13 0,1-1 0,-1-3 0,0-2 0,1-2 0,-1-2 0,-1-2 0,0-2 0,0-2 0,-1-2 0,65-31 0,-81 30 0,1-1 0,-2-1 0,0-1 0,-2-1 0,0-2 0,39-42 0,-48 44 0,0-2 0,-1 0 0,-2-1 0,0 0 0,-1-1 0,-1-1 0,-2 0 0,15-51 0,-19 51 0,-1 0 0,-2 0 0,0 0 0,-2-1 0,-1 1 0,-1 0 0,-1-1 0,-1 1 0,-1 0 0,-1 0 0,-1 1 0,-17-42 0,16 50 0,-1 0 0,0 0 0,-1 1 0,-1 0 0,0 1 0,-1 0 0,0 0 0,-1 1 0,-1 1 0,0 0 0,-1 1 0,0 0 0,-1 1 0,0 1 0,0 0 0,-1 1 0,0 1 0,0 0 0,-18-4 0,16 7-151,-1 0-1,1 1 0,-1 1 0,1 1 1,-1 1-1,0 1 0,1 0 1,-30 6-1,-4 5-6674</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32.267"/>
    </inkml:context>
    <inkml:brush xml:id="br0">
      <inkml:brushProperty name="width" value="0.05" units="cm"/>
      <inkml:brushProperty name="height" value="0.05" units="cm"/>
      <inkml:brushProperty name="color" value="#FF0066"/>
    </inkml:brush>
  </inkml:definitions>
  <inkml:trace contextRef="#ctx0" brushRef="#br0">556 92 24575,'-12'-15'0,"11"14"0,0-1 0,0 1 0,0-1 0,0 1 0,-1 0 0,1-1 0,0 1 0,0 0 0,-1 0 0,1 0 0,-1 0 0,1 0 0,-1 0 0,1 0 0,-1 1 0,0-1 0,1 0 0,-1 1 0,0 0 0,1-1 0,-1 1 0,0 0 0,0 0 0,1 0 0,-1 0 0,0 0 0,0 0 0,-1 1 0,-6 1 0,1 0 0,0 1 0,0 0 0,0 1 0,0 0 0,0 0 0,1 1 0,0 0 0,0 0 0,0 0 0,-11 13 0,-5 7 0,-32 44 0,52-65 0,-48 70 0,4 2 0,2 2 0,5 2 0,-60 167 0,99-246 0,-22 77 0,20-68 0,1 0 0,1 0 0,0 0 0,0 0 0,2 19 0,-1-27 0,1 1 0,-1-1 0,1 0 0,-1 0 0,1 0 0,0 0 0,0 0 0,0 0 0,0 0 0,1 0 0,-1 0 0,0 0 0,1-1 0,-1 1 0,1-1 0,0 1 0,-1-1 0,1 1 0,0-1 0,0 0 0,0 0 0,0 0 0,0 0 0,0 0 0,0 0 0,1-1 0,-1 1 0,0-1 0,0 1 0,0-1 0,1 0 0,2 0 0,9 0 0,1 0 0,-1-1 0,28-6 0,-28 4 0,105-14 0,0 6 0,150 3 0,138 30-1330,-113-5 520,-288-16 848,7-1-55,0 1 0,-1-1 0,1-1 0,16-3 0,-26 3 112,0 1 1,0-1 0,0 0-1,1-1 1,-1 1 0,0-1-1,0 1 1,-1-1 0,1 0-1,0 0 1,-1 0-1,1 0 1,-1 0 0,1-1-1,-1 1 1,0-1 0,0 0-1,0 1 1,-1-1-1,1 0 1,1-4 0,1-10-86,0 1 0,-1-1 0,-1 0 1,-1 1-1,0-1 0,-1 0 1,-3-19-1,3 20-9,-3-25-1,-2 1 0,-2-1 0,-1 1 0,-2 1 0,-2 0 0,-27-61 0,9 39 0,-3 0 0,-2 2 0,-48-61 0,58 84 0,17 23 0,0 1 0,0 0 0,-20-19 0,28 31 6,0 0 0,0 0 1,0 0-1,0 0 0,0 0 0,0 0 0,0 0 0,0 0 0,0 0 0,0 0 0,0 1 0,0-1 0,-1 0 1,1 0-1,0 0 0,0 0 0,0 0 0,0 0 0,0 0 0,0 0 0,0 0 0,0 0 0,0 0 1,0 0-1,0 0 0,0 0 0,0 0 0,0 0 0,0 0 0,0 0 0,-1 0 0,1 0 0,0 0 0,0 0 1,0 0-1,0 0 0,0 0 0,0 0 0,0 0 0,0 0 0,0 0 0,0 0 0,0 0 0,0 0 1,0 0-1,0 0 0,0 0 0,0 0 0,0 0 0,-1 0 0,1 0 0,0 0 0,0-1 0,0 1 1,0 0-1,2 6-1713,3 3-5119</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55.826"/>
    </inkml:context>
    <inkml:brush xml:id="br0">
      <inkml:brushProperty name="width" value="0.05" units="cm"/>
      <inkml:brushProperty name="height" value="0.05" units="cm"/>
      <inkml:brushProperty name="color" value="#FF0066"/>
    </inkml:brush>
  </inkml:definitions>
  <inkml:trace contextRef="#ctx0" brushRef="#br0">0 239 24575,'6'0'0,"-1"-1"0,0 0 0,0 0 0,0 0 0,0 0 0,0-1 0,0 1 0,0-1 0,6-4 0,40-28 0,-10 6 0,-17 14 0,137-75 0,-138 79 0,0 0 0,0 2 0,1 1 0,1 0 0,34-3 0,-35 7 0,1 1 0,0 2 0,0 0 0,-1 1 0,35 7 0,-51-6 0,0 0 0,0 0 0,0 0 0,0 1 0,0 0 0,-1 1 0,0 0 0,0 0 0,0 0 0,0 1 0,0 0 0,-1 0 0,0 1 0,0 0 0,-1 0 0,0 0 0,0 1 0,0 0 0,0 0 0,2 7 0,0 2 65,7 30 1,-7-19-1562,-2-10-5330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28.973"/>
    </inkml:context>
    <inkml:brush xml:id="br0">
      <inkml:brushProperty name="width" value="0.05" units="cm"/>
      <inkml:brushProperty name="height" value="0.05" units="cm"/>
      <inkml:brushProperty name="color" value="#FF0066"/>
    </inkml:brush>
  </inkml:definitions>
  <inkml:trace contextRef="#ctx0" brushRef="#br0">135 36 24575,'0'-2'0,"-1"0"0,1 0 0,-1 1 0,0-1 0,1 0 0,-1 0 0,0 1 0,0-1 0,0 1 0,0-1 0,0 1 0,-1-1 0,1 1 0,0 0 0,-1-1 0,1 1 0,-1 0 0,1 0 0,-1 0 0,0 0 0,1 1 0,-1-1 0,0 0 0,0 1 0,1-1 0,-1 1 0,0-1 0,0 1 0,0 0 0,-2 0 0,0 1 0,1 1 0,-1 0 0,1 0 0,0 1 0,0-1 0,0 1 0,0-1 0,0 1 0,1 0 0,-1 0 0,1 0 0,0 0 0,-2 4 0,-23 47 0,22-42 0,1 0 0,1 1 0,0-1 0,0 1 0,1 0 0,1 0 0,0-1 0,1 1 0,3 26 0,-3-35 0,1 0 0,-1 0 0,1 0 0,0 0 0,1 0 0,-1 0 0,1 0 0,0 0 0,0-1 0,0 1 0,0 0 0,1-1 0,-1 0 0,1 1 0,0-1 0,0 0 0,0-1 0,0 1 0,1 0 0,-1-1 0,1 0 0,-1 0 0,1 0 0,0 0 0,0-1 0,0 1 0,0-1 0,0 0 0,0 0 0,0 0 0,0-1 0,0 0 0,8 0 0,-5 0 0,0-1 0,0 0 0,-1-1 0,1 1 0,0-1 0,-1-1 0,1 1 0,-1-1 0,0 0 0,0-1 0,0 0 0,0 1 0,-1-2 0,1 1 0,-1-1 0,0 0 0,-1 0 0,1 0 0,-1 0 0,0-1 0,0 0 0,-1 0 0,1 0 0,-1 0 0,-1-1 0,1 1 0,-1-1 0,0 1 0,-1-1 0,2-10 0,-3 14 11,0 1 0,-1-1 0,1 0 0,-1 1 0,1-1 0,-1 0 0,0 1 0,0-1 0,0 1 0,0-1 0,0 1 0,-1 0 0,1-1 0,-1 1 0,1 0 0,-1 0 0,0 0 0,0 0 0,0 0 0,0 1 0,0-1 1,0 0-1,-1 1 0,1 0 0,0-1 0,-1 1 0,1 0 0,-1 0 0,1 0 0,-6 0 0,-1-1-225,0 0 1,-1 0 0,0 1-1,1 1 1,-1 0 0,0 0-1,-12 2 1,1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6.825"/>
    </inkml:context>
    <inkml:brush xml:id="br0">
      <inkml:brushProperty name="width" value="0.05" units="cm"/>
      <inkml:brushProperty name="height" value="0.05" units="cm"/>
      <inkml:brushProperty name="color" value="#FF0066"/>
    </inkml:brush>
  </inkml:definitions>
  <inkml:trace contextRef="#ctx0" brushRef="#br0">51 0 24575,'-2'0'0,"-2"3"0,-2 1 0,-1 2 0,1 4 0,2 2 0,1 6 0,-1 2 0,-1 0 0,1 3 0,1 0 0,2 0 0,0-2 0,0-2 0,1-3-8191</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56.675"/>
    </inkml:context>
    <inkml:brush xml:id="br0">
      <inkml:brushProperty name="width" value="0.05" units="cm"/>
      <inkml:brushProperty name="height" value="0.05" units="cm"/>
      <inkml:brushProperty name="color" value="#FF0066"/>
    </inkml:brush>
  </inkml:definitions>
  <inkml:trace contextRef="#ctx0" brushRef="#br0">79 170 24575,'0'-5'0,"1"1"0,0-1 0,0 0 0,1 0 0,-1 0 0,1 0 0,0 1 0,0-1 0,0 1 0,1-1 0,0 1 0,3-5 0,-3 6 0,-1 0 0,0 1 0,1-1 0,-1 0 0,1 1 0,0 0 0,0-1 0,0 1 0,0 0 0,0 0 0,0 1 0,1-1 0,-1 1 0,1-1 0,-1 1 0,8-1 0,-9 2 0,-1 0 0,1 0 0,0 0 0,0 1 0,0-1 0,-1 0 0,1 1 0,0-1 0,-1 1 0,1 0 0,0-1 0,-1 1 0,1 0 0,-1 0 0,1 0 0,-1 0 0,1 1 0,-1-1 0,0 0 0,0 0 0,0 1 0,1-1 0,-1 1 0,-1-1 0,1 1 0,0-1 0,0 1 0,0 0 0,-1-1 0,1 1 0,-1 0 0,0 0 0,1-1 0,-1 1 0,0 0 0,0 0 0,0 0 0,0-1 0,0 1 0,0 0 0,-1 0 0,1-1 0,-1 1 0,1 0 0,-1-1 0,1 1 0,-1 0 0,0-1 0,0 1 0,0-1 0,0 1 0,-2 1 0,-1 1 0,0-1 0,-1 1 0,0-1 0,1 0 0,-1-1 0,0 1 0,-1-1 0,1 0 0,0 0 0,0-1 0,-1 1 0,-6 0 0,-1-1 0,0 0 0,0 0 0,0-1 0,-15-3 0,26 3 0,0 0 0,0 0 0,0 0 0,0-1 0,0 1 0,1-1 0,-1 1 0,0-1 0,0 0 0,0 0 0,1 0 0,-1 0 0,0 0 0,1 0 0,-1 0 0,1 0 0,0-1 0,-1 1 0,1-1 0,0 1 0,0-1 0,0 1 0,0-1 0,0 0 0,0 1 0,-1-4 0,1 2 0,1 0 0,0 1 0,0-1 0,0 1 0,0-1 0,0 0 0,1 1 0,-1-1 0,1 1 0,-1-1 0,1 1 0,0-1 0,0 1 0,0-1 0,1 1 0,-1 0 0,0 0 0,1-1 0,2-2 0,3-3 0,0 0 0,1 1 0,-1 0 0,2 0 0,-1 1 0,0 0 0,1 0 0,0 1 0,1 0 0,-1 1 0,1 0 0,0 1 0,0 0 0,0 0 0,0 1 0,12-2 0,-20 4-47,1 0 0,-1 1 0,0-1 0,0 0 0,0 0 0,0 1 0,0-1 0,0 1 0,0 0-1,0 0 1,-1 0 0,1 0 0,0 0 0,0 0 0,-1 0 0,1 0 0,0 1 0,-1-1 0,1 0 0,-1 1 0,0 0 0,1-1-1,-1 1 1,0 0 0,0-1 0,0 1 0,0 0 0,0 2 0,3 9-6779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1:57.422"/>
    </inkml:context>
    <inkml:brush xml:id="br0">
      <inkml:brushProperty name="width" value="0.05" units="cm"/>
      <inkml:brushProperty name="height" value="0.05" units="cm"/>
      <inkml:brushProperty name="color" value="#FF0066"/>
    </inkml:brush>
  </inkml:definitions>
  <inkml:trace contextRef="#ctx0" brushRef="#br0">70 36 24575,'11'-1'0,"0"1"0,1 0 0,0 1 0,0 0 0,17 4 0,-27-5 0,-1 0 0,1 0 0,-1 1 0,1-1 0,-1 1 0,0-1 0,1 1 0,-1 0 0,0-1 0,1 1 0,-1 0 0,0 0 0,0 0 0,0 0 0,1 0 0,-1 0 0,0 0 0,-1 0 0,1 1 0,0-1 0,0 0 0,0 0 0,-1 1 0,1-1 0,-1 1 0,1-1 0,-1 0 0,1 1 0,-1-1 0,0 1 0,0-1 0,0 1 0,0-1 0,0 1 0,0-1 0,0 1 0,0-1 0,-1 1 0,1-1 0,0 1 0,-1-1 0,1 1 0,-1-1 0,-1 2 0,1-1 0,-1 0 0,1 0 0,-1 0 0,0 0 0,0 0 0,0 0 0,0 0 0,0 0 0,0-1 0,0 1 0,-1-1 0,1 0 0,0 0 0,-1 0 0,1 0 0,-1 0 0,0 0 0,1-1 0,-1 1 0,1-1 0,-1 0 0,0 0 0,0 0 0,1 0 0,-1 0 0,0 0 0,-3-2 0,2 2 0,0-1 0,0 1 0,0-1 0,0 0 0,0 0 0,0-1 0,1 1 0,-1-1 0,0 0 0,1 0 0,-1 0 0,1 0 0,0 0 0,0-1 0,0 0 0,0 0 0,-5-5 0,7 6 0,0 0 0,1 0 0,-1 0 0,0 0 0,1 1 0,-1-1 0,1 0 0,0 0 0,-1 0 0,1 0 0,0 0 0,0 0 0,0 0 0,1 0 0,-1 0 0,0 0 0,1 0 0,-1 0 0,1 0 0,0 0 0,0 0 0,1-3 0,0 2 0,1 1 0,-1-1 0,0 0 0,1 1 0,-1-1 0,1 1 0,0 0 0,0 0 0,0 0 0,0 0 0,0 1 0,5-3 0,-5 3 0,1 0 0,-1 0 0,1 0 0,-1 0 0,1 1 0,-1-1 0,1 1 0,-1 0 0,1 0 0,-1 0 0,1 1 0,4 0 0,-6 0 0,0 0 0,0-1 0,0 1 0,-1 0 0,1 0 0,0 0 0,-1 0 0,1 0 0,0 0 0,-1 1 0,1-1 0,-1 0 0,0 1 0,0-1 0,1 1 0,-1-1 0,0 1 0,0 0 0,0 0 0,-1-1 0,1 1 0,0 0 0,0 2 0,0-2 0,-1 1 0,1 0 0,0-1 0,-1 1 0,0 0 0,0-1 0,0 1 0,0 0 0,0-1 0,0 1 0,-1 0 0,1-1 0,-1 1 0,0-1 0,1 1 0,-1-1 0,-1 1 0,1-1 0,0 1 0,0-1 0,-1 0 0,0 0 0,1 0 0,-1 0 0,0 0 0,0 0 0,-3 2 0,2-2 0,-1 0 0,1 0 0,-1-1 0,0 1 0,1-1 0,-1 0 0,0 0 0,0 0 0,0-1 0,0 1 0,0-1 0,1 0 0,-1 0 0,0-1 0,0 1 0,0-1 0,0 1 0,-5-3 0,3 1 0,1 0 0,0 0 0,-1-1 0,1 0 0,0 0 0,1 0 0,-1-1 0,0 1 0,1-1 0,-6-6 0,9 9 0,0 0 0,0-1 0,0 1 0,0 0 0,0-1 0,0 1 0,1-1 0,-1 1 0,0-1 0,1 1 0,-1-1 0,1 1 0,0-1 0,-1 0 0,1 1 0,0-1 0,0 0 0,0 1 0,0-1 0,0 0 0,1 1 0,-1-1 0,0 1 0,1-1 0,-1 0 0,1 1 0,0-1 0,-1 1 0,1-1 0,0 1 0,0 0 0,0-1 0,0 1 0,0 0 0,0-1 0,0 1 0,1 0 0,-1 0 0,0 0 0,3-1 0,-2 1-47,0-1 0,0 1 0,0 0 0,0 1 0,0-1 0,0 0 0,0 1 0,0-1 0,0 1-1,0-1 1,0 1 0,0 0 0,0 0 0,1 0 0,-1 0 0,0 0 0,0 1 0,0-1 0,0 1 0,0-1 0,0 1 0,0 0-1,0 0 1,0-1 0,0 1 0,0 1 0,0-1 0,2 2 0,7 7-6779</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0.902"/>
    </inkml:context>
    <inkml:brush xml:id="br0">
      <inkml:brushProperty name="width" value="0.05" units="cm"/>
      <inkml:brushProperty name="height" value="0.05" units="cm"/>
      <inkml:brushProperty name="color" value="#FF0066"/>
    </inkml:brush>
  </inkml:definitions>
  <inkml:trace contextRef="#ctx0" brushRef="#br0">503 49 24575,'0'-4'0,"0"1"0,0-1 0,0 1 0,0 0 0,-1-1 0,1 1 0,-1 0 0,0-1 0,0 1 0,0 0 0,-1 0 0,-1-5 0,2 8 0,1 0 0,0 0 0,0 0 0,0 0 0,0 0 0,0 0 0,-1 0 0,1 0 0,0 0 0,0 0 0,0 0 0,0 0 0,-1 0 0,1 0 0,0 0 0,0 0 0,0 0 0,0 0 0,0 0 0,-1 0 0,1 0 0,0 0 0,0 0 0,0 0 0,0 0 0,0 1 0,0-1 0,-1 0 0,1 0 0,0 0 0,0 0 0,0 0 0,0 0 0,0 0 0,0 1 0,0-1 0,0 0 0,-1 0 0,1 0 0,0 0 0,0 0 0,0 1 0,0-1 0,0 0 0,0 0 0,0 0 0,0 0 0,0 0 0,0 1 0,0-1 0,0 0 0,0 0 0,0 0 0,0 0 0,0 1 0,0-1 0,1 0 0,-1 0 0,-2 14 0,-47 383-5,30-274-176,-9 62 54,-89 581-411,-23-5 270,22-204 268,112-530-589,-2 44 0,8-42-5305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1.363"/>
    </inkml:context>
    <inkml:brush xml:id="br0">
      <inkml:brushProperty name="width" value="0.05" units="cm"/>
      <inkml:brushProperty name="height" value="0.05" units="cm"/>
      <inkml:brushProperty name="color" value="#FF0066"/>
    </inkml:brush>
  </inkml:definitions>
  <inkml:trace contextRef="#ctx0" brushRef="#br0">1 1626 24575,'0'1'0,"0"0"0,1-1 0,-1 1 0,0 0 0,0-1 0,1 1 0,-1 0 0,0-1 0,1 1 0,-1-1 0,1 1 0,-1-1 0,1 1 0,-1-1 0,1 1 0,-1-1 0,1 0 0,-1 1 0,1-1 0,0 0 0,-1 1 0,1-1 0,0 0 0,-1 0 0,1 1 0,0-1 0,-1 0 0,1 0 0,0 0 0,-1 0 0,1 0 0,1 0 0,24-1 0,329-68 43,-160 27-333,1222-206-6886,13 45 2711,-826 125 2789,56 1 1028,49 0-269,3093-247 118,8 80 344,-2985 196 455,-41 4 0,-48 5 0,-55 5 0,-63 3 0,-69 4 0,-72 5 0,-83 4 1365,-83 5 5462</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3.026"/>
    </inkml:context>
    <inkml:brush xml:id="br0">
      <inkml:brushProperty name="width" value="0.05" units="cm"/>
      <inkml:brushProperty name="height" value="0.05" units="cm"/>
      <inkml:brushProperty name="color" value="#FF0066"/>
    </inkml:brush>
  </inkml:definitions>
  <inkml:trace contextRef="#ctx0" brushRef="#br0">0 1382 24575,'39'-28'0,"0"1"0,2 2 0,1 2 0,85-33 0,189-44 0,-316 100 0,1113-249-1896,21 74-978,861-85-5052,-657 108 6837,3653-135-1485,-505 372 2550,455 224 4523,-4753-297-1177,-147-12-1866,-41 0-1317,1 0-1,-1 0 0,1 0 0,-1 0 0,1 0 0,0 0 1,-1-1-1,1 1 0,-1 0 0,1 0 0,-1 0 1,1-1-1,-1 1 0,1 0 0,-1 0 0,1-1 1,-1 1-1,1 0 0,-1-1 0,1 1 0,-1-1 1,-5-6 993,-20-4-548,-7 0 3,0 2 1,-1 1-1,-34-4 0,46 12-587,21 1 0,0-1 0,0 0 0,0 0 0,0 0 0,-1 0 0,1 0 0,0 0 0,0 1 0,0-1 0,0 0 0,0 0 0,0 0 0,0 0 0,0 1 0,0-1 0,0 0 0,0 0 0,0 0 0,0 0 0,0 1 0,0-1 0,0 0 0,0 0 0,0 0 0,0 0 0,0 1 0,0-1 0,0 0 0,0 0 0,0 0 0,0 0 0,0 1 0,0-1 0,0 0 0,0 0 0,0 0 0,1 0 0,-1 0 0,0 0 0,0 1 0,0-1 0,0 0 0,0 0 0,1 0 0,-1 0 0,0 0 0,0 0 0,0 0 0,34 22 0,-16-12 0,-18-9 0,1-1 0,0 1 0,0 0 0,0 0 0,-1 0 0,1-1 0,-1 1 0,1 0 0,0 0 0,-1 0 0,0 0 0,1 0 0,-1 0 0,1 0 0,-1 0 0,0 0 0,0 0 0,0 0 0,0 0 0,0 1 0,0-1 0,0 0 0,0 0 0,0 0 0,0 0 0,0 0 0,-1 0 0,1 0 0,0 0 0,-1 0 0,1 0 0,-1 0 0,0 1 0,-3 5 0,-1-1 0,1 0 0,-1 0 0,-6 5 0,-1 2 0,-8 14 0,0 0 0,2 2 0,-19 42 0,-36 98 0,58-133 0,-52 144 0,-53 222 0,1 197 0,106-522 0,-26 85 0,27-124 0,-1-1 0,-3-1 0,0 0 0,-25 38 0,36-65 0,0-1 0,-1 0 0,0 0 0,0-1 0,-10 9 0,12-13 0,0 0 0,0-1 0,0 1 0,0-1 0,0 0 0,-1-1 0,1 1 0,-1-1 0,1 0 0,-1 0 0,0 0 0,0 0 0,-6-1 0,-89 1 0,-116-16 0,135 9 0,-1678-147-6701,695 59 3845,571 51 4222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3.883"/>
    </inkml:context>
    <inkml:brush xml:id="br0">
      <inkml:brushProperty name="width" value="0.05" units="cm"/>
      <inkml:brushProperty name="height" value="0.05" units="cm"/>
      <inkml:brushProperty name="color" value="#FF0066"/>
    </inkml:brush>
  </inkml:definitions>
  <inkml:trace contextRef="#ctx0" brushRef="#br0">33 136 24575,'0'-16'0,"0"0"0,2 0 0,-1 0 0,2 0 0,8-29 0,-11 44 0,0 1 0,0 0 0,0-1 0,0 1 0,0-1 0,0 1 0,0-1 0,0 1 0,1 0 0,-1-1 0,0 1 0,0-1 0,0 1 0,1 0 0,-1-1 0,0 1 0,1 0 0,-1-1 0,0 1 0,1 0 0,-1 0 0,0-1 0,1 1 0,-1 0 0,0 0 0,1 0 0,-1-1 0,1 1 0,-1 0 0,0 0 0,1 0 0,-1 0 0,1 0 0,-1 0 0,1 0 0,-1 0 0,1 0 0,0 0 0,0 1 0,0 0 0,0-1 0,0 1 0,0 0 0,0 0 0,-1 0 0,1 0 0,0 1 0,0-1 0,-1 0 0,1 0 0,-1 0 0,1 2 0,5 12 0,-2-1 0,0 1 0,-1 0 0,3 28 0,-2 68 0,-4-63 0,-11 456-453,-27 1-544,0-13 25,25-3 502,14-461 375,-2-1-68,2 1-1,1-1 1,1 0 0,11 44-1,-4-44-4223</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4.460"/>
    </inkml:context>
    <inkml:brush xml:id="br0">
      <inkml:brushProperty name="width" value="0.05" units="cm"/>
      <inkml:brushProperty name="height" value="0.05" units="cm"/>
      <inkml:brushProperty name="color" value="#FF0066"/>
    </inkml:brush>
  </inkml:definitions>
  <inkml:trace contextRef="#ctx0" brushRef="#br0">265 308 24575,'-6'-6'0,"5"5"0,0 0 0,1 0 0,-1 0 0,0 0 0,0 1 0,0-1 0,1 0 0,-1 0 0,0 1 0,0-1 0,0 1 0,0-1 0,-2 0 0,3 2 0,-1-1 0,0 0 0,0 1 0,1-1 0,-1 1 0,0-1 0,1 1 0,-1-1 0,0 1 0,1-1 0,-1 1 0,1 0 0,-1-1 0,1 1 0,-1 0 0,1-1 0,0 1 0,-1 0 0,1 0 0,0-1 0,0 1 0,-1 0 0,1 0 0,0 1 0,-24 87 0,7-22 0,-4 5 0,-102 303 0,121-370 0,0 0 0,0 0 0,-1-1 0,0 1 0,0-1 0,-6 8 0,9-12 0,-1 1 0,1-1 0,0 0 0,-1 1 0,1-1 0,0 0 0,-1 0 0,1 1 0,-1-1 0,1 0 0,0 0 0,-1 0 0,1 1 0,-1-1 0,1 0 0,0 0 0,-1 0 0,1 0 0,-1 0 0,1 0 0,-1 0 0,1 0 0,-1 0 0,1 0 0,0 0 0,-1 0 0,1 0 0,-1 0 0,1-1 0,-1 1 0,0-1 0,0-1 0,0 1 0,0 0 0,0-1 0,0 1 0,1-1 0,-1 1 0,1-1 0,-1 1 0,1-1 0,-1 1 0,1-1 0,0 1 0,0-3 0,-1-10 0,0 0 0,1 0 0,1 0 0,0 0 0,1 0 0,5-17 0,28-83 0,-28 93 0,97-236 0,-76 202 0,1 1 0,57-76 0,-73 113 0,1 0 0,1 1 0,0 1 0,1 0 0,1 1 0,0 1 0,0 0 0,23-11 0,-26 18 0,-1-1 0,1 2 0,1 0 0,-1 1 0,0 0 0,1 1 0,0 1 0,0 0 0,0 1 0,0 1 0,0 0 0,25 4 0,-8 2 0,-1 2 0,1 2 0,-1 0 0,-1 2 0,0 2 0,-1 0 0,31 22 0,1 4 0,-2 4 0,58 55 0,-25-12-1365,-15-7-5461</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5.185"/>
    </inkml:context>
    <inkml:brush xml:id="br0">
      <inkml:brushProperty name="width" value="0.05" units="cm"/>
      <inkml:brushProperty name="height" value="0.05" units="cm"/>
      <inkml:brushProperty name="color" value="#FF0066"/>
    </inkml:brush>
  </inkml:definitions>
  <inkml:trace contextRef="#ctx0" brushRef="#br0">266 35 24575,'4'-4'0,"0"1"0,0-1 0,1 1 0,-1 1 0,1-1 0,-1 1 0,1-1 0,8-1 0,-12 3 0,0 1 0,0-1 0,1 1 0,-1 0 0,0-1 0,0 1 0,1 0 0,-1 0 0,0 0 0,0 0 0,1 0 0,-1 0 0,0 0 0,0 1 0,0-1 0,1 0 0,-1 1 0,0-1 0,0 1 0,0-1 0,0 1 0,0-1 0,0 1 0,0 0 0,0 0 0,0-1 0,0 1 0,0 0 0,0 0 0,0 0 0,0 0 0,-1 0 0,1 0 0,-1 0 0,1 0 0,0 1 0,-1-1 0,0 0 0,1 0 0,-1 0 0,0 1 0,1 0 0,-1 5 0,1-1 0,-1 0 0,-1 0 0,1 0 0,-1 1 0,0-1 0,0 0 0,-1 0 0,1 0 0,-6 10 0,-5 10 0,-15 25 0,16-32 0,-52 90 0,9-17 0,-62 144 0,105-206 0,0-1 0,2 2 0,1-1 0,1 1 0,2 0 0,1 1 0,2-1 0,0 1 0,6 46 0,-3-65 0,1 0 0,1 0 0,0-1 0,1 1 0,1-1 0,0 0 0,0 0 0,1-1 0,1 0 0,-1 0 0,10 11 0,-9-14 0,0 0 0,1-1 0,0 0 0,0 0 0,1 0 0,0-1 0,0-1 0,1 1 0,-1-1 0,1-1 0,0 0 0,0 0 0,18 3 0,-8-4 0,0-1 0,1 0 0,0-1 0,-1-2 0,1 0 0,0-1 0,-1-1 0,39-11 0,-26 4 0,-2-2 0,1 0 0,-1-2 0,50-32 0,-58 30 0,0-1 0,-1-1 0,-1-1 0,-1 0 0,0-2 0,-2 0 0,0-2 0,-1 1 0,-2-2 0,0 0 0,-2-1 0,21-53 0,-24 48 0,-1 0 0,-2-1 0,-1 0 0,-1 0 0,-2 0 0,-1 0 0,-2-1 0,-1 1 0,-1-1 0,-1 1 0,-13-47 0,10 53 0,-1 1 0,-2 0 0,0 0 0,-2 1 0,0 0 0,-2 1 0,0 1 0,-2 0 0,0 0 0,-22-21 0,26 31 0,-1 0 0,0 1 0,-1 0 0,0 1 0,0 0 0,-1 1 0,0 1 0,-1 0 0,0 1 0,0 1 0,0 0 0,0 1 0,-1 0 0,0 1 0,0 1 0,0 1 0,-19 0 0,19 2 43,-1 0 0,1 2-1,0 0 1,-1 0 0,2 2-1,-1 0 1,-17 8 0,24-9-175,0 0 1,0 1 0,1 1-1,-1-1 1,1 1 0,1 1 0,-1-1-1,1 1 1,1 1 0,-1-1 0,1 1-1,-10 17 1,0 10-6695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5.662"/>
    </inkml:context>
    <inkml:brush xml:id="br0">
      <inkml:brushProperty name="width" value="0.05" units="cm"/>
      <inkml:brushProperty name="height" value="0.05" units="cm"/>
      <inkml:brushProperty name="color" value="#FF0066"/>
    </inkml:brush>
  </inkml:definitions>
  <inkml:trace contextRef="#ctx0" brushRef="#br0">1 195 24575,'0'-15'0,"0"-18"0,0 31 0,0 0 0,0 0 0,1 0 0,-1 1 0,1-1 0,-1 0 0,1 0 0,0 1 0,-1-1 0,1 0 0,0 1 0,0-1 0,2-2 0,-2 4 0,-1-1 0,1 1 0,0 0 0,-1-1 0,1 1 0,-1 0 0,1 0 0,0 0 0,-1 0 0,1-1 0,-1 1 0,1 0 0,0 0 0,-1 0 0,1 0 0,0 0 0,-1 1 0,1-1 0,0 0 0,-1 0 0,1 0 0,-1 0 0,1 1 0,0-1 0,-1 0 0,1 1 0,-1-1 0,1 0 0,-1 1 0,1-1 0,-1 1 0,1-1 0,-1 1 0,0-1 0,1 1 0,-1-1 0,1 1 0,-1 0 0,16 25 0,-15-25 0,12 26 0,-1 1 0,-2 0 0,8 30 0,16 92 0,-34-147 0,11 50 0,-2 2 0,-2-1 0,-3 1 0,-2 0 0,-7 63 0,5-111 0,-1-1 0,1 1 0,-1-1 0,-1 1 0,1-1 0,-1 0 0,0 1 0,-1-1 0,0 0 0,1 0 0,-2-1 0,-4 8 0,7-12 0,1-1 0,0 1 0,0-1 0,-1 0 0,1 1 0,0-1 0,-1 1 0,1-1 0,-1 0 0,1 0 0,0 1 0,-1-1 0,1 0 0,-1 0 0,1 1 0,-1-1 0,1 0 0,-1 0 0,1 0 0,-1 0 0,1 0 0,-1 0 0,1 0 0,-1 0 0,1 0 0,-1 0 0,1 0 0,-1 0 0,1 0 0,-1 0 0,1 0 0,-1 0 0,0-1 0,0 0 0,1 0 0,-1 0 0,0 0 0,1 0 0,-1 0 0,1 0 0,-1 0 0,1 0 0,-1 0 0,1-1 0,0 1 0,0 0 0,-1-2 0,1-40 0,8-2 0,1 0 0,3 1 0,21-53 0,65-122 0,19 8 0,-101 186 0,2 0 0,1 2 0,0 0 0,2 1 0,45-37 0,-61 55 0,1 0 0,-1 0 0,1 1 0,0 0 0,0 0 0,1 0 0,12-3 0,-16 6 0,-1-1 0,1 1 0,0 0 0,-1 0 0,1 0 0,0 0 0,-1 0 0,1 1 0,-1-1 0,1 1 0,0 0 0,-1 0 0,1 0 0,-1 0 0,0 0 0,1 0 0,-1 0 0,0 1 0,0 0 0,1-1 0,-1 1 0,2 3 0,2 2 0,-1 0 0,0 1 0,0 0 0,0 0 0,-1 0 0,-1 0 0,1 1 0,-1 0 0,-1 0 0,3 11 0,1 18 0,2 43 0,-6-52 0,10 525-656,-13-492-53,1-34-6117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6.095"/>
    </inkml:context>
    <inkml:brush xml:id="br0">
      <inkml:brushProperty name="width" value="0.05" units="cm"/>
      <inkml:brushProperty name="height" value="0.05" units="cm"/>
      <inkml:brushProperty name="color" value="#FF0066"/>
    </inkml:brush>
  </inkml:definitions>
  <inkml:trace contextRef="#ctx0" brushRef="#br0">253 427 24575,'-65'-6'0,"52"3"0,-1 2 0,0-1 0,-24 2 0,38 0 0,0 0 0,-1 0 0,1 0 0,0 0 0,-1 0 0,1 0 0,-1 0 0,1 0 0,0 0 0,-1 0 0,1 0 0,-1 0 0,1 0 0,0 1 0,-1-1 0,1 0 0,0 0 0,-1 0 0,1 0 0,0 1 0,-1-1 0,1 0 0,0 0 0,0 1 0,-1-1 0,1 0 0,0 1 0,0-1 0,-1 0 0,1 1 0,0-1 0,8 9 0,22 3 0,-1-5 0,0-1 0,1-2 0,-1-1 0,1-1 0,0-2 0,0-1 0,0-1 0,-1-1 0,48-12 0,-69 12 0,-1 1 0,1-1 0,0 0 0,0 0 0,-1-1 0,0 0 0,0-1 0,0 1 0,0-2 0,-1 1 0,0 0 0,8-10 0,-11 11 0,0-1 0,0 1 0,0-1 0,-1 0 0,1 0 0,-1-1 0,0 1 0,-1 0 0,1-1 0,-1 1 0,0-1 0,-1 1 0,1-1 0,-1 1 0,0-1 0,0 0 0,-1 1 0,0-1 0,-1-6 0,-3-3 0,1 0 0,-2 1 0,0-1 0,-1 1 0,0 0 0,-1 1 0,-1 0 0,0 0 0,-1 1 0,-19-20 0,19 22 0,-1 0 0,0 1 0,0 0 0,-1 1 0,0 1 0,-1 0 0,0 0 0,0 1 0,0 1 0,0 0 0,-28-6 0,31 9 0,1 1 0,-1 1 0,1 0 0,-1 0 0,1 0 0,-1 1 0,1 1 0,0 0 0,-1 0 0,1 1 0,0 0 0,-14 6 0,13-3 0,0 1 0,0-1 0,0 1 0,1 1 0,0 0 0,1 0 0,-1 1 0,2 0 0,-8 11 0,1 1 0,2 1 0,0 1 0,2 0 0,0 0 0,2 1 0,0 0 0,2 0 0,-7 49 0,11-46 0,0-1 0,2 1 0,1-1 0,1 0 0,1 1 0,2-1 0,0-1 0,2 1 0,1-1 0,1 0 0,13 27 0,-15-38 0,1-1 0,0 0 0,1-1 0,0 0 0,1 0 0,0-1 0,1 0 0,24 18 0,-24-22 0,-1-1 0,1 0 0,0-1 0,0 0 0,1 0 0,0-1 0,-1-1 0,1 0 0,0-1 0,1 0 0,-1-1 0,15 0 0,33-6-1365,-6-5-5461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7.244"/>
    </inkml:context>
    <inkml:brush xml:id="br0">
      <inkml:brushProperty name="width" value="0.05" units="cm"/>
      <inkml:brushProperty name="height" value="0.05" units="cm"/>
      <inkml:brushProperty name="color" value="#FF0066"/>
    </inkml:brush>
  </inkml:definitions>
  <inkml:trace contextRef="#ctx0" brushRef="#br0">28 36 24575,'0'-3'0,"0"-3"0,-2-5 0,-5 1 0,0 4 0,0 7 0,2 5 0</inkml:trace>
  <inkml:trace contextRef="#ctx0" brushRef="#br0" timeOffset="1">281 305 24575,'1'0'0,"-1"0"0,0 0 0,1 0 0,-1 0 0,1 0 0,-1 0 0,1 0 0,-1 0 0,1 0 0,-1 0 0,0 0 0,1 0 0,-1 0 0,1-1 0,-1 1 0,0 0 0,1 0 0,-1 0 0,1-1 0,-1 1 0,0 0 0,1-1 0,-1 1 0,0 0 0,1 0 0,-1-1 0,0 1 0,0-1 0,1 1 0,-1 0 0,0-1 0,0 0 0,0 1 0,0-1 0,0 1 0,-1 0 0,1-1 0,0 1 0,-1-1 0,1 1 0,0 0 0,-1 0 0,1-1 0,0 1 0,-1 0 0,1-1 0,-1 1 0,1 0 0,0 0 0,-1 0 0,1 0 0,-1-1 0,1 1 0,-1 0 0,1 0 0,-1 0 0,1 0 0,-1 0 0,1 0 0,-1 0 0,1 0 0,-1 0 0,1 1 0,0-1 0,-1 0 0,0 0 0,-10 2 0,1 1 0,0-1 0,-1 2 0,1-1 0,0 1 0,1 1 0,-1 0 0,1 0 0,0 1 0,-11 9 0,14-10 0,0-1 0,1 1 0,0 1 0,0-1 0,0 0 0,1 1 0,0 0 0,0 0 0,0 1 0,1-1 0,0 1 0,0-1 0,0 1 0,1 0 0,0 0 0,-1 9 0,3-14-38,0 0 0,0 1 0,0-1 1,0 1-1,0-1 0,0 1 0,1-1 0,-1 0 0,1 1 0,0-1 0,0 0 0,0 1 0,0-1 0,0 0 0,0 0 0,0 0 1,1 0-1,-1 0 0,1 0 0,0 0 0,-1 0 0,1-1 0,0 1 0,0-1 0,0 1 0,0-1 0,0 0 0,0 0 0,1 0 1,-1 0-1,0 0 0,1 0 0,-1-1 0,0 1 0,4 0 0,17 3-6788</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6.509"/>
    </inkml:context>
    <inkml:brush xml:id="br0">
      <inkml:brushProperty name="width" value="0.05" units="cm"/>
      <inkml:brushProperty name="height" value="0.05" units="cm"/>
      <inkml:brushProperty name="color" value="#FF0066"/>
    </inkml:brush>
  </inkml:definitions>
  <inkml:trace contextRef="#ctx0" brushRef="#br0">171 95 24575,'-4'-3'0,"-1"0"0,1 0 0,-1 0 0,0 1 0,0 0 0,0 0 0,0 0 0,0 1 0,-1 0 0,1 0 0,0 0 0,-1 0 0,1 1 0,0 0 0,-11 1 0,13 0 0,-1 1 0,0-1 0,0 1 0,1-1 0,-1 1 0,1 0 0,-1 1 0,1-1 0,0 0 0,0 1 0,0 0 0,0 0 0,1 0 0,-1 0 0,1 0 0,0 0 0,-1 1 0,1-1 0,1 1 0,-1 0 0,1-1 0,-1 1 0,0 5 0,-2 7 0,1 0 0,0 1 0,1-1 0,1 22 0,1-6 0,2 0 0,1-1 0,2 1 0,1-1 0,14 42 0,-7-34 0,2 0 0,2-2 0,36 61 0,-43-82 0,1 0 0,0-1 0,2 0 0,0-1 0,0 0 0,1-1 0,1 0 0,28 17 0,-36-25 0,0-1 0,0-1 0,1 1 0,0-1 0,-1 0 0,1-1 0,0 0 0,0 0 0,0-1 0,1 0 0,-1 0 0,0-1 0,0 0 0,0-1 0,1 1 0,-1-2 0,0 1 0,0-1 0,0 0 0,0-1 0,-1 0 0,13-6 0,-7 1 0,-1 0 0,0-1 0,0-1 0,-1 0 0,-1 0 0,0-1 0,0 0 0,-1-1 0,0 0 0,-1 0 0,8-16 0,0-6 0,-1 1 0,-2-2 0,13-48 0,-15 39 0,-1-1 0,-3 0 0,-1 0 0,-2 0 0,-2-1 0,-7-73 0,3 105 69,0 1-1,-1-1 0,-1 1 0,-5-14 1,8 24-130,0 0 0,0 1 0,0 0 0,0-1 0,-1 1 0,1-1 0,0 1 0,-1 0 0,0 0 0,0 0 0,1 0 0,-1 0 0,0 0 0,0 1 0,-1-1 0,1 1 0,0-1 0,0 1 1,-1 0-1,1 0 0,-1 0 0,1 0 0,-1 0 0,0 0 0,1 1 0,-1 0 0,-4-1 0,-9 4-6765</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6.921"/>
    </inkml:context>
    <inkml:brush xml:id="br0">
      <inkml:brushProperty name="width" value="0.05" units="cm"/>
      <inkml:brushProperty name="height" value="0.05" units="cm"/>
      <inkml:brushProperty name="color" value="#FF0066"/>
    </inkml:brush>
  </inkml:definitions>
  <inkml:trace contextRef="#ctx0" brushRef="#br0">130 379 24575,'-1'-2'0,"1"0"0,0 1 0,-1-1 0,0 0 0,1 0 0,-1 0 0,0 1 0,0-1 0,0 1 0,0-1 0,0 0 0,0 1 0,-1 0 0,1-1 0,0 1 0,-1 0 0,1 0 0,-1-1 0,-2 0 0,3 1 0,0 1 0,0-1 0,1 1 0,-1-1 0,0 1 0,0-1 0,0 1 0,0 0 0,0-1 0,0 1 0,0 0 0,0 0 0,0 0 0,0 0 0,0 0 0,0 0 0,0 0 0,0 0 0,0 0 0,0 0 0,0 1 0,0-1 0,0 0 0,0 1 0,0-1 0,0 0 0,0 1 0,0 0 0,1-1 0,-1 1 0,0-1 0,0 1 0,0 0 0,1-1 0,-1 1 0,0 0 0,0 1 0,-3 8 0,0-1 0,0 0 0,1 1 0,1 0 0,-1-1 0,2 1 0,-2 16 0,2 73 0,2-93 0,22 223 0,0 7 0,-23-231 0,0-1 0,0 1 0,-1-1 0,1 1 0,-1-1 0,-1 0 0,1 0 0,-3 8 0,3-12 0,1 1 0,0 0 0,-1-1 0,1 1 0,0-1 0,-1 1 0,1-1 0,-1 1 0,1-1 0,-1 1 0,1-1 0,-1 1 0,0-1 0,1 0 0,-1 1 0,1-1 0,-1 0 0,0 1 0,1-1 0,-1 0 0,0 0 0,1 0 0,-2 1 0,1-2 0,0 1 0,-1 0 0,1-1 0,0 1 0,0-1 0,0 0 0,0 1 0,0-1 0,-1 0 0,1 1 0,0-1 0,1 0 0,-1 0 0,0 0 0,0 0 0,0 0 0,-1-2 0,-5-8 0,1 0 0,0 0 0,1-1 0,0 1 0,1-1 0,0 0 0,1-1 0,1 1 0,-1 0 0,1-14 0,0-9 0,1 0 0,5-48 0,3 27 0,1 1 0,4-1 0,33-97 0,-30 111 0,3 2 0,1 0 0,2 1 0,1 1 0,40-50 0,-47 70 0,1 0 0,1 1 0,0 0 0,1 2 0,22-16 0,-33 26 0,0 1 0,1-1 0,-1 1 0,1 1 0,-1-1 0,1 1 0,0 1 0,1 0 0,-1 0 0,0 0 0,1 1 0,-1 0 0,0 1 0,1 0 0,-1 0 0,1 1 0,14 2 0,-21-2-30,1-1 0,-1 1-1,1 0 1,-1 0 0,1 0-1,-1 0 1,0 1 0,1-1-1,-1 1 1,0-1 0,0 1-1,0 0 1,0-1 0,-1 1-1,1 0 1,0 0-1,-1 1 1,1-1 0,-1 0-1,0 0 1,1 1 0,-1-1-1,-1 1 1,1-1 0,0 1-1,0-1 1,-1 1 0,0 0-1,1-1 1,-1 1 0,0-1-1,0 1 1,0 0 0,-1-1-1,1 1 1,-1 0 0,1-1-1,-1 1 1,0-1 0,0 1-1,0-1 1,0 0 0,-1 1-1,-2 3 1,-11 13-6796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7.344"/>
    </inkml:context>
    <inkml:brush xml:id="br0">
      <inkml:brushProperty name="width" value="0.05" units="cm"/>
      <inkml:brushProperty name="height" value="0.05" units="cm"/>
      <inkml:brushProperty name="color" value="#FF0066"/>
    </inkml:brush>
  </inkml:definitions>
  <inkml:trace contextRef="#ctx0" brushRef="#br0">202 106 24575,'-7'-16'0,"3"6"0,-1 1 0,1 0 0,-1 0 0,-1 1 0,0-1 0,0 1 0,-14-14 0,19 21 0,1 1 0,-1-1 0,1 1 0,-1-1 0,1 1 0,-1 0 0,0-1 0,1 1 0,-1 0 0,0-1 0,1 1 0,-1 0 0,0 0 0,1 0 0,-1 0 0,0-1 0,1 1 0,-1 0 0,0 0 0,1 0 0,-1 1 0,0-1 0,0 0 0,1 0 0,-1 0 0,0 0 0,1 1 0,-1-1 0,0 1 0,-1 0 0,1 0 0,0 0 0,0 1 0,0-1 0,0 1 0,0-1 0,0 1 0,0-1 0,0 1 0,0-1 0,0 4 0,-3 6 0,2 1 0,-4 20 0,6-28 0,-27 399 0,20-228 0,-25 279 0,7-129 0,24-310 0,-1 45 0,2-57 0,1 1 0,-1-1 0,1 1 0,-1-1 0,1 1 0,0-1 0,0 0 0,1 1 0,-1-1 0,1 0 0,0 0 0,0 0 0,3 4 0,-3-5-54,0-1-1,-1 0 0,1 0 1,0 0-1,0 0 1,0-1-1,1 1 0,-1 0 1,0-1-1,0 1 1,0-1-1,0 0 0,1 0 1,-1 0-1,0 0 0,0 0 1,0 0-1,1-1 1,-1 1-1,0-1 0,0 1 1,0-1-1,0 0 1,3-1-1,17-7-6771</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7.915"/>
    </inkml:context>
    <inkml:brush xml:id="br0">
      <inkml:brushProperty name="width" value="0.05" units="cm"/>
      <inkml:brushProperty name="height" value="0.05" units="cm"/>
      <inkml:brushProperty name="color" value="#FF0066"/>
    </inkml:brush>
  </inkml:definitions>
  <inkml:trace contextRef="#ctx0" brushRef="#br0">24 21 24575,'-3'-3'0,"-1"-4"0,-3 0 0,1 3 0,3 6 0,5 2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8.266"/>
    </inkml:context>
    <inkml:brush xml:id="br0">
      <inkml:brushProperty name="width" value="0.05" units="cm"/>
      <inkml:brushProperty name="height" value="0.05" units="cm"/>
      <inkml:brushProperty name="color" value="#FF0066"/>
    </inkml:brush>
  </inkml:definitions>
  <inkml:trace contextRef="#ctx0" brushRef="#br0">33 1 24575,'-12'17'0,"0"6"0,4-2 0,7-3 0,6-5 0,5-6 0,1-3-8191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9.295"/>
    </inkml:context>
    <inkml:brush xml:id="br0">
      <inkml:brushProperty name="width" value="0.05" units="cm"/>
      <inkml:brushProperty name="height" value="0.05" units="cm"/>
      <inkml:brushProperty name="color" value="#FF0066"/>
    </inkml:brush>
  </inkml:definitions>
  <inkml:trace contextRef="#ctx0" brushRef="#br0">394 324 24575,'-1'-5'0,"0"1"0,-1-1 0,0 1 0,0-1 0,0 1 0,0 0 0,-1 0 0,1 0 0,-1 0 0,-4-4 0,1 1 0,4 2 0,-1 1 0,0 0 0,0 1 0,-1-1 0,1 0 0,-1 1 0,0 0 0,0 0 0,0 0 0,0 0 0,-1 1 0,1-1 0,0 1 0,-1 0 0,0 1 0,0-1 0,1 1 0,-1 0 0,0 0 0,0 0 0,0 1 0,0 0 0,0 0 0,0 0 0,0 0 0,0 1 0,0 0 0,0 0 0,0 0 0,1 1 0,-1 0 0,0-1 0,1 2 0,-1-1 0,1 0 0,-6 5 0,-3 2 0,1 2 0,0-1 0,0 1 0,1 1 0,0 0 0,1 1 0,0 0 0,1 0 0,-9 19 0,5-5 0,0 1 0,2 0 0,-15 59 0,22-71 0,1 1 0,1 0 0,0 0 0,1-1 0,1 1 0,0 0 0,2 0 0,0 0 0,4 19 0,-3-28 0,-1 0 0,1 0 0,0 0 0,0 0 0,1 0 0,0-1 0,1 0 0,0 0 0,0 0 0,0 0 0,1-1 0,0 0 0,0 0 0,0 0 0,1-1 0,0 0 0,0-1 0,1 1 0,-1-1 0,9 3 0,-5-3 0,1-1 0,0 0 0,1 0 0,-1-1 0,0-1 0,1 0 0,-1 0 0,0-2 0,1 1 0,-1-2 0,0 1 0,1-2 0,-1 0 0,0 0 0,-1-1 0,1-1 0,-1 1 0,1-2 0,-2 0 0,19-13 0,-19 12 0,0 0 0,0-1 0,-1-1 0,0 0 0,0 0 0,-1-1 0,-1 0 0,1 0 0,-2 0 0,1-1 0,-2 0 0,1-1 0,-2 1 0,1-1 0,-1 0 0,-1 0 0,-1 0 0,1-1 0,-2 1 0,1-20 0,-3 12 0,-2 0 0,0 0 0,-1 0 0,0 1 0,-2 0 0,0 0 0,-18-34 0,-5-1 0,-45-61 0,16 26 0,55 83 0,-3-2 0,1 0 0,1 0 0,0-1 0,-7-17 0,11 24 0,-1 0 0,1 1 0,0-1 0,-1 0 0,1 1 0,0-1 0,0 0 0,0 0 0,0 1 0,0-1 0,1 0 0,-1 0 0,0 1 0,1-1 0,0 0 0,-1 1 0,1-1 0,0 1 0,0-1 0,-1 1 0,1-1 0,0 1 0,1 0 0,-1-1 0,0 1 0,0 0 0,1 0 0,-1 0 0,0 0 0,1 0 0,-1 0 0,1 0 0,2-1 0,9-3 0,0 1 0,0 1 0,1 0 0,-1 0 0,0 1 0,1 1 0,19 1 0,9 1 0,46 9 0,-43-3 0,0 2 0,-1 2 0,55 21 0,-81-26 0,-1 2 0,0 0 0,0 1 0,-1 0 0,-1 2 0,1 0 0,-2 0 0,1 2 0,-2-1 0,22 27 0,-26-26 0,-2 0 0,0 1 0,0 0 0,-1 0 0,-1 0 0,0 1 0,-1-1 0,-1 1 0,0 0 0,-1 1 0,-1-1 0,0 0 0,-2 22 0,-2-2 0,-1 0 0,-2 0 0,-1 0 0,-20 55 0,-3-16 0,68-118 0,87-128 0,-51 66 0,117-128 0,-176 218 0,0 2 0,24-19 0,-35 30 0,-1 0 0,1 1 0,0-1 0,0 1 0,0 0 0,0 0 0,0 1 0,0-1 0,0 1 0,1 0 0,-1 0 0,0 0 0,1 1 0,-1-1 0,1 1 0,-1 0 0,1 1 0,4 0 0,-6 0 0,0 0 0,0 1 0,0-1 0,0 1 0,-1 0 0,1 0 0,-1 0 0,1 0 0,-1 0 0,0 1 0,0-1 0,0 1 0,0-1 0,0 1 0,0 0 0,-1 0 0,1 0 0,-1 0 0,0 0 0,0 0 0,1 4 0,2 9 0,-1 0 0,2 31 0,-5-45 0,2 73 0,-11 118 0,-2 0 0,11-184 0,0 1 0,1-1 0,0 0 0,1 0 0,0 0 0,5 16 0,-6-23 0,0 1 0,0-1 0,0 0 0,1 1 0,-1-1 0,1 0 0,-1 0 0,1 0 0,0 0 0,-1 0 0,1 0 0,0 0 0,0-1 0,1 1 0,-1-1 0,0 0 0,0 1 0,1-1 0,-1 0 0,1 0 0,-1 0 0,1-1 0,-1 1 0,1-1 0,0 1 0,-1-1 0,6 0 0,3-2 0,0 0 0,1-1 0,-1 0 0,-1-1 0,1-1 0,-1 1 0,1-1 0,10-8 0,6-2 0,2 0 0,248-137 0,-266 143 0,1 0 0,-1 0 0,-1-1 0,0-1 0,0 0 0,-1 0 0,0-1 0,-1 0 0,-1 0 0,7-15 0,2-6 0,-2-1 0,16-63 0,-29 93 0,6-20 0,5-41 0,-11 60 0,0-1 0,-1 0 0,0 1 0,0-1 0,0 0 0,-1 1 0,0-1 0,0 0 0,0 1 0,-1-1 0,0 1 0,0 0 0,-4-8 0,5 11 0,0 0 0,-1 1 0,1 0 0,0-1 0,0 1 0,-1 0 0,1 0 0,-1-1 0,1 1 0,-1 0 0,1 1 0,-1-1 0,0 0 0,0 0 0,1 1 0,-1-1 0,0 1 0,0-1 0,-2 1 0,0 0 0,0 0 0,1 0 0,-1 1 0,0-1 0,1 1 0,-1 0 0,1 0 0,-1 0 0,-4 3 0,-3 2 0,-1 1 0,2 0 0,-1 0 0,-15 15 0,9-5 0,1 1 0,0 0 0,1 1 0,2 1 0,0 0 0,1 1 0,1 0 0,0 0 0,2 1 0,-11 42 0,16-50 0,1 1 0,1-1 0,1 1 0,0 0 0,1-1 0,0 1 0,1 0 0,4 18 0,-3-23 0,1 0 0,0 0 0,1-1 0,0 1 0,0-1 0,1 0 0,0 0 0,1 0 0,0-1 0,0 0 0,1 0 0,12 12 0,-10-14-114,0 0 1,0 0-1,0 0 0,0-1 0,1-1 1,0 0-1,0 0 0,0-1 0,0 0 1,1 0-1,12 0 0,22 3-6712</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19.763"/>
    </inkml:context>
    <inkml:brush xml:id="br0">
      <inkml:brushProperty name="width" value="0.05" units="cm"/>
      <inkml:brushProperty name="height" value="0.05" units="cm"/>
      <inkml:brushProperty name="color" value="#FF0066"/>
    </inkml:brush>
  </inkml:definitions>
  <inkml:trace contextRef="#ctx0" brushRef="#br0">365 239 24575,'-7'-13'0,"-1"0"0,-1 1 0,-1 0 0,1 0 0,-2 1 0,0 0 0,-14-10 0,25 20 0,-1 0 0,0 0 0,0 0 0,0 0 0,0 0 0,-1 0 0,1 0 0,0 1 0,0-1 0,0 1 0,-1-1 0,1 1 0,0-1 0,0 1 0,-1 0 0,1-1 0,0 1 0,-1 0 0,1 0 0,0 0 0,-1 0 0,1 0 0,0 0 0,-1 1 0,1-1 0,0 0 0,-1 1 0,1-1 0,0 1 0,0-1 0,-1 1 0,1 0 0,0-1 0,0 1 0,0 0 0,0 0 0,0 0 0,0 0 0,0 0 0,0 0 0,0 0 0,1 0 0,-1 0 0,-1 2 0,-2 6 0,0 1 0,0-1 0,1 0 0,1 1 0,-2 10 0,2-14 0,-48 267 0,-28 110 0,7-140 0,115-348 0,21-63 0,160-385 0,-221 544 0,61-127 0,-55 117 0,2 0 0,0 1 0,0 0 0,27-26 0,-37 42 0,0 0 0,0 0 0,0 0 0,1 0 0,-1 0 0,1 1 0,-1-1 0,1 1 0,-1 0 0,1 0 0,0 0 0,-1 0 0,1 0 0,5 0 0,-6 1 0,-1 0 0,1 0 0,0 1 0,0-1 0,0 1 0,0-1 0,0 1 0,-1 0 0,1 0 0,0 0 0,-1-1 0,1 2 0,0-1 0,-1 0 0,1 0 0,-1 0 0,0 1 0,1-1 0,-1 1 0,0-1 0,0 1 0,1 2 0,6 9 0,-2 0 0,0 0 0,0 1 0,-1-1 0,-1 1 0,5 28 0,6 93 0,-14-123 0,23 863-1365,-24-844-5461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0.323"/>
    </inkml:context>
    <inkml:brush xml:id="br0">
      <inkml:brushProperty name="width" value="0.05" units="cm"/>
      <inkml:brushProperty name="height" value="0.05" units="cm"/>
      <inkml:brushProperty name="color" value="#FF0066"/>
    </inkml:brush>
  </inkml:definitions>
  <inkml:trace contextRef="#ctx0" brushRef="#br0">12 435 24575,'-1'-3'0,"-1"0"0,1 1 0,-1-1 0,1 0 0,0 0 0,0 0 0,0 0 0,1 0 0,-1 0 0,1 0 0,0 0 0,-1 0 0,1 0 0,1 0 0,-1 0 0,0 0 0,1 0 0,-1 0 0,1 0 0,0 0 0,0 0 0,0 1 0,1-1 0,-1 0 0,0 0 0,1 1 0,0-1 0,0 1 0,0 0 0,0-1 0,0 1 0,0 0 0,0 0 0,1 0 0,-1 0 0,5-2 0,7-3 0,-1 1 0,1 0 0,1 0 0,-1 2 0,31-7 0,319-44 0,-189 33 0,-145 17 0,75-6 0,-105 10 0,1 1 0,-1 0 0,0 0 0,1 0 0,-1 0 0,0 0 0,1-1 0,-1 1 0,0 0 0,1 0 0,-1 0 0,0 0 0,1 0 0,-1 0 0,0 0 0,1 0 0,-1 0 0,0 0 0,1 1 0,-1-1 0,0 0 0,1 0 0,-1 0 0,0 0 0,1 0 0,-1 1 0,0-1 0,1 0 0,-1 0 0,0 0 0,0 1 0,1-1 0,-1 0 0,0 1 0,0-1 0,0 0 0,1 0 0,-1 1 0,0-1 0,0 0 0,0 1 0,0-1 0,0 0 0,0 1 0,0-1 0,0 0 0,0 1 0,0-1 0,0 0 0,0 1 0,0-1 0,0 0 0,0 1 0,0-1 0,0 1 0,0-1 0,0 0 0,0 0 0,0 1 0,-1-1 0,1 0 0,0 1 0,0-1 0,0 0 0,-1 1 0,1-1 0,-1 0 0,-21 25 0,14-17 0,-5 9 0,0 0 0,0 1 0,2 1 0,0 0 0,2 1 0,0 0 0,1 0 0,1 1 0,1 0 0,0 0 0,2 0 0,-3 34 0,3 24 0,3-1 0,10 91 0,-3-76 0,-4-69 0,-1-9 0,0 0 0,-2 15 0,1-30 0,0 0 0,0 0 0,0 0 0,0 0 0,0 0 0,0 0 0,0 0 0,0 0 0,0 0 0,0 0 0,0 0 0,0 0 0,0 0 0,-1 0 0,1 0 0,0 0 0,0 0 0,0-1 0,0 1 0,0 0 0,0 0 0,0 0 0,0 0 0,0 0 0,0 0 0,0 0 0,0 0 0,0 0 0,0 1 0,0-1 0,0 0 0,0 0 0,0 0 0,0 0 0,0 0 0,-1 0 0,1 0 0,0 0 0,0 0 0,0 0 0,0 0 0,0 0 0,0 0 0,0 0 0,0 0 0,0 0 0,0 0 0,0 0 0,0 0 0,0 0 0,0 0 0,0 0 0,0 0 0,0 0 0,0 0 0,0 1 0,-4-9 0,-2-12 0,-6-35 0,3 0 0,2-1 0,3 0 0,4-60 0,2 40 0,24-139 0,-18 178 0,1 1 0,1 0 0,2 0 0,2 1 0,32-58 0,-41 83 0,1 1 0,1 0 0,0 0 0,0 1 0,0 0 0,1 0 0,0 0 0,18-11 0,-21 16 0,-1 1 0,1-1 0,-1 1 0,1 0 0,0 1 0,0-1 0,0 1 0,0 0 0,0 0 0,0 0 0,0 1 0,0 0 0,0 0 0,0 0 0,0 1 0,0-1 0,0 1 0,0 0 0,0 1 0,0-1 0,6 4 0,-2 0 0,-1 0 0,0 0 0,0 1 0,-1 0 0,0 0 0,0 1 0,0 0 0,-1 0 0,0 0 0,0 1 0,-1 0 0,0 0 0,0 1 0,-1-1 0,0 1 0,0 0 0,-1 0 0,3 16 0,-2-5 0,0 0 0,-2 1 0,0-1 0,-1 1 0,-1-1 0,-1 1 0,-6 36 0,1-33-91,-1-1 0,-1 0 0,-1 0 0,-1 0 0,-1-2 0,-1 1 0,-1-1 0,-1-1 0,0 0 0,-2-1 0,0-1 0,-1 0 0,-1-1 0,-27 20 0,20-19-6735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0.797"/>
    </inkml:context>
    <inkml:brush xml:id="br0">
      <inkml:brushProperty name="width" value="0.05" units="cm"/>
      <inkml:brushProperty name="height" value="0.05" units="cm"/>
      <inkml:brushProperty name="color" value="#FF0066"/>
    </inkml:brush>
  </inkml:definitions>
  <inkml:trace contextRef="#ctx0" brushRef="#br0">36 399 24575,'4'0'0,"-1"0"0,1 0 0,-1 0 0,1 0 0,-1 1 0,1 0 0,-1 0 0,1 0 0,3 2 0,-5-2 0,-1 0 0,1 0 0,-1 0 0,0 0 0,0 0 0,1 1 0,-1-1 0,0 1 0,0-1 0,0 1 0,0-1 0,-1 1 0,1-1 0,0 1 0,-1 0 0,1-1 0,-1 1 0,0 0 0,1 0 0,-1 2 0,1 7 0,-1 0 0,0 1 0,-1-1 0,0 0 0,-4 18 0,-19 55 0,9-38 0,1 8 0,2 1 0,-8 86 0,18-105 0,1 0 0,2 0 0,1-1 0,2 1 0,8 37 0,-10-66 0,0 0 0,0 0 0,0 0 0,1 0 0,4 7 0,0-8 0,-4-12 0,-1-15 0,-5-58 0,-4-301 0,10 291 0,4 0 0,24-110 0,5 51 0,-27 118 0,2 1 0,26-52 0,-34 76 0,-1 1 0,1-1 0,1 0 0,-1 1 0,1-1 0,-1 1 0,1 0 0,1 1 0,-1-1 0,0 0 0,6-2 0,-7 5 0,-1 0 0,1 0 0,-1 0 0,1 0 0,0 1 0,-1-1 0,1 1 0,0 0 0,-1-1 0,1 1 0,0 1 0,-1-1 0,1 0 0,0 1 0,-1-1 0,1 1 0,-1 0 0,1 0 0,-1 0 0,1 0 0,-1 0 0,1 0 0,-1 1 0,4 2 0,5 6 0,0 0 0,0 0 0,-1 1 0,0 0 0,0 1 0,-2 0 0,1 1 0,7 17 0,-1 0 0,-2 0 0,17 55 0,-25-67 0,-1 1 0,0-1 0,-1 1 0,-1 0 0,-1 0 0,-1 0 0,0 1 0,-7 36 0,4-43 0,0 0 0,-1-1 0,0 0 0,-1 1 0,-1-2 0,0 1 0,-1 0 0,0-1 0,0-1 0,-1 1 0,0-1 0,-1 0 0,-19 16 0,14-16 49,1-1 0,-1 0 0,-1 0-1,0-1 1,0-1 0,-28 9 0,15-9-618,0 0 0,-57 6 0,17-9-6257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2.127"/>
    </inkml:context>
    <inkml:brush xml:id="br0">
      <inkml:brushProperty name="width" value="0.05" units="cm"/>
      <inkml:brushProperty name="height" value="0.05" units="cm"/>
      <inkml:brushProperty name="color" value="#FF0066"/>
    </inkml:brush>
  </inkml:definitions>
  <inkml:trace contextRef="#ctx0" brushRef="#br0">83 77 24575,'0'-1'0,"-1"0"0,1 0 0,0 1 0,0-1 0,0 0 0,0 0 0,1 0 0,-1 0 0,0 0 0,0 0 0,0 0 0,1 1 0,-1-1 0,0 0 0,1 0 0,-1 0 0,1 1 0,-1-1 0,1 0 0,-1 1 0,1-1 0,-1 0 0,1 1 0,0-1 0,-1 0 0,1 1 0,0-1 0,0 1 0,0 0 0,-1-1 0,1 1 0,0 0 0,0-1 0,1 1 0,-1 0 0,-1 0 0,0 0 0,0 0 0,0 0 0,0 0 0,1 0 0,-1 0 0,0 0 0,0 0 0,0 0 0,0 0 0,0 0 0,1 0 0,-1 0 0,0 0 0,0 1 0,0-1 0,0 0 0,0 0 0,0 0 0,0 0 0,1 0 0,-1 0 0,0 1 0,0-1 0,0 0 0,0 0 0,0 0 0,0 0 0,0 1 0,0-1 0,0 0 0,0 0 0,0 0 0,0 0 0,0 0 0,0 1 0,0-1 0,0 0 0,0 0 0,0 1 0,-4 8 0,-8 8 0,9-15 0,1 1 0,-1-1 0,1 0 0,-1 0 0,0 0 0,0 0 0,0 0 0,0-1 0,0 1 0,0-1 0,-1 0 0,1 0 0,0 0 0,0 0 0,-6 0 0,8-1 0,0 0 0,-1 0 0,1 0 0,0-1 0,-1 1 0,1 0 0,0 0 0,-1-1 0,1 1 0,0-1 0,0 1 0,-1-1 0,1 1 0,0-1 0,0 0 0,0 0 0,0 0 0,0 1 0,0-1 0,0 0 0,0 0 0,0 0 0,0 0 0,1-1 0,-1 1 0,0 0 0,1 0 0,-1 0 0,1-1 0,-1 1 0,1 0 0,0 0 0,-1-1 0,1 1 0,0 0 0,0-1 0,0 1 0,0 0 0,0-1 0,1-1 0,-1-1 29,0 0-1,0 0 1,1 0-1,0 0 0,0 0 1,0 0-1,0 0 1,1 0-1,-1 1 1,1-1-1,4-6 1,-5 8-95,1 1 0,-1-1 1,0 1-1,1-1 0,-1 1 1,1 0-1,0 0 0,-1 0 1,1 0-1,0 0 1,0 0-1,-1 0 0,1 0 1,0 1-1,0-1 0,0 0 1,0 1-1,0 0 0,0 0 1,0-1-1,0 1 1,0 1-1,0-1 0,0 0 1,2 1-1,15 3-6760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7.644"/>
    </inkml:context>
    <inkml:brush xml:id="br0">
      <inkml:brushProperty name="width" value="0.05" units="cm"/>
      <inkml:brushProperty name="height" value="0.05" units="cm"/>
      <inkml:brushProperty name="color" value="#FF0066"/>
    </inkml:brush>
  </inkml:definitions>
  <inkml:trace contextRef="#ctx0" brushRef="#br0">53 164 24575,'0'-2'0,"0"1"0,0 0 0,0 0 0,0 0 0,0 0 0,-1 0 0,1-1 0,0 1 0,-1 0 0,1 0 0,-1 0 0,1 0 0,-1 0 0,0 0 0,1 0 0,-1 0 0,0 0 0,0 1 0,1-1 0,-1 0 0,0 0 0,0 0 0,0 1 0,0-1 0,0 1 0,0-1 0,0 1 0,0-1 0,0 1 0,0-1 0,-1 1 0,1 0 0,0 0 0,0 0 0,0 0 0,0 0 0,0 0 0,-1 0 0,1 0 0,0 0 0,0 0 0,0 0 0,0 1 0,0-1 0,-1 0 0,1 1 0,0-1 0,0 1 0,0 0 0,0-1 0,0 1 0,0 0 0,1-1 0,-1 1 0,0 0 0,-1 1 0,2-2 0,0 0 0,0 1 0,0-1 0,0 0 0,-1 0 0,1 1 0,0-1 0,0 0 0,0 0 0,0 1 0,0-1 0,0 0 0,0 1 0,0-1 0,0 0 0,0 1 0,0-1 0,0 0 0,0 0 0,0 1 0,0-1 0,0 0 0,0 1 0,0-1 0,0 0 0,1 0 0,-1 1 0,0-1 0,0 0 0,0 0 0,0 1 0,1-1 0,-1 0 0,0 0 0,0 1 0,0-1 0,1 0 0,-1 0 0,0 0 0,0 0 0,1 1 0,-1-1 0,0 0 0,1 0 0,-1 0 0,0 0 0,0 0 0,1 0 0,-1 0 0,0 0 0,1 0 0,-1 0 0,0 0 0,1 0 0,-1 0 0,0 0 0,1 0 0,19-1 0,0-5 0,0 0 0,0-1 0,0-1 0,-1-1 0,-1 0 0,35-25 0,-50 32 0,0 0 0,0-1 0,-1 1 0,1-1 0,-1 1 0,1-1 0,-1 0 0,0 0 0,0 0 0,-1 0 0,1 0 0,1-6 0,-2 8 0,-1 0 0,0-1 0,0 1 0,0 0 0,0 0 0,0-1 0,0 1 0,0 0 0,0 0 0,-1 0 0,1-1 0,0 1 0,-1 0 0,1 0 0,-1 0 0,1 0 0,-1 0 0,0 0 0,1 0 0,-1 0 0,0 0 0,0 0 0,0 0 0,0 0 0,1 1 0,-1-1 0,0 0 0,0 1 0,-1-1 0,1 0 0,0 1 0,0-1 0,0 1 0,0 0 0,0-1 0,0 1 0,-1 0 0,1 0 0,-2 0 0,-2-1 0,0 1 0,-1-1 0,1 1 0,0 1 0,0-1 0,0 1 0,0 0 0,0 0 0,0 0 0,0 1 0,0 0 0,0 0 0,0 0 0,1 0 0,-1 1 0,1 0 0,0 0 0,-7 6 0,-1 1 0,1 1 0,0 0 0,1 0 0,0 1 0,-9 15 0,14-19 0,1 0 0,0 0 0,0 1 0,0 0 0,1 0 0,0 0 0,1 0 0,0 0 0,-1 17 0,3-23 0,-1 0 0,1 1 0,0-1 0,1 0 0,-1 0 0,1 0 0,-1 0 0,1 0 0,0 0 0,0 0 0,0-1 0,0 1 0,1 0 0,-1 0 0,1-1 0,-1 1 0,1-1 0,0 1 0,0-1 0,0 0 0,1 0 0,-1 0 0,0 0 0,1 0 0,-1 0 0,1-1 0,0 1 0,-1-1 0,1 0 0,0 0 0,0 0 0,0 0 0,4 0 0,6 1-151,0-1-1,1-1 0,-1-1 0,0 0 1,1 0-1,-1-1 0,0-1 1,22-7-1,2-2-6674</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2.525"/>
    </inkml:context>
    <inkml:brush xml:id="br0">
      <inkml:brushProperty name="width" value="0.05" units="cm"/>
      <inkml:brushProperty name="height" value="0.05" units="cm"/>
      <inkml:brushProperty name="color" value="#FF0066"/>
    </inkml:brush>
  </inkml:definitions>
  <inkml:trace contextRef="#ctx0" brushRef="#br0">135 148 24575,'18'-6'0,"-17"6"0,-1 0 0,0 0 0,1 0 0,-1-1 0,0 1 0,1 0 0,-1 0 0,0 0 0,1 0 0,-1-1 0,0 1 0,1 0 0,-1 0 0,0 0 0,0-1 0,1 1 0,-1 0 0,0-1 0,0 1 0,0 0 0,1 0 0,-1-1 0,0 1 0,0 0 0,0-1 0,0 1 0,1 0 0,-1-1 0,0 1 0,0-1 0,0 1 0,0 0 0,0-1 0,0 1 0,0 0 0,0-1 0,0 1 0,0 0 0,-1-1 0,1 1 0,0-1 0,0 1 0,0 0 0,0-1 0,0 1 0,-1 0 0,1 0 0,0-1 0,-3 0 0,1 1 0,0-1 0,-1 1 0,1 0 0,0 0 0,-1 0 0,1 0 0,0 0 0,-1 0 0,1 0 0,-3 2 0,-4-1 0,1 0 0,0-1 0,0 0 0,-1 0 0,1-1 0,0 0 0,0-1 0,-1 1 0,-9-5 0,15 5 0,1 0 0,0 0 0,0 0 0,0 0 0,0-1 0,0 1 0,1-1 0,-1 1 0,0-1 0,1 0 0,-1 1 0,1-1 0,-1 0 0,1 0 0,0 0 0,0 0 0,0 0 0,0-1 0,0 1 0,0 0 0,1 0 0,-1-1 0,1 1 0,-1 0 0,1-1 0,0 1 0,0 0 0,0-1 0,0 1 0,1-1 0,-1 1 0,1 0 0,-1 0 0,2-3 0,-2 2 0,1 1 0,0-1 0,0 0 0,0 1 0,0-1 0,0 1 0,1 0 0,-1-1 0,1 1 0,-1 0 0,1 0 0,0 0 0,0 0 0,0 0 0,0 0 0,0 1 0,0-1 0,1 1 0,-1-1 0,0 1 0,5-2 0,-5 3 0,0-1 0,0 1 0,0 0 0,0 0 0,0 0 0,-1 0 0,1 0 0,0 0 0,0 0 0,0 1 0,0-1 0,0 1 0,0-1 0,0 1 0,0 0 0,0 0 0,-1 0 0,1 0 0,0 0 0,-1 0 0,1 0 0,-1 1 0,1-1 0,-1 0 0,0 1 0,1-1 0,-1 1 0,0 0 0,0-1 0,1 3 0,1 3-170,0-1-1,0 1 0,0 0 1,-1 0-1,0 0 0,-1 1 1,1 6-1,1 9-6655</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4.900"/>
    </inkml:context>
    <inkml:brush xml:id="br0">
      <inkml:brushProperty name="width" value="0.05" units="cm"/>
      <inkml:brushProperty name="height" value="0.05" units="cm"/>
      <inkml:brushProperty name="color" value="#FF0066"/>
    </inkml:brush>
  </inkml:definitions>
  <inkml:trace contextRef="#ctx0" brushRef="#br0">1068 127 24575,'-38'-47'0,"31"37"0,-1-1 0,0 1 0,-14-13 0,19 20 0,-1 1 0,1-1 0,-1 1 0,0-1 0,0 1 0,0 0 0,0 1 0,0-1 0,0 1 0,-1-1 0,1 1 0,0 1 0,-1-1 0,-4 0 0,-1 2 0,0-1 0,0 1 0,0 1 0,0 0 0,0 1 0,1-1 0,-14 7 0,-66 34 0,69-32 0,-48 26 0,2 3 0,2 2 0,1 4 0,-90 85 0,121-99 0,0 1 0,3 2 0,0 1 0,3 1 0,1 2 0,2 0 0,1 1 0,3 2 0,-18 49 0,30-66 0,0 0 0,1 1 0,2 0 0,1 0 0,1 0 0,1 0 0,1 0 0,1 0 0,2 0 0,0 0 0,2 0 0,1-1 0,1 0 0,1 0 0,1 0 0,1-1 0,1-1 0,1 1 0,1-2 0,2 0 0,0-1 0,31 35 0,-25-35 2,2-1 0,0-1 0,0-1-1,2-1 1,0-1 0,2-1 0,-1-2 0,1 0-1,41 12 1,-34-16 0,-1-1 1,1-1-1,0-2 0,0-2 0,1-1 1,-1-2-1,59-6 0,-55 1-13,0-2 0,-1-2-1,1-1 1,-2-2 0,1-2 0,-2-1 0,0-1 0,-1-2-1,-1-2 1,0-1 0,-2-2 0,-1 0 0,0-2-1,-2-2 1,40-46 0,-45 41-51,-1-1 1,-1-1-1,-2-1 0,-2 0 1,-1-2-1,-1 0 0,-2 0 1,-2-1-1,-2-1 0,-1 0 0,-2 0 1,-2 0-1,-1-72 0,-4 78 61,-2 1 0,-1-1 0,-2 1 0,-1 0 0,-2 1-1,-1 0 1,-20-44 0,18 52-5,-1 0 0,-1 0 0,0 1 0,-2 1 0,-1 1 0,0 0 0,-2 1 0,0 1 0,-40-29 0,41 35 78,-1 0-1,-1 2 1,1 0 0,-2 1-1,1 1 1,-1 1-1,-1 1 1,1 1-1,-1 1 1,-30-2 0,38 5-136,-1 0 1,0 2 0,1-1-1,-1 2 1,1 0 0,0 1-1,-1 0 1,1 1 0,1 1-1,-1 0 1,1 1 0,0 0-1,0 1 1,0 1 0,1 0-1,-17 15 1,1 4-6763</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5.535"/>
    </inkml:context>
    <inkml:brush xml:id="br0">
      <inkml:brushProperty name="width" value="0.05" units="cm"/>
      <inkml:brushProperty name="height" value="0.05" units="cm"/>
      <inkml:brushProperty name="color" value="#FF0066"/>
    </inkml:brush>
  </inkml:definitions>
  <inkml:trace contextRef="#ctx0" brushRef="#br0">625 127 24575,'-29'31'0,"1"2"0,-26 38 0,-40 77 0,51-78 0,-36 52 0,-102 122 0,163-224 0,-44 59 0,57-71 0,0 0 0,1 0 0,0 0 0,0 0 0,1 0 0,0 1 0,0 0 0,-2 14 0,5-20 0,0 0 0,0 0 0,0 0 0,0 0 0,0 0 0,1 0 0,-1 0 0,1 0 0,0 0 0,0 0 0,0-1 0,0 1 0,0 0 0,1-1 0,-1 1 0,4 3 0,-1-2 0,-1 0 0,1 0 0,1-1 0,-1 0 0,0 1 0,1-2 0,-1 1 0,9 3 0,4 1 0,0-2 0,0 0 0,1-1 0,26 3 0,12-2 0,107-4 0,59-19 0,-96 6 0,651-10 0,-755 23 0,-7 0 0,0-1 0,0-1 0,29-4 0,-41 4 0,0 1 0,0-1 0,0 0 0,-1 0 0,1 0 0,0 0 0,0-1 0,-1 1 0,1-1 0,-1 1 0,1-1 0,-1 0 0,0 0 0,1 0 0,-1-1 0,0 1 0,-1 0 0,1-1 0,0 1 0,-1-1 0,1 0 0,-1 1 0,0-1 0,0 0 0,1-4 0,1-17 0,-1 0 0,-1 0 0,-1 0 0,-1-1 0,-6-30 0,3 16 0,-9-74 0,-4 1 0,-36-119 0,43 197 0,-1 0 0,-3 0 0,0 2 0,-26-43 0,31 61 0,-1 0 0,0 1 0,0 0 0,-2 0 0,1 1 0,-2 0 0,0 1 0,0 1 0,-1 0 0,0 1 0,-20-10 0,19 12-1365,5 0-5461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6.031"/>
    </inkml:context>
    <inkml:brush xml:id="br0">
      <inkml:brushProperty name="width" value="0.05" units="cm"/>
      <inkml:brushProperty name="height" value="0.05" units="cm"/>
      <inkml:brushProperty name="color" value="#FF0066"/>
    </inkml:brush>
  </inkml:definitions>
  <inkml:trace contextRef="#ctx0" brushRef="#br0">26 122 24575,'-1'-1'0,"0"1"0,0 0 0,0 0 0,0 0 0,0 0 0,0 1 0,0-1 0,0 0 0,0 0 0,0 1 0,0-1 0,0 0 0,0 1 0,1-1 0,-1 1 0,0-1 0,0 1 0,0 0 0,0-1 0,1 1 0,-1 0 0,0-1 0,1 1 0,-2 2 0,1-2 0,1 1 0,-1-1 0,1 1 0,0 0 0,0-1 0,0 1 0,0 0 0,0-1 0,0 1 0,0 0 0,0-1 0,0 1 0,2 3 0,0 1 0,1 1 0,0 0 0,0 0 0,1-1 0,8 12 0,-6-10 0,1 0 0,1 0 0,-1-1 0,1 0 0,0-1 0,1 0 0,-1 0 0,1 0 0,1-1 0,-1-1 0,1 0 0,11 4 0,-8-5 0,1 0 0,-1-1 0,1 0 0,0-1 0,-1 0 0,1-1 0,0-1 0,19-3 0,-7-2 0,-1-1 0,1 0 0,-1-2 0,-1-1 0,0-1 0,0-1 0,-1-1 0,0-1 0,22-20 0,-33 26 57,-1-1 0,-1-1 0,0 0 0,0-1 0,8-12 0,-16 20-123,0 0 0,0 0 1,0 0-1,0 0 0,-1 0 1,1 0-1,-1 0 0,0-1 1,0 1-1,-1 0 1,1-1-1,-1 1 0,1-1 1,-1 1-1,0-1 0,0 1 1,0-1-1,-1 1 0,0 0 1,1-1-1,-1 1 1,0 0-1,0-1 0,-1 1 1,-2-6-1,-7-6-6760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6.407"/>
    </inkml:context>
    <inkml:brush xml:id="br0">
      <inkml:brushProperty name="width" value="0.05" units="cm"/>
      <inkml:brushProperty name="height" value="0.05" units="cm"/>
      <inkml:brushProperty name="color" value="#FF0066"/>
    </inkml:brush>
  </inkml:definitions>
  <inkml:trace contextRef="#ctx0" brushRef="#br0">109 118 24575,'-5'-4'0,"1"0"0,-1 0 0,0 0 0,-1 1 0,-8-5 0,12 7 0,0-1 0,0 2 0,-1-1 0,1 0 0,0 0 0,-1 1 0,1-1 0,0 1 0,-1 0 0,1 0 0,-1 0 0,1 0 0,0 0 0,-1 0 0,1 1 0,-5 0 0,6 0 0,0-1 0,1 1 0,-1-1 0,0 0 0,0 1 0,0-1 0,0 0 0,0 1 0,0-1 0,0 0 0,0 0 0,0 0 0,0 0 0,0 0 0,0 0 0,0 0 0,0 0 0,0-1 0,0 1 0,0 0 0,0-1 0,0 1 0,0 0 0,-1-1 0,2 0 0,0 0 0,0 0 0,0 0 0,0 1 0,-1-1 0,1 0 0,0 0 0,0 0 0,1 1 0,-1-1 0,0 0 0,0 0 0,0 1 0,0-1 0,1 0 0,-1 0 0,0 1 0,1-1 0,-1 0 0,0 0 0,1 1 0,-1-1 0,1 1 0,-1-1 0,1 0 0,0 1 0,-1-1 0,1 1 0,-1-1 0,2 0 0,6-6-151,1 0-1,-1 0 0,1 0 0,0 1 1,1 0-1,0 1 0,0 0 1,19-6-1,-16 8-6674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6.790"/>
    </inkml:context>
    <inkml:brush xml:id="br0">
      <inkml:brushProperty name="width" value="0.05" units="cm"/>
      <inkml:brushProperty name="height" value="0.05" units="cm"/>
      <inkml:brushProperty name="color" value="#FF0066"/>
    </inkml:brush>
  </inkml:definitions>
  <inkml:trace contextRef="#ctx0" brushRef="#br0">63 0 24575,'1'1'0,"0"-1"0,1 0 0,-1 0 0,0 0 0,1 1 0,-1-1 0,0 0 0,1 1 0,-1 0 0,0-1 0,1 1 0,-1 0 0,0-1 0,0 1 0,0 0 0,0 0 0,0 0 0,0 0 0,0 0 0,0 0 0,0 0 0,-1 0 0,1 1 0,0-1 0,-1 0 0,1 0 0,-1 1 0,1-1 0,-1 0 0,1 1 0,-1-1 0,0 0 0,0 1 0,0-1 0,0 1 0,0-1 0,0 0 0,0 1 0,0-1 0,-1 0 0,1 2 0,-1-1 0,1 0 0,0 0 0,-1 0 0,1-1 0,-1 1 0,0 0 0,1-1 0,-1 1 0,0 0 0,0-1 0,0 1 0,0-1 0,0 1 0,0-1 0,-1 0 0,1 1 0,-1-1 0,1 0 0,0 0 0,-1 0 0,0 0 0,1 0 0,-1 0 0,0 0 0,1-1 0,-1 1 0,0-1 0,0 1 0,1-1 0,-1 0 0,0 1 0,-4-1 0,4-1 0,-1 0 0,1 1 0,-1-1 0,1 0 0,0 0 0,-1 0 0,1-1 0,0 1 0,0-1 0,0 1 0,0-1 0,0 0 0,0 1 0,0-1 0,0 0 0,1 0 0,-1 0 0,1-1 0,-1 1 0,-1-4 0,3 5 0,-1 0 0,1 0 0,-1-1 0,1 1 0,0 0 0,-1 0 0,1 0 0,0 0 0,0-1 0,0 1 0,0 0 0,0 0 0,0 0 0,0-1 0,0 1 0,0 0 0,1 0 0,-1 0 0,0-1 0,1 1 0,-1 0 0,1 0 0,0 0 0,-1 0 0,1 0 0,0 0 0,-1 0 0,1 0 0,0 0 0,0 1 0,0-1 0,0 0 0,0 0 0,0 1 0,0-1 0,0 0 0,0 1 0,0-1 0,0 1 0,0 0 0,0-1 0,1 1 0,-1 0 0,0 0 0,2-1 0,-2 1-85,1 0 0,0 0-1,0 0 1,0 0 0,0 0-1,0 0 1,-1 1 0,1-1-1,0 1 1,0-1 0,-1 1-1,1 0 1,0-1 0,0 1-1,2 2 1,11 7-6741</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7.194"/>
    </inkml:context>
    <inkml:brush xml:id="br0">
      <inkml:brushProperty name="width" value="0.05" units="cm"/>
      <inkml:brushProperty name="height" value="0.05" units="cm"/>
      <inkml:brushProperty name="color" value="#FF0066"/>
    </inkml:brush>
  </inkml:definitions>
  <inkml:trace contextRef="#ctx0" brushRef="#br0">0 808 24575,'0'-40'0,"8"-63"0,-5 86 0,0 0 0,1 1 0,1 0 0,1 0 0,0 0 0,14-22 0,-6 15 0,1 1 0,2 0 0,0 1 0,1 1 0,1 1 0,1 1 0,23-17 0,13-5 0,96-52 0,-77 53-116,1 3 0,126-42 0,-147 62 47,1 2-1,1 2 1,-1 3-1,99-3 1,-134 11 73,-1 2 0,1 0 1,-1 2-1,1 0 0,-1 1 1,0 1-1,0 1 0,-1 1 0,1 0 1,-1 2-1,-1 0 0,0 1 1,0 1-1,-1 0 0,-1 2 0,0 0 1,0 0-1,-1 2 0,-1 0 1,-1 0-1,0 2 0,-1-1 0,0 2 1,-2-1-1,0 1 0,8 21 1,9 38 154,-3 1 1,22 129 0,-6-22-60,-26-127 44,42 139-1653,-50-181-5317</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27.573"/>
    </inkml:context>
    <inkml:brush xml:id="br0">
      <inkml:brushProperty name="width" value="0.05" units="cm"/>
      <inkml:brushProperty name="height" value="0.05" units="cm"/>
      <inkml:brushProperty name="color" value="#FF0066"/>
    </inkml:brush>
  </inkml:definitions>
  <inkml:trace contextRef="#ctx0" brushRef="#br0">22 174 24575,'-1'0'0,"-1"-1"0,0 1 0,1 0 0,-1 0 0,1 0 0,-1 1 0,1-1 0,-1 0 0,1 0 0,-1 1 0,1-1 0,-3 2 0,15 4 0,36 7 0,-15-7 0,40 3 0,-61-9 0,0 1 0,0-1 0,0-1 0,0 0 0,0-1 0,0 0 0,15-5 0,-22 5 0,0 0 0,0 0 0,0 0 0,0 0 0,-1-1 0,1 1 0,-1-1 0,1 0 0,-1 0 0,0 0 0,0-1 0,-1 1 0,1-1 0,-1 1 0,4-8 0,-1-1 0,0 0 0,-1-1 0,4-23 0,-6 21 0,2 1 0,7-21 0,-4 26 0,-3 15 0,-3 19 0,-6 1-682,-8 32-1,-1-9-6143</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2.302"/>
    </inkml:context>
    <inkml:brush xml:id="br0">
      <inkml:brushProperty name="width" value="0.05" units="cm"/>
      <inkml:brushProperty name="height" value="0.05" units="cm"/>
      <inkml:brushProperty name="color" value="#FF0066"/>
    </inkml:brush>
  </inkml:definitions>
  <inkml:trace contextRef="#ctx0" brushRef="#br0">570 212 24575,'1'-13'0,"0"-6"0,-3 19 0,-2 10 0,-101 270 0,-192 365 0,259-575 0,-72 150 0,107-213 0,1-3 0,0 0 0,0 0 0,1 0 0,0 0 0,0 1 0,0-1 0,0 0 0,0 6 0,1-10 0,0 1 0,0-1 0,0 0 0,0 0 0,0 1 0,0-1 0,0 0 0,0 0 0,0 0 0,0 1 0,0-1 0,0 0 0,0 0 0,0 1 0,0-1 0,1 0 0,-1 0 0,0 0 0,0 0 0,0 1 0,0-1 0,0 0 0,1 0 0,-1 0 0,0 0 0,0 1 0,0-1 0,1 0 0,-1 0 0,0 0 0,0 0 0,0 0 0,1 0 0,-1 0 0,0 0 0,0 0 0,1 0 0,-1 0 0,0 0 0,0 0 0,1 0 0,11-6 0,9-14 0,9-17 0,-2 0 0,25-44 0,41-89 0,-70 125 0,109-217 0,15-27 0,19 13 0,-139 237 0,41-45 0,-54 69 0,0 0 0,1 1 0,0 1 0,1 1 0,24-15 0,-36 24 0,0 1 0,0-1 0,0 1 0,0 0 0,1 0 0,-1 1 0,1 0 0,-1 0 0,1 0 0,-1 1 0,1-1 0,0 1 0,-1 1 0,1-1 0,-1 1 0,1 0 0,5 2 0,-6-1 0,0 0 0,0 0 0,0 1 0,-1 0 0,1 0 0,-1 0 0,0 1 0,1-1 0,-2 1 0,1 0 0,0 0 0,-1 1 0,0-1 0,0 1 0,0-1 0,0 1 0,2 8 0,2 5 0,-1 0 0,0 1 0,-2 0 0,4 38 0,-2 81 0,-6-113 0,-32 812 0,23-762-1365,4-51-5461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2.726"/>
    </inkml:context>
    <inkml:brush xml:id="br0">
      <inkml:brushProperty name="width" value="0.05" units="cm"/>
      <inkml:brushProperty name="height" value="0.05" units="cm"/>
      <inkml:brushProperty name="color" value="#FF0066"/>
    </inkml:brush>
  </inkml:definitions>
  <inkml:trace contextRef="#ctx0" brushRef="#br0">39 279 24575,'-14'-14'0,"-2"-8"0,7-3 0,14 3 0,15 2 0,15 2 0,14-2 0,12-1 0,10 1 0,10 1 0,6 1 0,-1 0 0,-3 1 0,-4 3 0,-16 4-8191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8.018"/>
    </inkml:context>
    <inkml:brush xml:id="br0">
      <inkml:brushProperty name="width" value="0.05" units="cm"/>
      <inkml:brushProperty name="height" value="0.05" units="cm"/>
      <inkml:brushProperty name="color" value="#FF0066"/>
    </inkml:brush>
  </inkml:definitions>
  <inkml:trace contextRef="#ctx0" brushRef="#br0">214 134 24575,'5'-6'0,"0"-1"0,0 0 0,-1 0 0,0 0 0,0 0 0,4-12 0,2-3 0,-8 20 0,-1-1 0,0 1 0,0 0 0,0-1 0,0 1 0,-1-1 0,1 1 0,-1-1 0,1 1 0,-1-1 0,0 0 0,0-2 0,0 4 0,-1 0 0,1 0 0,-1 0 0,1 0 0,-1 0 0,1 0 0,-1 1 0,0-1 0,1 0 0,-1 0 0,0 0 0,0 1 0,1-1 0,-1 1 0,0-1 0,0 1 0,0-1 0,0 1 0,0-1 0,0 1 0,0 0 0,0-1 0,0 1 0,0 0 0,0 0 0,0 0 0,0 0 0,0 0 0,0 0 0,0 0 0,0 0 0,-2 1 0,-7-1 0,1 2 0,0-1 0,0 2 0,0-1 0,0 1 0,0 0 0,-15 9 0,8-3 0,0 0 0,1 1 0,-16 14 0,27-21 0,0 0 0,1 1 0,0-1 0,0 1 0,0 0 0,0 0 0,0 0 0,1 0 0,-1 0 0,-2 8 0,5-9 0,-1-1 0,1 0 0,-1 0 0,1 1 0,0-1 0,0 0 0,0 0 0,0 0 0,0 1 0,1-1 0,-1 0 0,1 0 0,-1 0 0,1 1 0,0-1 0,0 0 0,0 0 0,0 0 0,0 0 0,0-1 0,1 1 0,-1 0 0,1 0 0,-1-1 0,3 2 0,10 8 0,0 0 0,1-1 0,1-1 0,-1 0 0,2-2 0,30 12 0,31 15 0,-76-33 0,1 0 0,-1 0 0,0 1 0,0-1 0,0 1 0,0 0 0,0 0 0,0-1 0,0 1 0,0 0 0,-1 1 0,2 1 0,-2-3 0,-1 0 0,0 0 0,0 0 0,0 0 0,1 0 0,-1 0 0,0 0 0,0 0 0,0 0 0,-1-1 0,1 1 0,0 0 0,0 0 0,0 0 0,-1 0 0,1 0 0,0 0 0,-1 0 0,1-1 0,-1 1 0,1 0 0,-1 0 0,1-1 0,-1 1 0,0 0 0,1 0 0,-1-1 0,0 1 0,1-1 0,-1 1 0,0-1 0,0 1 0,0-1 0,1 1 0,-1-1 0,-1 1 0,-16 6 0,0 0 0,-1-1 0,1-1 0,-1-1 0,0 0 0,0-1 0,0-1 0,-1-1 0,-34-3 0,21-3-1365,7-2-5461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3.066"/>
    </inkml:context>
    <inkml:brush xml:id="br0">
      <inkml:brushProperty name="width" value="0.05" units="cm"/>
      <inkml:brushProperty name="height" value="0.05" units="cm"/>
      <inkml:brushProperty name="color" value="#FF0066"/>
    </inkml:brush>
  </inkml:definitions>
  <inkml:trace contextRef="#ctx0" brushRef="#br0">167 397 24575,'-5'32'0,"0"-12"0,-126 656 0,119-547 0,5-321 0,1 29 0,9 38 0,5 0 0,44-221 0,-17 213 0,-30 117 0,1 1 0,1-1 0,0 2 0,1-1 0,0 1 0,13-16 0,-18 26 0,1 0 0,0 0 0,0 0 0,0 0 0,0 1 0,1-1 0,0 1 0,-1 1 0,1-1 0,0 0 0,0 1 0,1 0 0,-1 0 0,0 1 0,1 0 0,-1 0 0,1 0 0,-1 0 0,1 1 0,-1 0 0,1 0 0,8 1 0,-7 1 0,1 0 0,-1 0 0,0 0 0,0 1 0,0 0 0,0 0 0,0 1 0,-1 0 0,0 0 0,1 1 0,-2 0 0,1 0 0,0 0 0,-1 0 0,9 13 0,-7-8 0,0 1 0,-1-1 0,0 2 0,-1-1 0,0 0 0,-1 1 0,0 0 0,-1 0 0,0 0 0,-1 1 0,-1-1 0,0 0 0,0 1 0,-2 19 0,-1-16 0,-1 0 0,0 0 0,-1-1 0,-1 1 0,-1-1 0,0 0 0,0 0 0,-2-1 0,0 1 0,-17 22 0,5-12-273,-1 0 0,-1-1 0,-2-1 0,-39 30 0,31-30-6553</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3.526"/>
    </inkml:context>
    <inkml:brush xml:id="br0">
      <inkml:brushProperty name="width" value="0.05" units="cm"/>
      <inkml:brushProperty name="height" value="0.05" units="cm"/>
      <inkml:brushProperty name="color" value="#FF0066"/>
    </inkml:brush>
  </inkml:definitions>
  <inkml:trace contextRef="#ctx0" brushRef="#br0">152 646 24575,'0'0'0,"0"0"0,1 1 0,-1-1 0,0 0 0,1 0 0,-1 0 0,0 0 0,1 0 0,-1 0 0,0 0 0,1 1 0,-1-1 0,0 0 0,1 0 0,-1 1 0,0-1 0,0 0 0,1 0 0,-1 1 0,0-1 0,0 0 0,1 0 0,-1 1 0,0-1 0,0 0 0,0 1 0,0-1 0,0 0 0,0 1 0,1-1 0,-1 1 0,0-1 0,0 0 0,0 1 0,0-1 0,0 0 0,0 1 0,0-1 0,-1 0 0,1 1 0,0-1 0,0 0 0,0 1 0,0-1 0,0 0 0,0 1 0,-1-1 0,1 0 0,0 1 0,0-1 0,-1 1 0,-9 18 0,-19 19 0,18-25 0,0 1 0,2 0 0,0 0 0,-14 30 0,14-19 0,2-1 0,1 1 0,0 0 0,-1 29 0,-1 104 0,2-24 0,0-64 0,9-250 0,77-466 0,-34 438 0,-35 172 0,1 0 0,1 0 0,30-52 0,-38 79 0,1 0 0,0 0 0,1 1 0,0 0 0,0 0 0,1 0 0,0 1 0,0 0 0,10-6 0,-15 11 0,0 0 0,0 0 0,1 0 0,-1 1 0,1 0 0,-1-1 0,1 1 0,-1 0 0,1 1 0,0-1 0,0 0 0,-1 1 0,1 0 0,0 0 0,0 0 0,-1 1 0,1-1 0,0 1 0,-1 0 0,1 0 0,0 0 0,-1 0 0,0 1 0,1 0 0,-1-1 0,0 1 0,1 0 0,4 5 0,-1 0 0,-1 0 0,0 0 0,0 0 0,0 1 0,-1 0 0,0 0 0,-1 0 0,0 1 0,0 0 0,-1 0 0,0 0 0,0 0 0,2 18 0,-2-2 0,-1 0 0,-1 1 0,-1-1 0,-3 27 0,-1-23 43,0 0 0,-2 0-1,-2-1 1,0 0 0,-2-1-1,-1 0 1,-18 34 0,20-45-175,-1-1 1,0 0 0,-1 0-1,0-1 1,-1-1 0,-1 0 0,0 0-1,-1-2 1,0 1 0,0-2 0,-2 0-1,-30 15 1,8-10-6695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4.372"/>
    </inkml:context>
    <inkml:brush xml:id="br0">
      <inkml:brushProperty name="width" value="0.05" units="cm"/>
      <inkml:brushProperty name="height" value="0.05" units="cm"/>
      <inkml:brushProperty name="color" value="#FF0066"/>
    </inkml:brush>
  </inkml:definitions>
  <inkml:trace contextRef="#ctx0" brushRef="#br0">204 649 24575,'0'-1'0,"0"-1"0,0 1 0,-1-1 0,1 0 0,0 1 0,0-1 0,-1 1 0,1-1 0,-1 1 0,1-1 0,-2-1 0,2 3 0,-1-1 0,1 1 0,0-1 0,-1 1 0,1 0 0,0-1 0,-1 1 0,1 0 0,-1-1 0,1 1 0,-1 0 0,1 0 0,0-1 0,-1 1 0,1 0 0,-1 0 0,1 0 0,-1 0 0,1 0 0,-1 0 0,1 0 0,-1 0 0,0 0 0,-1 0 0,0 1 0,1-1 0,-1 1 0,1 0 0,-1 0 0,1 0 0,-1-1 0,1 1 0,0 1 0,-1-1 0,1 0 0,0 0 0,0 0 0,0 1 0,0-1 0,0 1 0,0-1 0,0 1 0,-1 1 0,-10 28 0,1 0 0,1 1 0,2 0 0,-5 41 0,5-31 0,-67 412 0,74-449 0,0 0 0,0-1 0,0 1 0,0-1 0,0 1 0,-1-1 0,-3 6 0,5-10 0,0 0 0,0 0 0,0 0 0,0 0 0,0 0 0,0 0 0,0 1 0,0-1 0,0 0 0,0 0 0,0 0 0,0 0 0,0 0 0,0 0 0,0 0 0,-1 0 0,1 0 0,0 0 0,0 0 0,0 0 0,0 0 0,0 0 0,0 0 0,0 0 0,0 0 0,0 0 0,0 0 0,-1 0 0,1 0 0,0 0 0,0 0 0,0 0 0,0 0 0,0 0 0,0 0 0,0 0 0,0 0 0,0 0 0,-1 0 0,1 0 0,0 0 0,0 0 0,0 0 0,0 0 0,0 0 0,0-1 0,0 1 0,0 0 0,0 0 0,0 0 0,0 0 0,0 0 0,0 0 0,0 0 0,0 0 0,0 0 0,0 0 0,0-1 0,0 1 0,0 0 0,0 0 0,0 0 0,0 0 0,-3-12 0,0-13 0,2-48 0,15-123 0,29-72 0,-23 170 0,40-116 0,-43 166 0,2 1 0,2 1 0,1 1 0,39-57 0,-48 84 0,1 1 0,0 0 0,1 1 0,1 0 0,0 1 0,2 1 0,-1 1 0,2 0 0,-1 1 0,32-14 0,-36 20 0,1 0 0,-1 2 0,1 0 0,0 0 0,0 1 0,0 1 0,1 1 0,-1 0 0,0 1 0,1 0 0,-1 1 0,0 1 0,0 0 0,0 2 0,29 9 0,-31-8 0,0 1 0,-1 0 0,1 1 0,-1 1 0,-1 0 0,1 1 0,-1 0 0,-1 0 0,0 1 0,0 0 0,-1 1 0,0 0 0,-1 1 0,0 0 0,-1 0 0,0 1 0,-1 0 0,-1 0 0,0 0 0,0 0 0,-2 1 0,1 0 0,-2 0 0,0 0 0,-1 0 0,0 0 0,-1 0 0,0 1 0,-4 16 0,-1-5 0,-1-1 0,-1 0 0,-1 0 0,-1-1 0,-1 0 0,-2 0 0,0-1 0,-2-1 0,0 0 0,-1-1 0,-1 0 0,-35 32 0,16-19 0,-2-3 0,-1-1 0,-2-1 0,-1-3 0,-87 43 0,101-56 0,0-1 0,-2-2 0,1 0 0,-1-2 0,0-1 0,-1-1 0,-50 2 0,75-8 0,0 0 0,0 0 0,0-1 0,1 1 0,-1-1 0,0-1 0,1 1 0,-1 0 0,1-1 0,-1 0 0,1 0 0,0-1 0,-8-5 0,10 7 0,1-1 0,-1 0 0,1 1 0,0-1 0,-1 0 0,1 0 0,0 0 0,0 0 0,0 0 0,1 0 0,-1 0 0,0 0 0,1-1 0,-1 1 0,1 0 0,0 0 0,0 0 0,0-1 0,0 1 0,0 0 0,0 0 0,1-1 0,-1 1 0,1 0 0,-1 0 0,1 0 0,0 0 0,0 0 0,0 0 0,0 0 0,2-3 0,1 0 0,-1-1 0,1 1 0,0 0 0,0 0 0,0 1 0,1-1 0,0 1 0,-1 0 0,2 0 0,-1 0 0,0 1 0,1 0 0,0 0 0,-1 0 0,1 1 0,0 0 0,0 0 0,1 1 0,-1-1 0,0 1 0,1 0 0,-1 1 0,0 0 0,1 0 0,12 2 0,-6-1 0,0 2 0,0 0 0,0 0 0,0 1 0,-1 1 0,1 0 0,-1 0 0,0 1 0,-1 1 0,1 0 0,16 14 0,-1 7 0,-1 0 0,-1 1 0,-2 2 0,28 47 0,-23-35 0,53 64 0,-67-91 86,2 0-1,0-1 0,19 14 1,-28-24-242,1 0 1,-1 0 0,1-1 0,0 0 0,0-1 0,1 0 0,-1 0-1,1-1 1,-1 0 0,13 2 0,12-3-6671</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4.826"/>
    </inkml:context>
    <inkml:brush xml:id="br0">
      <inkml:brushProperty name="width" value="0.05" units="cm"/>
      <inkml:brushProperty name="height" value="0.05" units="cm"/>
      <inkml:brushProperty name="color" value="#FF0066"/>
    </inkml:brush>
  </inkml:definitions>
  <inkml:trace contextRef="#ctx0" brushRef="#br0">269 185 24575,'-5'-11'0,"-1"0"0,0 1 0,-1-1 0,0 1 0,0 1 0,-1-1 0,-12-9 0,18 17 0,0 0 0,-1 0 0,1 0 0,-1 0 0,0 1 0,0-1 0,1 1 0,-1 0 0,0-1 0,0 1 0,0 1 0,0-1 0,0 0 0,0 1 0,-1 0 0,1 0 0,0 0 0,0 0 0,0 0 0,0 0 0,0 1 0,0 0 0,0-1 0,0 1 0,0 0 0,0 1 0,0-1 0,0 0 0,0 1 0,1 0 0,-1-1 0,-4 5 0,-1 2 0,0 0 0,0 0 0,1 1 0,0 0 0,1 0 0,0 0 0,0 1 0,1 0 0,0 0 0,1 1 0,-4 15 0,0 0 0,3 0 0,0 0 0,-2 44 0,6-55 0,1 0 0,1 0 0,0 0 0,1-1 0,1 1 0,0 0 0,1-1 0,0 0 0,8 16 0,-9-23 0,1 0 0,0 0 0,0-1 0,0 1 0,1-1 0,0 0 0,0 0 0,1-1 0,-1 1 0,1-1 0,1 0 0,-1-1 0,1 0 0,-1 0 0,1 0 0,0-1 0,1 0 0,12 4 0,-16-6 0,0 0 0,0 0 0,0-1 0,0 0 0,1 0 0,-1 0 0,0 0 0,0 0 0,0-1 0,0 0 0,0 0 0,0 0 0,0 0 0,0-1 0,-1 1 0,5-3 0,-2 0 0,0-1 0,0 1 0,0-1 0,-1 0 0,0 0 0,0-1 0,0 1 0,6-10 0,-1-2 0,-1 0 0,-1 0 0,0-1 0,-1 0 0,-1-1 0,5-22 0,-5 7 0,0-1 0,-3 1 0,-1-48 0,-2 64 0,-1 0 0,-1 0 0,-1 0 0,0 0 0,-1 1 0,-1-1 0,-1 1 0,-11-21 0,15 34 0,0 0 0,-1 0 0,1 0 0,-1 0 0,0 1 0,0-1 0,0 1 0,-1 0 0,1 0 0,-1 0 0,0 0 0,0 1 0,0-1 0,0 1 0,-7-2 0,8 3 0,0 0 0,0 0 0,0 1 0,-1 0 0,1 0 0,0 0 0,0 0 0,-1 0 0,1 0 0,0 1 0,0 0 0,0-1 0,0 1 0,0 0 0,0 1 0,0-1 0,0 0 0,0 1 0,0 0 0,1 0 0,-1 0 0,1 0 0,-3 2 0,1 0-62,0 1 0,0-1 0,1 1 0,0 0 0,0 0 0,0 0 0,1 0 0,-1 1 0,1-1 0,0 1 0,1 0 0,0-1-1,-1 1 1,2 0 0,-1 0 0,1-1 0,0 1 0,0 0 0,0 0 0,1 0 0,2 9 0,6 16-6764</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5.442"/>
    </inkml:context>
    <inkml:brush xml:id="br0">
      <inkml:brushProperty name="width" value="0.05" units="cm"/>
      <inkml:brushProperty name="height" value="0.05" units="cm"/>
      <inkml:brushProperty name="color" value="#FF0066"/>
    </inkml:brush>
  </inkml:definitions>
  <inkml:trace contextRef="#ctx0" brushRef="#br0">52 568 24575,'8'-29'0,"-4"17"0,0 1 0,-2-1 0,1 0 0,-1 0 0,0-13 0,-2 25 0,0 1 0,0-1 0,0 0 0,0 0 0,0 0 0,0 0 0,0 0 0,0 0 0,0 0 0,0 0 0,-1 0 0,1 0 0,0 0 0,0 0 0,0 0 0,0 0 0,0 0 0,0 0 0,0 0 0,0 0 0,0 0 0,0 0 0,0 0 0,0 0 0,0 0 0,0 0 0,0 0 0,0 0 0,0 0 0,0 0 0,-1 0 0,1 0 0,0 0 0,0 0 0,0 0 0,0 0 0,0 0 0,0 0 0,0 0 0,0 0 0,0 0 0,0 0 0,0 0 0,0 0 0,0 0 0,0 0 0,0 0 0,0 0 0,0 0 0,0 0 0,0 0 0,0 0 0,0 0 0,-1 0 0,1 0 0,0 0 0,0 0 0,0-1 0,0 1 0,-5 9 0,-4 12 0,-6 25 0,3 1 0,1 0 0,3 1 0,1 0 0,0 82 0,7-124 0,0 0 0,1 0 0,-1 0 0,1 0 0,1 0 0,-1 0 0,1 0 0,0 0 0,0 0 0,0-1 0,5 7 0,-5-9 0,0 0 0,0-1 0,1 1 0,0-1 0,-1 0 0,1 0 0,0 0 0,0 0 0,0 0 0,0 0 0,0-1 0,0 0 0,0 1 0,1-1 0,-1 0 0,1-1 0,-1 1 0,0-1 0,1 1 0,-1-1 0,5 0 0,3-1 0,-1 1 0,1-1 0,0-1 0,-1 0 0,1 0 0,-1-1 0,0-1 0,1 0 0,-2 0 0,15-8 0,-10 3 0,-1 0 0,0-1 0,-1-1 0,0 0 0,0 0 0,13-18 0,-6 1 0,0 0 0,-2 0 0,-1-2 0,-1 0 0,-2-1 0,11-37 0,-17 48 0,-1-1 0,-1 1 0,0-1 0,-2 0 0,-1-1 0,1-35 0,-3 55 0,0 0 0,-1 1 0,1-1 0,0 1 0,0-1 0,-1 1 0,1-1 0,-1 1 0,1-1 0,-1 1 0,1 0 0,-1-1 0,0 1 0,0 0 0,0-1 0,0 1 0,0 0 0,0 0 0,0 0 0,-2-2 0,3 3 0,-1 0 0,0 0 0,1 0 0,-1 0 0,1 0 0,-1 0 0,1 0 0,-1 0 0,1 0 0,-1 0 0,1 0 0,-1 0 0,1 0 0,-1 0 0,1 0 0,-1 0 0,1 1 0,-1-1 0,1 0 0,-1 0 0,1 1 0,-1-1 0,-12 17 0,8-5 0,1 0 0,0 0 0,0 0 0,1 1 0,1-1 0,0 1 0,0-1 0,1 21 0,2-9 0,1 0 0,0 0 0,11 38 0,-10-48 0,2 0 0,0 0 0,0-1 0,2 0 0,-1 0 0,2 0 0,-1-1 0,2 0 0,0-1 0,0 1 0,20 17 0,-23-24 0,0 0 0,1-1 0,-1 1 0,1-1 0,0 0 0,0-1 0,0 0 0,1 0 0,-1 0 0,1-1 0,0 0 0,-1-1 0,1 0 0,0 0 0,0 0 0,0-1 0,0 0 0,0-1 0,0 0 0,0 0 0,-1 0 0,1-1 0,8-3 0,0-2 0,-1-1 0,0 0 0,-1-1 0,1 0 0,-2-1 0,1-1 0,-1 0 0,-1 0 0,0-2 0,-1 1 0,10-16 0,2-4 0,-1-2 0,-2 0 0,25-60 0,-26 46 0,-1-1 0,13-63 0,-25 83 0,-1 0 0,-1 0 0,-2 0 0,-1-1 0,-4-41 0,2 58 0,-1 1 0,0 0 0,-9-23 0,10 31 0,0 1 0,-1 0 0,0 0 0,0 0 0,0 0 0,0 0 0,0 0 0,-3-3 0,4 5 0,-1 0 0,1 0 0,0 0 0,-1 1 0,1-1 0,0 0 0,-1 0 0,1 1 0,-1-1 0,1 1 0,-1-1 0,0 1 0,1 0 0,-1-1 0,1 1 0,-1 0 0,0 0 0,-2 1 0,1-1 0,0 1 0,1 1 0,-1-1 0,0 0 0,0 0 0,1 1 0,-1 0 0,1-1 0,-1 1 0,1 0 0,0 0 0,0 1 0,0-1 0,0 0 0,0 1 0,0-1 0,1 1 0,-1-1 0,1 1 0,0 0 0,-2 4 0,-2 7 0,0 1 0,-6 28 0,5-1 0,1 0 0,2 1 0,3 0 0,7 74 0,40 169 0,-31-215-682,25 70-1,-30-111-6143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5.946"/>
    </inkml:context>
    <inkml:brush xml:id="br0">
      <inkml:brushProperty name="width" value="0.05" units="cm"/>
      <inkml:brushProperty name="height" value="0.05" units="cm"/>
      <inkml:brushProperty name="color" value="#FF0066"/>
    </inkml:brush>
  </inkml:definitions>
  <inkml:trace contextRef="#ctx0" brushRef="#br0">16 406 24575,'-1'-1'0,"0"1"0,1 0 0,-1 0 0,0 0 0,0 0 0,0-1 0,1 1 0,-1 0 0,0-1 0,0 1 0,1-1 0,-1 1 0,0-1 0,1 1 0,-1-1 0,0 0 0,1 1 0,-1-1 0,1 1 0,-1-2 0,1 1 0,0 1 0,0 0 0,1-1 0,-1 1 0,0-1 0,1 1 0,-1-1 0,0 1 0,1 0 0,-1-1 0,1 1 0,-1 0 0,1-1 0,-1 1 0,0 0 0,1-1 0,-1 1 0,1 0 0,-1 0 0,1 0 0,0 0 0,0-1 0,43-8 0,-40 9 0,104-15 0,168-33 0,-242 40 0,-1-2 0,0-1 0,-1-2 0,0-1 0,-1-2 0,29-19 0,-50 28 0,0 0 0,-1 0 0,0-1 0,-1 0 0,1-1 0,-2 0 0,10-14 0,-15 21 0,0-1 0,-1 1 0,1-1 0,-1 0 0,0 1 0,0-1 0,0 0 0,0 0 0,0 0 0,-1 0 0,1 1 0,-1-1 0,0 0 0,0 0 0,0 0 0,0 0 0,0 0 0,-1 0 0,1 0 0,-1 0 0,0 0 0,0 0 0,0 1 0,0-1 0,-1 0 0,1 1 0,-1-1 0,1 1 0,-1-1 0,0 1 0,0 0 0,0 0 0,0 0 0,-4-3 0,0 1 0,0-1 0,-1 2 0,1-1 0,-1 1 0,0 0 0,0 0 0,0 1 0,0 0 0,-1 0 0,1 1 0,0 0 0,-1 0 0,1 0 0,-1 1 0,1 1 0,-1-1 0,1 1 0,-1 0 0,1 1 0,0 0 0,0 0 0,-13 5 0,10-3 0,1 1 0,0-1 0,0 1 0,0 1 0,0 0 0,1 0 0,0 1 0,0-1 0,1 2 0,0-1 0,0 1 0,1 0 0,0 1 0,0-1 0,1 1 0,-5 10 0,5-2 22,0-1-1,1 1 0,0 0 1,2 0-1,0 0 0,1 0 1,0 1-1,2-1 0,0 0 1,1 0-1,1 0 0,0 0 1,1 0-1,1 0 0,14 31 1,-13-35-108,0 0 1,1-1 0,0 1-1,1-1 1,1-1 0,0 1-1,0-1 1,1-1 0,1 0-1,-1 0 1,2-1 0,-1-1-1,1 0 1,0 0 0,1-1-1,0-1 1,0 0 0,1-1-1,16 5 1,6-3-6741</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2:56.314"/>
    </inkml:context>
    <inkml:brush xml:id="br0">
      <inkml:brushProperty name="width" value="0.05" units="cm"/>
      <inkml:brushProperty name="height" value="0.05" units="cm"/>
      <inkml:brushProperty name="color" value="#FF0066"/>
    </inkml:brush>
  </inkml:definitions>
  <inkml:trace contextRef="#ctx0" brushRef="#br0">1 349 24575,'0'-13'0,"1"1"0,1-1 0,0 0 0,7-21 0,-9 32 0,1 0 0,0 1 0,-1-1 0,1 1 0,0-1 0,0 1 0,0-1 0,0 1 0,0 0 0,0-1 0,1 1 0,-1 0 0,0 0 0,1 0 0,1-1 0,-2 1 0,0 1 0,0 0 0,0 0 0,0-1 0,0 1 0,0 0 0,0 0 0,0 0 0,0 0 0,0 0 0,0 1 0,0-1 0,0 0 0,0 0 0,0 1 0,0-1 0,0 0 0,-1 1 0,1-1 0,1 1 0,2 2 0,0 0 0,-1 1 0,1-1 0,-1 1 0,0-1 0,0 1 0,0 0 0,-1 0 0,4 7 0,4 11 0,-1 1 0,-1 0 0,-1 0 0,-1 1 0,-1 0 0,-1 0 0,-1 0 0,-1 0 0,-1 0 0,-1 1 0,-2-1 0,-4 27 0,4-42 0,-1 1 0,0-1 0,-1 0 0,0 1 0,0-2 0,-8 12 0,11-17 0,-1-1 0,0 1 0,0-1 0,0 0 0,0 0 0,-1 0 0,1 0 0,-1 0 0,1 0 0,-6 2 0,7-3 0,-1-1 0,1 1 0,-1-1 0,0 0 0,1 1 0,-1-1 0,1 0 0,-1 0 0,0 0 0,1 0 0,-1 0 0,1-1 0,-1 1 0,0 0 0,1-1 0,-1 1 0,1-1 0,-1 0 0,1 1 0,-1-1 0,-1-2 0,0 1 0,0-1 0,0 0 0,0 0 0,1 0 0,-1 0 0,1 0 0,0 0 0,0-1 0,0 1 0,1-1 0,-1 1 0,1-1 0,0 0 0,0 1 0,0-1 0,0 0 0,1 0 0,-1-6 0,1-2 0,0 0 0,0-1 0,2 1 0,3-21 0,5 0 0,0-1 0,2 2 0,2-1 0,0 2 0,3 0 0,0 1 0,31-41 0,-24 41 0,1 0 0,1 2 0,2 1 0,0 1 0,2 1 0,49-31 0,-67 49 0,0 0 0,1 1 0,-1 0 0,1 1 0,0 0 0,27-5 0,-37 10 0,0-1 0,1 1 0,-1-1 0,1 1 0,-1 0 0,0 0 0,1 0 0,-1 1 0,1-1 0,-1 1 0,0 0 0,1 0 0,-1 0 0,0 1 0,0-1 0,0 1 0,0-1 0,0 1 0,0 0 0,0 0 0,-1 0 0,1 1 0,-1-1 0,1 1 0,-1-1 0,0 1 0,0 0 0,0 0 0,-1-1 0,1 2 0,0-1 0,-1 0 0,1 3 0,0 2-59,0-1 0,-1 1-1,0-1 1,0 1-1,-1 0 1,0-1 0,0 1-1,-1 0 1,0-1 0,0 1-1,-1-1 1,0 1 0,0-1-1,-1 0 1,0 0-1,0 0 1,0 0 0,-1 0-1,0-1 1,-1 0 0,1 0-1,-10 9 1,-10 11-6767</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2.558"/>
    </inkml:context>
    <inkml:brush xml:id="br0">
      <inkml:brushProperty name="width" value="0.05" units="cm"/>
      <inkml:brushProperty name="height" value="0.05" units="cm"/>
      <inkml:brushProperty name="color" value="#FF0066"/>
    </inkml:brush>
  </inkml:definitions>
  <inkml:trace contextRef="#ctx0" brushRef="#br0">99 2215 24575,'-3'0'0,"-1"0"0,1 0 0,0-1 0,0 1 0,0-1 0,0 0 0,0 0 0,0 0 0,0 0 0,1 0 0,-1-1 0,0 0 0,1 1 0,-1-1 0,-4-4 0,3 2 0,1 0 0,-1-1 0,1 1 0,0-1 0,0 0 0,0 0 0,1 0 0,-3-7 0,1-1 0,0-1 0,1 1 0,0-1 0,2 0 0,-1 0 0,2-21 0,7-26 0,2 0 0,3 0 0,22-65 0,-22 81 0,137-399-193,-102 333-21,118-201 1,-119 241 107,3 3-1,2 1 1,94-92-1,-97 114 75,2 2 0,2 2-1,1 3 1,2 2 0,70-33-1,-56 37 23,1 4 0,2 3 0,1 3-1,0 3 1,2 4 0,-1 3 0,2 3-1,-1 3 1,1 4 0,0 3 0,0 3 0,-1 3-1,0 4 1,0 3 0,91 30 0,-112-25 10,-1 2 0,-2 3 0,0 1 0,-1 3 0,-2 2 0,-1 3 0,-1 1 0,77 75 0,-88-72 0,-1 2 0,-1 1 0,-3 2 0,-1 1 0,-2 1 0,-2 1 0,-2 1 0,-3 1 0,-1 2 0,12 50 0,-4 17 280,-5 2 1,-6 1 0,-4 0 0,-8 204-1,-5-295-475,-2 0 0,-1-1 0,-1 0 0,-1 0 0,-1 0 0,-22 50 0,22-63-6631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3.019"/>
    </inkml:context>
    <inkml:brush xml:id="br0">
      <inkml:brushProperty name="width" value="0.05" units="cm"/>
      <inkml:brushProperty name="height" value="0.05" units="cm"/>
      <inkml:brushProperty name="color" value="#FF0066"/>
    </inkml:brush>
  </inkml:definitions>
  <inkml:trace contextRef="#ctx0" brushRef="#br0">95 180 24575,'-17'-1'0,"10"1"0,0-1 0,1 1 0,-1 1 0,0-1 0,0 1 0,-8 2 0,14-2 0,0-1 0,-1 1 0,1 0 0,0-1 0,0 1 0,0 0 0,0 0 0,0 0 0,0 0 0,0 0 0,0 0 0,0 0 0,0 0 0,0 0 0,0 0 0,1 0 0,-1 1 0,0-1 0,1 0 0,0 0 0,-1 1 0,1-1 0,-1 1 0,1-1 0,0 0 0,0 1 0,0-1 0,0 0 0,0 1 0,0-1 0,0 1 0,1-1 0,-1 0 0,0 1 0,1-1 0,0 2 0,2 8 0,1-1 0,0 1 0,1-1 0,0 0 0,0-1 0,1 1 0,1-1 0,9 12 0,10 7 0,30 27 0,-45-45 0,0-1 0,1 0 0,0-1 0,0 0 0,0-1 0,1 0 0,1-1 0,-1 0 0,1-1 0,18 4 0,-20-7 0,0 0 0,0-1 0,0-1 0,0 1 0,1-2 0,-1 0 0,0 0 0,0-1 0,0-1 0,-1 0 0,1 0 0,19-10 0,-8 1 0,-1 0 0,0-2 0,-1 0 0,0-2 0,-2 0 0,0-1 0,26-30 0,103-151 0,-63 79 0,-78 111 171,-6 9 0,-7 13-1878,-6 4-5119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3.623"/>
    </inkml:context>
    <inkml:brush xml:id="br0">
      <inkml:brushProperty name="width" value="0.05" units="cm"/>
      <inkml:brushProperty name="height" value="0.05" units="cm"/>
      <inkml:brushProperty name="color" value="#FF0066"/>
    </inkml:brush>
  </inkml:definitions>
  <inkml:trace contextRef="#ctx0" brushRef="#br0">4884 2900 24575,'0'0'0,"0"0"0,0 0 0,-1 1 0,1-1 0,0 0 0,0 0 0,0 0 0,0 0 0,0 0 0,-1 0 0,1 0 0,0 0 0,0 0 0,0 1 0,0-1 0,0 0 0,0 0 0,-1 0 0,1 0 0,0 0 0,0 1 0,0-1 0,0 0 0,0 0 0,0 0 0,0 0 0,0 0 0,0 1 0,0-1 0,0 0 0,0 0 0,0 0 0,0 1 0,0-1 0,0 0 0,0 0 0,0 0 0,0 0 0,0 0 0,0 1 0,0-1 0,0 0 0,0 0 0,0 0 0,1 0 0,-1 1 0,0-1 0,0 0 0,0 0 0,0 0 0,0 0 0,0 0 0,1 1 0,12-1 0,17-5 0,-14-1 0,0 0 0,0 0 0,0-2 0,-1 0 0,-1-1 0,1 0 0,-1-1 0,-1-1 0,0 0 0,0-1 0,-1 0 0,10-15 0,-10 11 0,-1 0 0,0-1 0,-1-1 0,-1 1 0,-1-1 0,-1-1 0,0 0 0,-2 0 0,0 0 0,3-23 0,-3-11 0,-2 1 0,-2 0 0,-11-97 0,-49-153 0,27 183-62,-5 2 0,-5 1 0,-5 2 0,-5 2 0,-74-116 0,73 146 15,-3 3 1,-3 2-1,-4 3 1,-3 2-1,-3 4 1,-3 2-1,-83-56 1,71 65 46,-3 4 0,-3 4 0,-1 4 0,-137-47 0,76 43 0,-2 7 0,-172-24 0,-3 28-31,257 35 4,0 3 1,-113 15-1,123-3 27,1 2 0,1 3 0,1 3 0,0 2 0,-61 33 0,-267 168 0,356-204 0,-698 412-154,682-405 156,-222 125 30,195-105-19,-103 85 1,156-112 45,0 0 0,2 1 0,0 1 1,1 1-1,1 1 0,1 0 1,-21 43-1,27-46-12,2 1 1,0 1-1,1-1 1,2 1-1,0 1 1,1-1-1,1 1 0,2-1 1,1 46-1,6-10-274,2 1-1,2-1 1,3-1-1,3 0 1,36 88-1,-38-112-6598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8.369"/>
    </inkml:context>
    <inkml:brush xml:id="br0">
      <inkml:brushProperty name="width" value="0.05" units="cm"/>
      <inkml:brushProperty name="height" value="0.05" units="cm"/>
      <inkml:brushProperty name="color" value="#FF0066"/>
    </inkml:brush>
  </inkml:definitions>
  <inkml:trace contextRef="#ctx0" brushRef="#br0">238 1 24575,'-72'59'0,"55"-39"0,0 0 0,1 1 0,1 1 0,1 1 0,1 0 0,1 0 0,2 1 0,0 1 0,1 0 0,1 0 0,2 0 0,0 1 0,-2 33 0,7-50 0,0-3 0,0 1 0,0-1 0,1 1 0,-1-1 0,1 0 0,1 1 0,-1-1 0,1 1 0,0-1 0,1 1 0,4 11 0,-6-17 11,1-1-1,-1 1 0,1 0 1,0 0-1,-1-1 0,1 1 1,0 0-1,-1-1 0,1 1 1,0-1-1,0 1 0,-1-1 1,1 1-1,0-1 0,0 0 1,0 1-1,0-1 0,0 0 1,0 0-1,0 1 0,-1-1 1,1 0-1,0 0 0,0 0 1,0 0-1,0 0 1,0 0-1,0-1 0,0 1 1,0 0-1,0 0 0,1-1 1,2-1-296,-1 0 1,1 1-1,0-2 1,-1 1-1,6-5 1,6-6-6542</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4.016"/>
    </inkml:context>
    <inkml:brush xml:id="br0">
      <inkml:brushProperty name="width" value="0.05" units="cm"/>
      <inkml:brushProperty name="height" value="0.05" units="cm"/>
      <inkml:brushProperty name="color" value="#FF0066"/>
    </inkml:brush>
  </inkml:definitions>
  <inkml:trace contextRef="#ctx0" brushRef="#br0">52 42 24575,'-5'7'0,"-1"0"0,1 0 0,0 0 0,1 0 0,-1 1 0,2 0 0,-1 0 0,1 0 0,0 0 0,1 1 0,0-1 0,0 1 0,1 0 0,0-1 0,0 1 0,1 13 0,1-1 0,1-1 0,1 0 0,1 0 0,1 0 0,14 38 0,-16-51 0,-1 0 0,2 0 0,-1-1 0,1 1 0,0-1 0,0 0 0,1 0 0,0 0 0,9 7 0,-10-10 0,0 0 0,0 0 0,0 0 0,1-1 0,-1 0 0,1 0 0,-1 0 0,1-1 0,0 1 0,0-1 0,0 0 0,0-1 0,0 1 0,0-1 0,7 0 0,8-3 0,0 0 0,0-1 0,-1-1 0,0 0 0,0-2 0,24-11 0,106-61 0,-148 78 0,214-133 335,39-22-2035,-197 125-5126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4.949"/>
    </inkml:context>
    <inkml:brush xml:id="br0">
      <inkml:brushProperty name="width" value="0.05" units="cm"/>
      <inkml:brushProperty name="height" value="0.05" units="cm"/>
      <inkml:brushProperty name="color" value="#FF0066"/>
    </inkml:brush>
  </inkml:definitions>
  <inkml:trace contextRef="#ctx0" brushRef="#br0">0 2377 24575,'7'-1'0,"0"0"0,0 0 0,-1-1 0,1 1 0,0-1 0,-1-1 0,0 1 0,1-1 0,5-4 0,9-6 0,23-17 0,-37 24 0,-1 1 0,1-1 0,-1 0 0,0 0 0,-1-1 0,0 1 0,0-1 0,0-1 0,6-11 0,-7 8 0,0 0 0,-1 0 0,0 0 0,0 0 0,-2-1 0,2-19 0,2-76 0,-1 5 0,23-133 0,-9 150-124,4 1-1,4 0 0,38-83 0,-18 66-124,117-186 0,-113 213 249,3 3 0,3 2 0,4 2 0,2 4 0,130-105 0,-127 121 0,1 3 0,2 3 0,2 3 0,1 4 0,2 2 0,138-40 0,-136 53 4,0 3-1,0 4 1,109-4 0,-134 15-31,0 2-1,0 3 0,0 1 0,-1 3 1,1 2-1,57 20 0,-86-23 35,0 1 0,-1 1 0,0 1 0,0 0-1,-1 2 1,-1 0 0,0 1 0,0 1-1,-2 1 1,0 0 0,0 1 0,-1 1-1,-2 0 1,1 1 0,-2 1 0,0 0 0,-2 0-1,14 32 1,-9-7 145,-1 0 0,-2 1 0,6 56 0,8 141 280,-24-212-425,13 203-7,8 91 0,-12-229 0,32 129 0,-39-209 0,23 79 0,-23-82 0,1 0 0,1 0 0,-1-1 0,2 1 0,10 13 0,-16-23-97,0 0-1,1 0 1,-1-1-1,1 1 1,-1-1-1,1 0 1,0 1-1,0-1 1,-1 0-1,1 0 1,0 0-1,0 0 0,2 1 1,6-2-6729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5.333"/>
    </inkml:context>
    <inkml:brush xml:id="br0">
      <inkml:brushProperty name="width" value="0.05" units="cm"/>
      <inkml:brushProperty name="height" value="0.05" units="cm"/>
      <inkml:brushProperty name="color" value="#FF0066"/>
    </inkml:brush>
  </inkml:definitions>
  <inkml:trace contextRef="#ctx0" brushRef="#br0">85 140 24575,'-7'0'0,"-34"3"0,39-3 0,0 0 0,0 1 0,-1-1 0,1 1 0,0 0 0,0 0 0,0 0 0,0 0 0,0 0 0,0 0 0,0 0 0,1 1 0,-1-1 0,0 1 0,-1 1 0,2-2 0,1 0 0,0 0 0,-1 0 0,1 0 0,-1 0 0,1 0 0,0 0 0,0 0 0,0 0 0,0 1 0,0-1 0,0 0 0,0 0 0,0 0 0,0 0 0,0 0 0,0 0 0,1 0 0,-1 0 0,1 0 0,-1 0 0,0 0 0,1 0 0,0 0 0,-1 0 0,1 0 0,0 0 0,-1 0 0,1-1 0,0 1 0,0 0 0,-1 0 0,1-1 0,1 2 0,33 21 0,-21-16 0,-1-1 0,2 0 0,-1-1 0,0-1 0,1 0 0,0-1 0,0 0 0,0-1 0,0-1 0,0-1 0,1 0 0,-1-1 0,0 0 0,0-1 0,0-1 0,25-8 0,-22 5 0,0-2 0,0 0 0,-1 0 0,0-2 0,0 0 0,-1-1 0,-1-1 0,1 0 0,-2-1 0,0-1 0,-1 0 0,19-25 0,-5-4 0,-10 16 0,-13 22 0,-5 8 0,-5 13-1365,0 2-5461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5.969"/>
    </inkml:context>
    <inkml:brush xml:id="br0">
      <inkml:brushProperty name="width" value="0.05" units="cm"/>
      <inkml:brushProperty name="height" value="0.05" units="cm"/>
      <inkml:brushProperty name="color" value="#FF0066"/>
    </inkml:brush>
  </inkml:definitions>
  <inkml:trace contextRef="#ctx0" brushRef="#br0">4101 3239 24575,'4'0'0,"1"-1"0,-1 0 0,1 0 0,-1 0 0,1-1 0,-1 1 0,0-1 0,0 0 0,0-1 0,0 1 0,0 0 0,0-1 0,-1 0 0,1 0 0,-1 0 0,0 0 0,5-7 0,4-6 0,0-1 0,15-28 0,-7 8 0,-2-2 0,-2 0 0,-2-1 0,-1-1 0,12-67 0,-11 12 0,3-132 0,-16 105-105,-4 0 0,-6 0 0,-31-148 0,17 162-1,-6 1 1,-3 1 0,-83-180 0,77 213 6,-3 2-1,-3 2 1,-3 2 0,-4 2-1,-1 2 1,-4 3 0,-2 2-1,-3 3 1,-2 2 0,-3 3-1,-1 3 1,-3 3 0,-82-39-1,31 27 100,-3 4 0,-165-45 0,111 51 0,-205-27 0,39 39 5,261 32-12,0 4 0,-95 13-1,139-7-5,1 1 0,-1 1 0,1 3-1,1 1 1,-70 34 0,61-20 10,0 1 0,2 2 0,-74 65-1,56-35 11,-91 112-1,-30 80-11,107-132 500,4 3-1,6 4 1,-88 240 0,125-286-357,-85 268-1287,109-330-5677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6.387"/>
    </inkml:context>
    <inkml:brush xml:id="br0">
      <inkml:brushProperty name="width" value="0.05" units="cm"/>
      <inkml:brushProperty name="height" value="0.05" units="cm"/>
      <inkml:brushProperty name="color" value="#FF0066"/>
    </inkml:brush>
  </inkml:definitions>
  <inkml:trace contextRef="#ctx0" brushRef="#br0">40 83 24575,'-3'1'0,"1"1"0,-1 0 0,0 0 0,1 0 0,0 0 0,-1 0 0,1 1 0,0-1 0,0 1 0,0-1 0,0 1 0,1 0 0,-1-1 0,1 1 0,-1 0 0,1 0 0,0 0 0,0 0 0,1 1 0,-1-1 0,1 0 0,-1 0 0,1 0 0,0 0 0,0 1 0,0-1 0,1 0 0,-1 0 0,2 6 0,1 3 0,1 0 0,0-1 0,0 0 0,1 1 0,1-2 0,11 18 0,3 1 0,1-1 0,2-1 0,41 38 0,-46-49 0,1-1 0,0-1 0,1 0 0,1-1 0,0-2 0,26 11 0,-42-19 0,0-1 0,0 0 0,0 0 0,1-1 0,-1 0 0,1 0 0,-1 0 0,1 0 0,-1-1 0,1 0 0,-1 0 0,1-1 0,-1 1 0,0-1 0,1 0 0,-1-1 0,0 1 0,1-1 0,-1 0 0,0 0 0,0-1 0,0 0 0,-1 0 0,1 0 0,-1 0 0,0-1 0,1 1 0,5-9 0,13-16 0,-2-1 0,31-56 0,-3 4 0,44-47 342,-75 106-769,1 1 0,1 1 1,34-27-1,-16 20-6399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7.449"/>
    </inkml:context>
    <inkml:brush xml:id="br0">
      <inkml:brushProperty name="width" value="0.05" units="cm"/>
      <inkml:brushProperty name="height" value="0.05" units="cm"/>
      <inkml:brushProperty name="color" value="#FF0066"/>
    </inkml:brush>
  </inkml:definitions>
  <inkml:trace contextRef="#ctx0" brushRef="#br0">398 2805 24575,'-15'-1'0,"1"0"0,-1-1 0,1-1 0,0-1 0,-1 0 0,2 0 0,-1-1 0,1-1 0,-1 0 0,-20-15 0,14 8 0,2 0 0,0-2 0,0 0 0,2-1 0,0-1 0,-16-21 0,21 22 0,1 0 0,0-1 0,1-1 0,1 0 0,0 0 0,2 0 0,0-1 0,1 0 0,1 0 0,1-1 0,0 1 0,2-1 0,0 1 0,1-1 0,4-30 0,5-5 0,2 0 0,3 1 0,2 0 0,28-64 0,31-57-344,8 4-1,8 4 0,7 4 1,216-275-1,-216 321 345,186-172 0,-210 224 0,3 3 0,3 4 0,142-79 0,-185 117 28,2 2-1,0 1 0,1 2 1,0 2-1,76-15 1,-99 26-11,0 0-1,0 1 1,0 0 0,0 2 0,-1 0 0,1 0 0,0 2 0,0 0 0,-1 1 0,0 1 0,0 0 0,0 1 0,0 1 0,-1 1 0,0 0 0,-1 0 0,20 16 0,-16-8 46,-1 2 1,-1 0-1,0 0 0,-1 1 1,-1 1-1,-1 1 0,-1 0 1,-1 0-1,-1 1 1,14 42-1,-3 9 122,-3 1 1,10 84-1,42 640-185,-60-629 0,-3 46 0,-6-211-170,-1-1-1,0 1 0,1 0 1,0 0-1,0 0 0,0 0 1,3 7-1,3-1-6655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7.859"/>
    </inkml:context>
    <inkml:brush xml:id="br0">
      <inkml:brushProperty name="width" value="0.05" units="cm"/>
      <inkml:brushProperty name="height" value="0.05" units="cm"/>
      <inkml:brushProperty name="color" value="#FF0066"/>
    </inkml:brush>
  </inkml:definitions>
  <inkml:trace contextRef="#ctx0" brushRef="#br0">20 264 24575,'-1'-1'0,"0"1"0,0 0 0,1 0 0,-1 0 0,0 0 0,0 0 0,0 0 0,1 0 0,-1 0 0,0 0 0,0 1 0,1-1 0,-1 0 0,0 0 0,0 1 0,1-1 0,-1 0 0,0 1 0,1-1 0,-1 1 0,0-1 0,1 1 0,-1-1 0,1 1 0,-1 0 0,0 0 0,1 0 0,0 0 0,0 0 0,0-1 0,0 1 0,0 0 0,1 0 0,-1 0 0,0 0 0,0 0 0,1 0 0,-1-1 0,1 1 0,-1 0 0,0 0 0,1 0 0,0-1 0,-1 1 0,2 1 0,3 3 0,0 1 0,0-1 0,1 0 0,7 5 0,6 1 0,0 0 0,0-1 0,1-1 0,0-1 0,1 0 0,0-2 0,0 0 0,40 4 0,-48-9 0,0 0 0,0-1 0,0-1 0,-1 0 0,1 0 0,0-2 0,14-3 0,-19 3 0,0 0 0,0-1 0,0 1 0,0-2 0,-1 1 0,1-1 0,-1 0 0,0 0 0,-1-1 0,1 0 0,7-10 0,5-11 0,-1 0 0,-1-2 0,-1 0 0,15-43 0,20-36 0,-32 81 0,-19 27 0,1-1 0,-1 1 0,0 0 0,0 0 0,1-1 0,-1 1 0,0 0 0,0 0 0,1-1 0,-1 1 0,0 0 0,0 0 0,1 0 0,-1 0 0,0 0 0,1 0 0,-1-1 0,0 1 0,1 0 0,-1 0 0,0 0 0,1 0 0,-1 0 0,0 0 0,1 0 0,-1 0 0,0 0 0,1 1 0,-1-1 0,1 1 0,-1 0 0,1-1 0,-1 1 0,0 0 0,1 0 0,-1 0 0,0 0 0,0-1 0,0 1 0,0 0 0,0 0 0,0 0 0,0 0 0,0-1 0,0 1 0,0 1 0,-9 51-1365,2-25-5461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8.412"/>
    </inkml:context>
    <inkml:brush xml:id="br0">
      <inkml:brushProperty name="width" value="0.05" units="cm"/>
      <inkml:brushProperty name="height" value="0.05" units="cm"/>
      <inkml:brushProperty name="color" value="#FF0066"/>
    </inkml:brush>
  </inkml:definitions>
  <inkml:trace contextRef="#ctx0" brushRef="#br0">4594 3382 24575,'13'-14'0,"-1"0"0,-1-1 0,-1 0 0,0 0 0,0-1 0,-2-1 0,8-20 0,35-125 0,-26 50 0,-5 0 0,-5-1 0,-5 0 0,-6-150 0,-8 162-56,-5 2-1,-4-1 0,-5 2 1,-4 0-1,-4 1 1,-4 1-1,-5 2 0,-3 2 1,-90-156-1,73 159 0,-5 2 1,-3 2-1,-3 4 1,-4 2-1,-4 4 0,-2 3 1,-4 3-1,-3 4 0,-110-66 1,90 72-228,-3 4 1,-1 5-1,-3 5 1,-150-40-1,126 51-70,-1 6 0,-1 6-1,-197-6 1,269 26 354,0 3 0,1 4 0,-1 1 0,-107 27 0,129-21 0,0 2 0,1 1 0,1 2 0,0 2 0,2 2 0,0 2 0,-62 47 0,37-14 19,2 1 0,-75 95 1,-91 145 44,212-276-64,-205 290 0,-138 183 0,271-388 566,-115 162 1695,192-253-2192,1 1 0,0 1 0,2-1 0,0 1 0,0 1 0,-5 29 0,10-39-118,1 1 0,0 0 0,0-1 0,1 1 1,0 0-1,1-1 0,0 1 0,0-1 0,1 1 1,0-1-1,1 1 0,0-1 0,0 0 0,0 0 1,1-1-1,5 8 0,9 10-6777</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8.787"/>
    </inkml:context>
    <inkml:brush xml:id="br0">
      <inkml:brushProperty name="width" value="0.05" units="cm"/>
      <inkml:brushProperty name="height" value="0.05" units="cm"/>
      <inkml:brushProperty name="color" value="#FF0066"/>
    </inkml:brush>
  </inkml:definitions>
  <inkml:trace contextRef="#ctx0" brushRef="#br0">60 1 24575,'-9'19'0,"2"1"0,0 0 0,-5 30 0,1-5 0,7-32 0,1 0 0,1-1 0,0 1 0,0 0 0,1 0 0,1 0 0,2 16 0,-2-24 0,1 0 0,0 0 0,0-1 0,1 1 0,-1 0 0,1-1 0,0 1 0,0-1 0,1 0 0,-1 0 0,1 0 0,0 0 0,0 0 0,0 0 0,1-1 0,-1 1 0,1-1 0,0 0 0,0 0 0,0-1 0,0 1 0,7 2 0,3 0 0,0 0 0,0-2 0,0 1 0,1-2 0,-1 0 0,1-1 0,-1 0 0,1-1 0,20-3 0,12-3 0,72-20 0,-42 4 114,0-3 0,79-39 0,135-90-1821,-247 127-5119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09.809"/>
    </inkml:context>
    <inkml:brush xml:id="br0">
      <inkml:brushProperty name="width" value="0.05" units="cm"/>
      <inkml:brushProperty name="height" value="0.05" units="cm"/>
      <inkml:brushProperty name="color" value="#FF0066"/>
    </inkml:brush>
  </inkml:definitions>
  <inkml:trace contextRef="#ctx0" brushRef="#br0">58 125 24575,'-10'-10'0,"5"5"0,-1 0 0,1 0 0,0 0 0,0-1 0,1 0 0,0 0 0,0 0 0,-5-12 0,9 18 0,-1-1 0,1 0 0,0 0 0,0 0 0,0 0 0,0 0 0,1 0 0,-1 1 0,0-1 0,0 0 0,0 0 0,1 0 0,-1 0 0,0 1 0,1-1 0,-1 0 0,1 0 0,-1 1 0,1-1 0,-1 0 0,1 1 0,-1-1 0,1 0 0,0 1 0,-1-1 0,1 1 0,0-1 0,0 1 0,-1 0 0,1-1 0,0 1 0,0 0 0,0-1 0,0 1 0,-1 0 0,3 0 0,35-6 0,-36 5 0,213-3 321,-133 5-1164,125-14 0,-164 7-5983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59.803"/>
    </inkml:context>
    <inkml:brush xml:id="br0">
      <inkml:brushProperty name="width" value="0.05" units="cm"/>
      <inkml:brushProperty name="height" value="0.05" units="cm"/>
      <inkml:brushProperty name="color" value="#FF0066"/>
    </inkml:brush>
  </inkml:definitions>
  <inkml:trace contextRef="#ctx0" brushRef="#br0">4002 50 24575,'0'-1'0,"0"-1"0,-1 1 0,1 0 0,0 0 0,-1 0 0,1 0 0,-1-1 0,0 1 0,1 0 0,-1 0 0,0 0 0,0 0 0,1 0 0,-1 0 0,0 1 0,0-1 0,0 0 0,0 0 0,0 1 0,-2-2 0,-25-10 0,15 8 0,-1 0 0,0 2 0,0-1 0,-1 2 0,-23 0 0,-75 10 0,87-6 0,-430 72-995,2 32-478,-538 174 1127,710-184 360,-391 195 0,295-81-97,305-163 32,2 3 0,-123 115 0,167-140 21,-25 35-1,44-51 52,0 1-1,1 1 1,1-1-1,0 1 1,0 0-1,-5 19 1,9-27 15,1-1 0,0 0 0,0 1 0,1-1 0,-1 1 0,1 0 0,0-1 0,0 1 0,0-1 1,0 1-1,1-1 0,-1 1 0,1-1 0,0 1 0,0-1 0,0 1 0,0-1 0,1 0 0,0 0 0,-1 0 0,1 1 1,0-2-1,0 1 0,1 0 0,-1 0 0,4 3 0,16 7-6262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0.200"/>
    </inkml:context>
    <inkml:brush xml:id="br0">
      <inkml:brushProperty name="width" value="0.05" units="cm"/>
      <inkml:brushProperty name="height" value="0.05" units="cm"/>
      <inkml:brushProperty name="color" value="#FF0066"/>
    </inkml:brush>
  </inkml:definitions>
  <inkml:trace contextRef="#ctx0" brushRef="#br0">200 1 24575,'-3'0'0,"2"0"0,4 3 0,5 6 0,3 5 0,3 6 0,-1 8 0,-3 4 0,-2 7 0,-7 4 0,-5 4 0,-11 2 0,-12 1 0,-12 2 0,-14-4 0,-13-6 0,6-10-8191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0.627"/>
    </inkml:context>
    <inkml:brush xml:id="br0">
      <inkml:brushProperty name="width" value="0.05" units="cm"/>
      <inkml:brushProperty name="height" value="0.05" units="cm"/>
      <inkml:brushProperty name="color" value="#FF0066"/>
    </inkml:brush>
  </inkml:definitions>
  <inkml:trace contextRef="#ctx0" brushRef="#br0">1101 122 24575,'5'-3'0,"-2"2"0,1-1 0,-1 0 0,1 0 0,-1 0 0,0-1 0,5-3 0,-8 5 0,1 0 0,-1 1 0,1-1 0,-1 0 0,1 0 0,-1 1 0,0-1 0,0 0 0,1 0 0,-1 1 0,0-1 0,0 0 0,0 0 0,0 0 0,0 1 0,0-1 0,0 0 0,0 0 0,0 0 0,0 0 0,0 1 0,-1-1 0,1 0 0,0 0 0,-1 1 0,1-1 0,0 0 0,-1 0 0,1 1 0,-1-1 0,1 0 0,-1 1 0,1-1 0,-1 1 0,0-1 0,1 1 0,-1-1 0,-1 0 0,-3-3 0,-1-1 0,-1 1 0,1 1 0,-1-1 0,1 1 0,-1 0 0,0 0 0,-13-2 0,-63-11 0,72 15 0,-121-12 0,-207 5 0,264 9 0,-46 1-682,-135 18-1,216-14-6143</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0.983"/>
    </inkml:context>
    <inkml:brush xml:id="br0">
      <inkml:brushProperty name="width" value="0.05" units="cm"/>
      <inkml:brushProperty name="height" value="0.05" units="cm"/>
      <inkml:brushProperty name="color" value="#FF0066"/>
    </inkml:brush>
  </inkml:definitions>
  <inkml:trace contextRef="#ctx0" brushRef="#br0">299 20 24575,'8'-14'0,"-6"9"0,-7 9 0,0 1 0,-176 180 0,151-160 0,20-17 0,-1 0 0,2 0 0,-1 1 0,1 0 0,0 1 0,1-1 0,-12 20 0,20-27 0,-1 0 0,1 0 0,0 0 0,0 0 0,-1 0 0,1 0 0,1 0 0,-1 0 0,0 0 0,0 1 0,1-1 0,-1 0 0,1 0 0,0 0 0,-1-1 0,1 1 0,0 0 0,0 0 0,0 0 0,1 0 0,-1-1 0,0 1 0,1-1 0,1 2 0,6 8 0,1-1 0,17 12 0,-18-15 0,142 112-1365,-101-80-5461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27.211"/>
    </inkml:context>
    <inkml:brush xml:id="br0">
      <inkml:brushProperty name="width" value="0.05" units="cm"/>
      <inkml:brushProperty name="height" value="0.05" units="cm"/>
      <inkml:brushProperty name="color" value="#FF0066"/>
    </inkml:brush>
  </inkml:definitions>
  <inkml:trace contextRef="#ctx0" brushRef="#br0">553 247 24575,'3'-2'0,"1"0"0,-1 0 0,1 1 0,0-1 0,0 1 0,0-1 0,0 1 0,0 0 0,0 1 0,0-1 0,6 1 0,7-3 0,34-7 0,64-21 0,-100 26 0,-1-1 0,0 0 0,0-1 0,-1 0 0,0-1 0,0 0 0,-1-1 0,0-1 0,12-12 0,-22 21 0,-1-1 0,1 1 0,-1 0 0,0-1 0,0 1 0,0-1 0,0 1 0,0-1 0,0 1 0,0-1 0,0 0 0,0 1 0,-1-1 0,1 0 0,-1 0 0,1 1 0,-1-1 0,0 0 0,0 0 0,0 0 0,0 0 0,0 0 0,0 1 0,0-1 0,-1 0 0,1 0 0,-1 0 0,1 1 0,-1-1 0,0 0 0,0 1 0,1-1 0,-1 0 0,0 1 0,0-1 0,-1 1 0,1-1 0,0 1 0,-2-1 0,-2-2 0,1 0 0,-1 1 0,0 0 0,-1 0 0,1 1 0,0-1 0,-1 1 0,0 0 0,1 1 0,-1-1 0,-8 0 0,-13 0 0,1 1 0,-1 2 0,0 0 0,1 2 0,-51 12 0,16 1 0,-80 33 0,76-22 0,-83 46 0,122-57 0,0 1 0,0 0 0,2 2 0,0 1 0,-32 35 0,50-48 0,0 1 0,0 0 0,0 0 0,1 0 0,1 1 0,-1-1 0,1 1 0,1 0 0,-3 11 0,5-16 0,0 1 0,0 0 0,1 0 0,0 0 0,0 0 0,0 0 0,0 0 0,1 0 0,0 0 0,0 0 0,0-1 0,1 1 0,-1 0 0,1-1 0,0 1 0,1-1 0,-1 1 0,1-1 0,3 5 0,2 0 0,1-1 0,-1 0 0,1 0 0,0-1 0,1 0 0,0-1 0,0 0 0,0 0 0,1-1 0,11 4 0,15 3 0,65 14 0,-34-13 0,94 6 0,-121-17 0,0-2 0,0-1 0,67-12 0,-79 4 0,-28 8 0,-1 1 0,1 0 0,-1 0 0,0 0 0,1-1 0,-1 1 0,1 0 0,-1 0 0,0-1 0,1 1 0,-1 0 0,0-1 0,0 1 0,1 0 0,-1-1 0,0 1 0,0-1 0,1 1 0,-1 0 0,0-1 0,0 1 0,0-1 0,0 0 0,0 1 0,-1-1 0,1 1 0,0-1 0,-1 1 0,1-1 0,0 1 0,-1-1 0,1 1 0,-1-1 0,1 1 0,-1 0 0,1-1 0,-1 1 0,1 0 0,-1-1 0,1 1 0,-1 0 0,1 0 0,-1 0 0,-1-1 0,-6-2 0,-1 1 0,0 0 0,0 1 0,0 0 0,0 0 0,0 1 0,0 0 0,-1 0 0,-8 2 0,-14 4 0,-38 10 0,31-5 0,0 1 0,0 2 0,-51 28 0,75-34 0,0 0 0,1 1 0,0 1 0,1 1 0,0 0 0,1 0 0,0 1 0,0 1 0,1 0 0,1 0 0,-9 16 0,15-22 0,1 1 0,0-1 0,0 1 0,0 0 0,1 0 0,0 0 0,0 0 0,1 0 0,0 0 0,1 1 0,-1-1 0,2 0 0,-1 0 0,1 0 0,1 1 0,-1-1 0,1 0 0,1 0 0,-1-1 0,1 1 0,1 0 0,-1-1 0,1 0 0,9 12 0,-1-4 0,0 0 0,1-1 0,0-1 0,1 0 0,1-1 0,0-1 0,0 0 0,1-1 0,33 15 0,-24-14-72,1-1 1,1 0-1,0-3 0,0 0 0,0-1 0,1-2 0,0-1 0,0-1 1,0-1-1,0-2 0,0-1 0,0-1 0,-1-1 0,1-1 0,-1-2 1,0-1-1,-1-1 0,32-15 0,-4-5-6754</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28.535"/>
    </inkml:context>
    <inkml:brush xml:id="br0">
      <inkml:brushProperty name="width" value="0.05" units="cm"/>
      <inkml:brushProperty name="height" value="0.05" units="cm"/>
      <inkml:brushProperty name="color" value="#FF0066"/>
    </inkml:brush>
  </inkml:definitions>
  <inkml:trace contextRef="#ctx0" brushRef="#br0">85 723 24575,'0'-8'0,"-1"-1"0,0 1 0,0 0 0,-1-1 0,0 1 0,-1 0 0,-5-13 0,-5-3 0,-14-23 0,8 15 0,18 31 0,0-1 0,0 1 0,0 0 0,1-1 0,-1 1 0,0 0 0,1-1 0,-1 1 0,1-1 0,0 1 0,-1-1 0,1 1 0,0-1 0,0 1 0,0-1 0,0 0 0,0 1 0,0-1 0,1 1 0,-1-1 0,0 1 0,1 0 0,-1-1 0,1 1 0,1-2 0,-1 1 0,0 1 0,1 0 0,-1 0 0,1 0 0,-1 0 0,1 0 0,-1 0 0,1 0 0,0 1 0,-1-1 0,1 0 0,0 1 0,0 0 0,0-1 0,-1 1 0,1 0 0,0 0 0,0 0 0,0 0 0,3 1 0,2-1 0,0 1 0,0 0 0,0 1 0,0 0 0,0 0 0,-1 0 0,1 1 0,-1 0 0,1 0 0,-1 0 0,0 1 0,0 0 0,0 1 0,-1-1 0,0 1 0,0 0 0,0 0 0,0 0 0,-1 1 0,5 7 0,-4-4 0,-1 0 0,0-1 0,-1 1 0,0 0 0,0 1 0,-1-1 0,0 0 0,-1 1 0,0-1 0,0 1 0,-1 0 0,0-1 0,-1 1 0,-3 14 0,-2 0 0,-1-1 0,-1 0 0,-1-1 0,-17 30 0,14-29 0,1 1 0,1 0 0,-8 31 0,17-54 0,1 0 0,-1 0 0,1 0 0,0 0 0,-1 0 0,1 0 0,0 0 0,0 0 0,0 0 0,0 0 0,0 0 0,0 0 0,0 0 0,0 0 0,0 0 0,0 0 0,1 0 0,-1 0 0,0 0 0,1 0 0,-1 0 0,1-1 0,0 2 0,0-1 0,-1-1 0,1 0 0,0 0 0,0 0 0,0 0 0,0 0 0,0 0 0,-1-1 0,1 1 0,0 0 0,0 0 0,0-1 0,-1 1 0,1 0 0,0-1 0,0 1 0,-1-1 0,1 1 0,0-1 0,0 0 0,39-35 0,-40 36 0,55-64 0,57-86 0,12-15 0,-117 156 0,28-28 0,-32 34 0,0 0 0,0 1 0,0-1 0,1 1 0,-1 0 0,1 0 0,-1 0 0,1 1 0,7-3 0,-10 4 0,0-1 0,0 1 0,0 0 0,0 0 0,1 0 0,-1 0 0,0 0 0,0 1 0,0-1 0,0 0 0,0 0 0,0 1 0,0-1 0,0 1 0,0-1 0,0 1 0,0-1 0,0 1 0,0-1 0,0 1 0,0 0 0,0 0 0,0-1 0,-1 1 0,1 0 0,0 0 0,-1 0 0,1 0 0,0 0 0,-1 0 0,0 0 0,1 0 0,-1 0 0,1 2 0,1 5 0,0-1 0,-1 1 0,1-1 0,-1 9 0,-1-9 0,4 54 0,9 65 0,-11-113 0,1-1 0,0 0 0,1 0 0,0-1 0,1 1 0,0-1 0,14 21 0,-18-30 0,1 1 0,0 0 0,0-1 0,0 1 0,0-1 0,0 0 0,0 0 0,1 0 0,-1 0 0,1 0 0,0 0 0,-1-1 0,1 1 0,0-1 0,0 0 0,0 0 0,0 0 0,0 0 0,0-1 0,0 1 0,0-1 0,0 1 0,1-1 0,-1 0 0,0 0 0,0-1 0,0 1 0,0-1 0,0 1 0,0-1 0,0 0 0,0 0 0,5-3 0,2-2 0,0 0 0,0-1 0,-1 0 0,0 0 0,0-1 0,-1 0 0,15-19 0,-3-1 0,0-1 0,-2-1 0,-1 0 0,-2-2 0,-1 0 0,12-40 0,44-207 0,-68 269 0,8-36 0,2-4 0,-2 0 0,5-96 0,-18 127 0,3 19 0,-1 0 0,1 0 0,0 0 0,0 0 0,0 0 0,-1 0 0,1 0 0,0 0 0,0 0 0,-1 0 0,1 0 0,0 0 0,0 0 0,-1 0 0,1 0 0,0 0 0,0 0 0,0 1 0,-1-1 0,1 0 0,0 0 0,0 0 0,0 0 0,-1 0 0,1 0 0,0 1 0,0-1 0,0 0 0,0 0 0,-1 0 0,1 1 0,0-1 0,0 0 0,0 0 0,0 0 0,0 1 0,0-1 0,-16 33 0,-22 82 0,5 3 0,5 1 0,-16 155 0,39-241 0,-6 75 0,10-91 0,0 1 0,2 0 0,5 32 0,-6-48 0,0 0 0,0 0 0,1-1 0,-1 1 0,1 0 0,0-1 0,-1 1 0,1-1 0,0 1 0,0-1 0,0 1 0,0-1 0,0 1 0,0-1 0,2 1 0,-2-1 0,-1-1 0,1 1 0,0-1 0,0 0 0,-1 1 0,1-1 0,0 0 0,0 0 0,0 0 0,0 0 0,-1 0 0,1 0 0,0 0 0,0 0 0,0 0 0,0 0 0,-1 0 0,1 0 0,0 0 0,0-1 0,1 0 0,1 0 0,0-1 0,0 0 0,0 0 0,-1 0 0,1-1 0,-1 1 0,1 0 0,-1-1 0,0 0 0,0 1 0,0-1 0,0 0 0,1-5 0,1-1 0,0-1 0,-1 0 0,-1 0 0,0 0 0,0 0 0,-1-1 0,0-17 0,-9-76 0,4 75 0,1 0 0,2-31 0,1 44 0,2 0 0,0 0 0,1 0 0,0 0 0,11-28 0,-12 39 0,0 0 0,0 0 0,1 0 0,0 0 0,0 1 0,0 0 0,0-1 0,1 1 0,0 0 0,0 1 0,0-1 0,0 1 0,0-1 0,1 1 0,0 1 0,-1-1 0,1 1 0,0-1 0,0 1 0,1 1 0,5-2 0,-1 1 0,0 2 0,1-1 0,-1 1 0,1 1 0,-1 0 0,0 0 0,1 1 0,-1 0 0,0 1 0,0 0 0,-1 0 0,1 1 0,-1 1 0,1 0 0,-1 0 0,10 8 0,3 3 0,-1 1 0,0 0 0,-2 2 0,0 0 0,17 24 0,-29-34 0,0 1 0,0 0 0,-1 1 0,-1-1 0,0 1 0,0 0 0,5 20 0,-10-27 0,1-1 0,0 1 0,-1 0 0,0-1 0,0 1 0,0 0 0,0 0 0,-1-1 0,1 1 0,-1-1 0,0 1 0,-2 5 0,2-7 0,0 1 0,-1-1 0,0 0 0,1 0 0,-1 0 0,0 0 0,0 0 0,0 0 0,0 0 0,0 0 0,-1-1 0,1 1 0,0-1 0,-1 0 0,1 0 0,-1 0 0,0 0 0,-4 1 0,4-1 0,0 0 0,1-1 0,-1 1 0,0-1 0,0 0 0,0 0 0,0 0 0,0 0 0,0 0 0,1-1 0,-1 1 0,0-1 0,0 0 0,-3-1 0,5 1 0,0 1 0,0-1 0,0 0 0,0 0 0,0 0 0,0 0 0,0 0 0,0 1 0,1-1 0,-1-1 0,0 1 0,1 0 0,-1 0 0,1 0 0,-1 0 0,1 0 0,-1-1 0,1 1 0,0 0 0,-1 0 0,1-1 0,0 1 0,0 0 0,0 0 0,0-1 0,0 1 0,0 0 0,1-1 0,-1 1 0,0 0 0,1 0 0,-1 0 0,1-1 0,0 0 0,3-7 0,0 0 0,1 0 0,0 0 0,0 1 0,1 0 0,14-15 0,45-39 0,-65 62 0,46-35 0,-44 33 0,-1 1 0,1 0 0,0-1 0,0 1 0,0 0 0,0 0 0,0 1 0,0-1 0,1 0 0,-1 1 0,0-1 0,0 1 0,0 0 0,1 0 0,-1-1 0,0 1 0,0 1 0,1-1 0,-1 0 0,0 1 0,5 0 0,-6 1 0,1-1 0,-1 1 0,1-1 0,-1 1 0,0-1 0,0 1 0,0 0 0,0 0 0,0-1 0,0 1 0,0 0 0,0 0 0,-1 0 0,1 0 0,-1 0 0,1 0 0,-1 0 0,0 3 0,0 44 0,0-29 0,0-14 0,0-1 0,0 0 0,1 1 0,0-1 0,0 1 0,0-1 0,1 0 0,0 0 0,0 0 0,0 0 0,0 0 0,1 0 0,0-1 0,0 1 0,6 6 0,-4-6 0,0-1 0,1 0 0,-1 0 0,1 0 0,0-1 0,0 1 0,0-1 0,0-1 0,1 1 0,-1-1 0,1-1 0,7 2 0,2 0 0,0-1 0,-1-1 0,1-1 0,0 0 0,0-1 0,0 0 0,0-2 0,-1 0 0,1 0 0,-1-2 0,0 0 0,0 0 0,-1-1 0,1-1 0,17-12 0,-22 12 0,0 0 0,0 0 0,0-1 0,-1-1 0,0 0 0,-1 0 0,0-1 0,0 0 0,-1 0 0,0 0 0,-1-1 0,0 0 0,-1-1 0,0 1 0,-1-1 0,0 0 0,-1 0 0,0 0 0,1-23 0,-3 29 0,-1 1 0,-1 0 0,1 0 0,-1 0 0,0 0 0,0 0 0,0 0 0,-4-9 0,5 13 0,-1-1 0,0 1 0,1 0 0,-1-1 0,0 1 0,0 0 0,0 0 0,0 0 0,0 0 0,0 0 0,0 0 0,0 0 0,0 0 0,0 0 0,-1 0 0,1 1 0,0-1 0,0 1 0,-1-1 0,1 1 0,-1-1 0,1 1 0,0-1 0,-1 1 0,1 0 0,-1 0 0,1 0 0,-1 0 0,1 0 0,-1 0 0,1 0 0,0 1 0,-1-1 0,1 0 0,-2 2 0,-2-1 0,1 2 0,-1-1 0,1 0 0,0 1 0,0 0 0,0 0 0,0 0 0,0 1 0,1-1 0,-1 1 0,1 0 0,-4 6 0,-4 7 0,-15 33 0,26-49 0,-17 37 0,3 1 0,0 1 0,3 0 0,1 1 0,-6 61 0,2 212 0,20-128 0,-1-105 0,-3 1 0,-10 85 0,7-157 0,-1 1 0,0 0 0,-1-1 0,0 1 0,-1-1 0,0 0 0,0 0 0,-12 18 0,14-25 0,0-1 0,0 1 0,0-1 0,0 0 0,0 1 0,-1-1 0,1 0 0,-1-1 0,1 1 0,-1 0 0,0-1 0,0 1 0,1-1 0,-1 0 0,0 0 0,0 0 0,0 0 0,-1-1 0,1 1 0,0-1 0,0 0 0,0 0 0,0 0 0,0 0 0,-1 0 0,1-1 0,0 0 0,0 1 0,0-1 0,0 0 0,0 0 0,0-1 0,1 1 0,-6-4 0,-2-1 0,1 0 0,1-1 0,-1 0 0,1 0 0,0-1 0,1 0 0,0 0 0,0-1 0,0 0 0,-8-17 0,4 4 0,0 0 0,2-1 0,-12-42 0,15 41 0,1-1 0,2 1 0,0-1 0,1 1 0,2-1 0,1 0 0,0 0 0,2 1 0,1-1 0,1 1 0,12-35 0,-11 40 0,2 1 0,0 0 0,1 0 0,1 1 0,1 1 0,0-1 0,1 2 0,1-1 0,0 2 0,1 0 0,0 0 0,1 1 0,1 1 0,31-18 0,-17 16-195,1 1 0,0 2 0,1 1 0,0 1 0,1 2 0,46-5 0,-19 5-6631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29.049"/>
    </inkml:context>
    <inkml:brush xml:id="br0">
      <inkml:brushProperty name="width" value="0.05" units="cm"/>
      <inkml:brushProperty name="height" value="0.05" units="cm"/>
      <inkml:brushProperty name="color" value="#FF0066"/>
    </inkml:brush>
  </inkml:definitions>
  <inkml:trace contextRef="#ctx0" brushRef="#br0">86 359 24575,'-1'-2'0,"1"0"0,-1 0 0,0 0 0,0 0 0,0 0 0,0 0 0,-1 0 0,1 1 0,0-1 0,-1 0 0,1 1 0,-3-2 0,3 2 0,1 0 0,-1 1 0,1-1 0,-1 0 0,1 1 0,-1-1 0,0 1 0,0-1 0,1 1 0,-1-1 0,0 1 0,1-1 0,-1 1 0,0 0 0,0 0 0,0-1 0,0 1 0,1 0 0,-1 0 0,0 0 0,0 0 0,0 0 0,0 0 0,0 0 0,1 0 0,-1 0 0,0 0 0,0 0 0,0 1 0,-1-1 0,-2 7 0,1-1 0,0 1 0,0 0 0,1-1 0,0 1 0,0 0 0,0 0 0,1 1 0,0-1 0,1 8 0,-3 5 0,-7 91 0,4 142 0,6-141 0,-1-311 0,6-169 0,-2 336 0,0 0 0,3 1 0,0-1 0,16-44 0,-17 65 0,-1 1 0,1 0 0,0 0 0,1 1 0,1-1 0,-1 1 0,10-9 0,-11 13 0,0 1 0,0-1 0,1 1 0,-1 0 0,1 0 0,0 1 0,0 0 0,0 0 0,1 0 0,-1 1 0,1 0 0,10-2 0,-9 3 0,0 0 0,0 1 0,0 0 0,0 0 0,0 1 0,0 0 0,0 0 0,0 1 0,-1 0 0,1 0 0,-1 1 0,12 6 0,-9-4 0,0 1 0,-1 0 0,1 1 0,-2 0 0,1 0 0,-1 1 0,0 0 0,11 15 0,-13-14 0,0 0 0,0-1 0,-2 1 0,1 1 0,-1-1 0,0 1 0,-1 0 0,0 0 0,2 15 0,-4-18 0,0 1 0,-1-1 0,0 0 0,-1 0 0,1 0 0,-1 0 0,-1 1 0,1-1 0,-1 0 0,0-1 0,-1 1 0,0 0 0,0-1 0,-5 8 0,1-3 0,-2-1 0,1 0 0,-1-1 0,-1 0 0,0 0 0,0-1 0,0 0 0,-1-1 0,-1 0 0,1-1 0,-1 0 0,-23 8 0,13-7 0,-1-1 0,0 0 0,0-2 0,0-1 0,0 0 0,-32-2 0,53-1 15,0 0-70,1 1 0,0-1-1,0 0 1,0 0 0,-1 0 0,1 0 0,0 0-1,0-1 1,0 1 0,0 0 0,-1 0 0,1-1-1,0 1 1,0-1 0,0 1 0,0-1 0,0 1-1,0-1 1,0 0 0,0 1 0,0-1 0,0 0-1,0 0 1,0-1 0,2-7-6771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29.627"/>
    </inkml:context>
    <inkml:brush xml:id="br0">
      <inkml:brushProperty name="width" value="0.05" units="cm"/>
      <inkml:brushProperty name="height" value="0.05" units="cm"/>
      <inkml:brushProperty name="color" value="#FF0066"/>
    </inkml:brush>
  </inkml:definitions>
  <inkml:trace contextRef="#ctx0" brushRef="#br0">11 84 24575,'49'-9'0,"30"-4"0,-78 13 0,-1 0 0,0 0 0,1-1 0,-1 1 0,0 0 0,1 0 0,-1 0 0,1 0 0,-1 0 0,0 0 0,1 0 0,-1 0 0,0 0 0,1 1 0,-1-1 0,0 0 0,1 0 0,-1 0 0,0 0 0,1 0 0,-1 1 0,0-1 0,1 0 0,-1 0 0,0 0 0,1 1 0,-1-1 0,0 0 0,0 0 0,0 1 0,1 0 0,-6 10 0,-24 20 0,18-20 0,-4 5 0,1 0 0,1 2 0,1 0 0,-21 37 0,30-49 0,1-1 0,-1 1 0,1 0 0,0 0 0,1-1 0,0 1 0,-1 0 0,2 0 0,-1 1 0,1-1 0,0 0 0,0 0 0,1 0 0,-1 0 0,1 0 0,1 0 0,-1 0 0,1 0 0,0-1 0,1 1 0,-1-1 0,6 9 0,-6-11 0,1 1 0,-1-1 0,1-1 0,0 1 0,0 0 0,0-1 0,0 1 0,0-1 0,0 0 0,1 0 0,-1 0 0,1-1 0,0 1 0,-1-1 0,1 0 0,0 0 0,0 0 0,0 0 0,-1-1 0,1 1 0,0-1 0,0 0 0,0 0 0,0-1 0,0 1 0,0-1 0,0 0 0,0 0 0,-1 0 0,8-4 0,-2 1 0,1 0 0,-1-1 0,0-1 0,0 1 0,0-1 0,-1-1 0,0 0 0,0 0 0,-1 0 0,10-14 0,-7 6 0,0 0 0,-2-1 0,0-1 0,-1 1 0,0-1 0,-2 0 0,0 0 0,0-1 0,-2 0 0,0 0 0,-2 0 0,1 0 0,-2 0 0,-1 0 0,-2-20 0,2 34 0,-1 0 0,1 1 0,-1-1 0,1 0 0,-1 1 0,0 0 0,-4-5 0,6 7 0,0 1 0,-1-1 0,1 1 0,0-1 0,-1 1 0,1-1 0,0 1 0,-1-1 0,1 1 0,0 0 0,-1-1 0,1 1 0,-1 0 0,1 0 0,-1-1 0,1 1 0,-1 0 0,1 0 0,-1-1 0,1 1 0,-1 0 0,0 0 0,1 0 0,-1 0 0,1 0 0,-1 0 0,1 0 0,-1 0 0,1 0 0,-1 0 0,0 0 0,1 0 0,-1 1 0,1-1 0,-1 0 0,1 0 0,-1 1 0,1-1 0,-1 0 0,1 0 0,-1 1 0,1-1 0,0 0 0,-1 1 0,1-1 0,0 1 0,-1-1 0,1 1 0,0-1 0,-1 1 0,1-1 0,0 1 0,0-1 0,-1 1 0,1-1 0,0 1 0,0-1 0,0 1 0,0-1 0,0 1 0,0 0 0,-2 3 0,1 1 0,1-1 0,-1 1 0,0-1 0,1 1 0,0-1 0,0 0 0,0 1 0,1-1 0,-1 1 0,1-1 0,0 0 0,1 1 0,-1-1 0,1 0 0,-1 0 0,1 0 0,1 0 0,-1 0 0,0 0 0,1-1 0,4 6 0,1 0 0,1 0 0,0 0 0,0-1 0,1 0 0,0-1 0,21 13 0,-20-15 0,-1 0 0,1-1 0,0 0 0,0 0 0,0-1 0,1-1 0,-1 0 0,0-1 0,1 0 0,0 0 0,-1-1 0,1-1 0,-1 0 0,13-2 0,-15 0 0,0 1 0,1-1 0,-1-1 0,0 0 0,-1 0 0,1 0 0,-1-1 0,0-1 0,0 1 0,0-1 0,-1-1 0,0 1 0,0-1 0,0 0 0,-1-1 0,-1 0 0,6-8 0,-4 5 0,-1 0 0,-1 0 0,1-1 0,-2 1 0,0-1 0,4-20 0,-8 32 0,0 0 0,0 0 0,0 0 0,0 0 0,0 0 0,0 0 0,0 0 0,0 0 0,0 0 0,0 0 0,-1 0 0,1 0 0,0 0 0,0 0 0,0 0 0,0 0 0,0 0 0,0 0 0,0 0 0,0 0 0,0 0 0,0 0 0,0 0 0,0 0 0,0 0 0,-1 0 0,1 0 0,0-1 0,0 1 0,0 0 0,0 0 0,0 0 0,0 0 0,0 0 0,0 0 0,0 0 0,0 0 0,0 0 0,0 0 0,0 0 0,0 0 0,0 0 0,0-1 0,0 1 0,0 0 0,0 0 0,0 0 0,0 0 0,0 0 0,0 0 0,0 0 0,0 0 0,0 0 0,0-1 0,-7 12 0,-6 18 0,6 0 0,1-1 0,1 1 0,2 0 0,1 0 0,1 0 0,5 53 0,-3-80 0,8 58 0,-8-56 0,0 0 0,1 0 0,-1 0 0,1 0 0,0 0 0,-1 0 0,2 0 0,-1 0 0,0-1 0,1 1 0,3 3 0,-4-6-40,-1 0 0,0-1 0,0 1 0,1 0-1,-1-1 1,0 0 0,1 1 0,-1-1 0,0 1 0,1-1 0,-1 0-1,1 0 1,-1 0 0,0 0 0,1 0 0,-1 0 0,1 0-1,-1-1 1,0 1 0,1 0 0,-1-1 0,0 1 0,1-1 0,-1 1-1,0-1 1,0 0 0,1 0 0,-1 1 0,0-1 0,0 0-1,0 0 1,0 0 0,1-2 0,13-12-6786</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0.011"/>
    </inkml:context>
    <inkml:brush xml:id="br0">
      <inkml:brushProperty name="width" value="0.05" units="cm"/>
      <inkml:brushProperty name="height" value="0.05" units="cm"/>
      <inkml:brushProperty name="color" value="#FF0066"/>
    </inkml:brush>
  </inkml:definitions>
  <inkml:trace contextRef="#ctx0" brushRef="#br0">180 75 24575,'-6'-6'0,"-7"-7"0,-8-5 0,-5 1 0,-5 4 0,1 6 0,5 7 0,7 8 0,9 6 0,9 8 0,8 6 0,8 0 0,1-4-8191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0.414"/>
    </inkml:context>
    <inkml:brush xml:id="br0">
      <inkml:brushProperty name="width" value="0.05" units="cm"/>
      <inkml:brushProperty name="height" value="0.05" units="cm"/>
      <inkml:brushProperty name="color" value="#FF0066"/>
    </inkml:brush>
  </inkml:definitions>
  <inkml:trace contextRef="#ctx0" brushRef="#br0">1 0 24575,'2'3'0,"0"0"0,0 0 0,-1 0 0,1 0 0,-1 0 0,1 0 0,-1 0 0,0 1 0,0-1 0,-1 0 0,1 1 0,-1 4 0,1 46 0,-1-36 0,-1 225 0,1-243 0,0 0 0,0 0 0,0 0 0,0 0 0,0 0 0,0 0 0,0 1 0,0-1 0,0 0 0,0 0 0,0 0 0,0 0 0,0 0 0,0 0 0,0 0 0,0 0 0,0 0 0,0 1 0,0-1 0,0 0 0,0 0 0,0 0 0,0 0 0,0 0 0,0 0 0,0 0 0,0 0 0,0 0 0,0 0 0,0 1 0,0-1 0,0 0 0,0 0 0,0 0 0,0 0 0,0 0 0,0 0 0,1 0 0,-1 0 0,0 0 0,0 0 0,0 0 0,0 0 0,0 0 0,0 0 0,0 0 0,0 0 0,0 0 0,0 0 0,1 0 0,-1 0 0,0 0 0,0 0 0,0 0 0,0 0 0,0 0 0,0 0 0,0 0 0,0 0 0,0 0 0,1 0 0,-1 0 0,0 0 0,0 0 0,0 0 0,0 0 0,0 0 0,0 0 0,8-9 0,7-19 0,-13 25 0,21-38 0,33-46 0,-45 72 0,0 1 0,2 0 0,0 0 0,0 1 0,1 1 0,16-11 0,-27 21 0,0 0 0,1 0 0,-1 1 0,0-1 0,1 1 0,-1-1 0,0 1 0,1 0 0,0 1 0,-1-1 0,6 0 0,-7 1 0,0 1 0,-1-1 0,1 0 0,0 1 0,-1-1 0,1 1 0,0-1 0,-1 1 0,1 0 0,-1 0 0,1-1 0,-1 1 0,1 0 0,-1 1 0,0-1 0,1 0 0,-1 0 0,0 0 0,0 1 0,0-1 0,0 1 0,0-1 0,0 1 0,0-1 0,1 4 0,1 4 0,-1 0 0,1 0 0,-1 1 0,-1-1 0,0 0 0,0 1 0,-1 13 0,-8 70 0,5-68 0,-7 44 0,-6 64 0,16-132 0,0 1 0,0 0 0,0 0 0,0 0 0,0 0 0,0 0 0,1 0 0,-1-1 0,0 1 0,1 0 0,0 0 0,-1 0 0,1-1 0,0 1 0,0 0 0,0-1 0,0 1 0,0-1 0,0 1 0,0-1 0,2 2 0,-1-3 0,-1 1 0,0-1 0,1 0 0,-1 1 0,1-1 0,0 0 0,-1 0 0,1 0 0,-1 0 0,1 0 0,-1-1 0,1 1 0,-1 0 0,0-1 0,1 1 0,-1-1 0,1 1 0,-1-1 0,0 0 0,1 0 0,-1 1 0,0-1 0,0 0 0,1 0 0,-1 0 0,1-2 0,10-9-455,-1 1 0,16-22 0,-2 0-6371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0.772"/>
    </inkml:context>
    <inkml:brush xml:id="br0">
      <inkml:brushProperty name="width" value="0.05" units="cm"/>
      <inkml:brushProperty name="height" value="0.05" units="cm"/>
      <inkml:brushProperty name="color" value="#FF0066"/>
    </inkml:brush>
  </inkml:definitions>
  <inkml:trace contextRef="#ctx0" brushRef="#br0">135 281 24575,'10'-50'0,"-2"8"0,-1-1 0,1-67 0,-11 78 0,3 32 0,0 0 0,-1 1 0,1-1 0,0 0 0,0 0 0,0 0 0,0 1 0,0-1 0,0 0 0,-1 0 0,1 0 0,0 0 0,0 0 0,0 1 0,0-1 0,-1 0 0,1 0 0,0 0 0,0 0 0,0 0 0,-1 0 0,1 0 0,0 0 0,0 0 0,0 0 0,-1 0 0,1 0 0,0 0 0,0 0 0,-1 0 0,1 0 0,0 0 0,0 0 0,0 0 0,-1 0 0,1 0 0,0 0 0,0 0 0,0 0 0,-1 0 0,1 0 0,0-1 0,0 1 0,0 0 0,0 0 0,-1 0 0,1 0 0,0-1 0,0 1 0,0 0 0,0 0 0,0 0 0,0 0 0,-1-1 0,1 1 0,0 0 0,0 0 0,0 0 0,0-1 0,0 1 0,0 0 0,0 0 0,0-1 0,0 1 0,0 0 0,0 0 0,0 0 0,0-1 0,0 1 0,-8 17 0,-5 22 0,1 1 0,-10 70 0,-1 88 0,20-166 0,-10 154 0,-9 78 0,17-233-1365,-1-8-5461</inkml:trace>
  <inkml:trace contextRef="#ctx0" brushRef="#br0" timeOffset="1">1 684 24575,'9'-57'0,"8"-25"0,7-3 0,5 8 0,4 19 0,1 18 0,1 20 0,1 15 0,-7 9-8191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0.582"/>
    </inkml:context>
    <inkml:brush xml:id="br0">
      <inkml:brushProperty name="width" value="0.05" units="cm"/>
      <inkml:brushProperty name="height" value="0.05" units="cm"/>
      <inkml:brushProperty name="color" value="#FF0066"/>
    </inkml:brush>
  </inkml:definitions>
  <inkml:trace contextRef="#ctx0" brushRef="#br0">236 102 24575,'3'-13'0,"0"-8"0,-7 17 0,-6 8 0,0 4 0,0 0 0,1 1 0,0 0 0,-15 19 0,-26 45 0,45-66 0,-63 111 0,60-102 0,1 1 0,0 1 0,1-1 0,1 1 0,-3 24 0,7-39 0,1-1 0,-1 1 0,1-1 0,0 1 0,0-1 0,1 1 0,-1-1 0,0 0 0,1 1 0,-1-1 0,1 1 0,0-1 0,0 0 0,0 1 0,0-1 0,0 0 0,2 2 0,-2-2 0,1-1 0,-1 0 0,1 0 0,0 1 0,0-1 0,-1 0 0,1 0 0,0-1 0,0 1 0,0 0 0,0-1 0,0 1 0,0-1 0,0 1 0,0-1 0,0 0 0,0 0 0,0 0 0,0 0 0,4-1 0,11-2 0,-1 0 0,1-1 0,-1-1 0,0-1 0,-1 0 0,20-11 0,1-3 0,47-35 0,-54 35 0,-2-2 0,46-48 0,-65 62 0,-1 0 0,0-1 0,-1 1 0,0-1 0,0-1 0,-1 1 0,-1-1 0,1 0 0,-1 0 0,-1 0 0,0-1 0,0 1 0,1-18 0,-4 23 0,0 0 0,-1 0 0,1 0 0,-1 0 0,0 1 0,-1-1 0,1 0 0,-1 1 0,0-1 0,0 1 0,0 0 0,-1-1 0,1 1 0,-5-4 0,3 2 0,-1 1 0,0 0 0,0 0 0,-1 1 0,1 0 0,-1 0 0,0 0 0,0 0 0,-11-4 0,12 6 0,0 0 0,0 1 0,-1-1 0,1 1 0,0 0 0,-1 1 0,1-1 0,-1 1 0,1 0 0,-1 0 0,1 1 0,-7 0 0,8 0 0,1 0 0,-1 1 0,0-1 0,1 1 0,-1 0 0,1 0 0,0 0 0,-1 0 0,1 0 0,0 1 0,0-1 0,1 1 0,-1 0 0,0 0 0,1 0 0,0 0 0,0 1 0,-3 3 0,4-3-57,-1-1 0,1 1 1,0 0-1,0-1 0,0 1 0,0 0 0,1 0 0,-1-1 0,1 1 0,0 0 0,0 0 1,1 0-1,-1-1 0,1 1 0,0 0 0,0 0 0,0-1 0,0 1 0,1-1 1,-1 1-1,1-1 0,0 0 0,3 6 0,11 10-6769</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7.211"/>
    </inkml:context>
    <inkml:brush xml:id="br0">
      <inkml:brushProperty name="width" value="0.05" units="cm"/>
      <inkml:brushProperty name="height" value="0.05" units="cm"/>
      <inkml:brushProperty name="color" value="#FF0066"/>
    </inkml:brush>
  </inkml:definitions>
  <inkml:trace contextRef="#ctx0" brushRef="#br0">115 86 24575,'0'-77'0,"2"69"0,1 8 0,2 15 0,-1 28 0,-2 1 0,-3-1 0,-6 55 0,2-30 0,-37 518-594,-16 277-461,50-764 1379,3-50-457,1 0 0,3 0 0,7 65-1,1-81-6199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7.615"/>
    </inkml:context>
    <inkml:brush xml:id="br0">
      <inkml:brushProperty name="width" value="0.05" units="cm"/>
      <inkml:brushProperty name="height" value="0.05" units="cm"/>
      <inkml:brushProperty name="color" value="#FF0066"/>
    </inkml:brush>
  </inkml:definitions>
  <inkml:trace contextRef="#ctx0" brushRef="#br0">52 400 24575,'-2'2'0,"-1"-1"0,1 1 0,-1-1 0,1 0 0,-1 1 0,0-1 0,1 0 0,-5 0 0,6 0 0,1-1 0,-1 0 0,0 1 0,0-1 0,1 0 0,-1 0 0,0 0 0,0 0 0,0 0 0,1 1 0,-1-1 0,0-1 0,0 1 0,0 0 0,0 0 0,1 0 0,-1 0 0,0-1 0,0 1 0,1 0 0,-1-1 0,0 1 0,0 0 0,1-1 0,-1 1 0,0-1 0,1 1 0,-1-1 0,1 1 0,-1-1 0,0 0 0,1 0 0,0 0 0,0 0 0,0 0 0,0 1 0,0-1 0,1 0 0,-1 0 0,0 1 0,0-1 0,1 0 0,-1 0 0,0 1 0,1-1 0,-1 0 0,1 1 0,-1-1 0,1 1 0,-1-1 0,1 1 0,-1-1 0,1 1 0,0-1 0,-1 1 0,1-1 0,0 1 0,-1-1 0,1 1 0,1 0 0,25-12 0,-23 10 0,56-18 35,90-19 0,69 1-178,-132 24-85,1897-189-5677,7 152-809,-1528 44 7426,-256 4 3305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8.456"/>
    </inkml:context>
    <inkml:brush xml:id="br0">
      <inkml:brushProperty name="width" value="0.05" units="cm"/>
      <inkml:brushProperty name="height" value="0.05" units="cm"/>
      <inkml:brushProperty name="color" value="#FF0066"/>
    </inkml:brush>
  </inkml:definitions>
  <inkml:trace contextRef="#ctx0" brushRef="#br0">2 189 24575,'0'-1'0,"0"1"0,0 0 0,0 0 0,1 0 0,-1 0 0,0 0 0,0 0 0,0-1 0,0 1 0,0 0 0,0 0 0,0 0 0,0 0 0,0 0 0,0 0 0,0-1 0,0 1 0,0 0 0,0 0 0,0 0 0,0 0 0,0-1 0,0 1 0,0 0 0,0 0 0,0 0 0,0 0 0,0 0 0,0 0 0,0-1 0,0 1 0,0 0 0,0 0 0,0 0 0,-1 0 0,1 0 0,0 0 0,0-1 0,0 1 0,0 0 0,0 0 0,0 0 0,0 0 0,-1 0 0,1 0 0,0 0 0,0 0 0,0 0 0,0 0 0,-1 0 0,18-8 0,38-3 0,1 3 0,83-1 0,-55 4 0,4350-137-9595,-3851 152 8366,67-1 3330,-625-9-1722,-16 0 194,0 1 0,0-2 0,0 1-1,0-1 1,11-3 0,-41-3 2367,-10 4-2448,-1 0 0,0 3 0,-51 4-1,81-3-491,-1-1 0,0 0 0,1 1 0,-1 0 0,0-1 0,1 1 0,-1 0 0,1 0 0,0 0 0,-1 1 0,1-1 0,0 1 0,-1-1 0,1 1 0,0 0 0,0 0 0,1 0 0,-1 0 0,0 0 0,1 0 0,-1 0 0,1 0 0,-3 5 0,2 1 0,1-1 0,0 1 0,0 0 0,0-1 0,1 1 0,0 0 0,1 8 0,1 50 0,-10 90 0,-20 65 0,4-40 0,-36 403-574,30 3-56,52 56 1796,-18-616-1131,-1-9-34,-1 0 0,-1 1-1,-1 24 1,-1-41-1,1 0 0,0 0 0,0 0 0,-1-1 0,1 1 0,-1 0 0,0 0 0,0-1 0,1 1 0,-1 0 0,0-1 0,0 1 0,0-1 0,-1 1 0,1-1 0,0 0 0,0 1 0,-1-1 0,1 0 0,-1 0 0,1 0 0,-1 0 0,0 0 0,1 0 0,-1 0 0,0-1 0,-3 2 0,-3-1 0,-1 1 0,0-1 0,-1 0 0,-14-2 0,9 1 0,-503 7-2394,342-1-3403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9.155"/>
    </inkml:context>
    <inkml:brush xml:id="br0">
      <inkml:brushProperty name="width" value="0.05" units="cm"/>
      <inkml:brushProperty name="height" value="0.05" units="cm"/>
      <inkml:brushProperty name="color" value="#FF0066"/>
    </inkml:brush>
  </inkml:definitions>
  <inkml:trace contextRef="#ctx0" brushRef="#br0">2 104 24575,'0'-26'0,"-1"16"0,1 0 0,0 1 0,0-1 0,1 0 0,2-11 0,-3 21 0,1 0 0,-1-1 0,0 1 0,0 0 0,0-1 0,0 1 0,0 0 0,0-1 0,0 1 0,0 0 0,1-1 0,-1 1 0,0 0 0,0-1 0,1 1 0,-1 0 0,0-1 0,0 1 0,1 0 0,-1 0 0,0 0 0,1-1 0,-1 1 0,0 0 0,1 0 0,-1 0 0,0 0 0,1-1 0,-1 1 0,0 0 0,1 0 0,-1 0 0,0 0 0,1 0 0,-1 0 0,0 0 0,1 0 0,-1 0 0,1 0 0,-1 0 0,0 0 0,1 1 0,-1-1 0,0 0 0,1 0 0,-1 0 0,0 0 0,1 0 0,-1 1 0,0-1 0,1 0 0,-1 0 0,0 1 0,0-1 0,1 1 0,17 19 0,-15-16 0,149 220 0,-81-113 0,70 102-1365,-128-193-5461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9.526"/>
    </inkml:context>
    <inkml:brush xml:id="br0">
      <inkml:brushProperty name="width" value="0.05" units="cm"/>
      <inkml:brushProperty name="height" value="0.05" units="cm"/>
      <inkml:brushProperty name="color" value="#FF0066"/>
    </inkml:brush>
  </inkml:definitions>
  <inkml:trace contextRef="#ctx0" brushRef="#br0">421 0 24575,'-4'1'0,"0"-1"0,-1 1 0,1 0 0,0 0 0,0 1 0,0-1 0,0 1 0,0 0 0,0 0 0,0 0 0,1 1 0,-1-1 0,1 1 0,0 0 0,-1 0 0,-3 5 0,-7 8 0,2 0 0,-14 22 0,16-22 0,-48 80 151,-49 112-1,-1 4-1816,92-185-5160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39.996"/>
    </inkml:context>
    <inkml:brush xml:id="br0">
      <inkml:brushProperty name="width" value="0.05" units="cm"/>
      <inkml:brushProperty name="height" value="0.05" units="cm"/>
      <inkml:brushProperty name="color" value="#FF0066"/>
    </inkml:brush>
  </inkml:definitions>
  <inkml:trace contextRef="#ctx0" brushRef="#br0">325 94 24575,'1'-4'0,"0"1"0,0-1 0,0 0 0,-1 0 0,1 0 0,-1 0 0,0 1 0,0-1 0,0 0 0,0 0 0,-1 0 0,0 0 0,0 0 0,0 1 0,-3-8 0,3 9 0,0 0 0,0 1 0,0-1 0,-1 0 0,1 1 0,0-1 0,-1 1 0,0-1 0,1 1 0,-1 0 0,0 0 0,0 0 0,0 0 0,0 0 0,0 0 0,0 0 0,0 0 0,0 1 0,0-1 0,0 1 0,0 0 0,0-1 0,0 1 0,0 0 0,0 0 0,-1 0 0,1 1 0,0-1 0,0 0 0,-2 2 0,-5 0 0,1 1 0,-1 0 0,1 0 0,0 1 0,0 0 0,0 0 0,1 1 0,0 0 0,0 0 0,0 1 0,0 0 0,1 0 0,0 1 0,0 0 0,1 0 0,0 0 0,0 1 0,0-1 0,1 1 0,-5 13 0,5-12 0,1 0 0,0 1 0,1-1 0,0 1 0,0-1 0,1 1 0,0 0 0,1 0 0,0 0 0,0-1 0,1 1 0,1 0 0,0-1 0,0 1 0,0-1 0,1 1 0,1-1 0,6 12 0,0-6 0,1 0 0,1-1 0,0 0 0,1-1 0,1-1 0,0 0 0,28 18 0,-20-14 0,0 1 0,26 26 0,-46-41 0,0 0 0,0 0 0,-1 0 0,1 0 0,0 0 0,-1 1 0,1-1 0,-1 0 0,0 1 0,0-1 0,0 1 0,0 0 0,0-1 0,-1 1 0,1 0 0,-1-1 0,1 1 0,-1 0 0,0 0 0,0-1 0,0 1 0,-1 0 0,1-1 0,-1 1 0,1 0 0,-1-1 0,0 1 0,0-1 0,0 1 0,0-1 0,-1 1 0,1-1 0,-1 0 0,1 1 0,-1-1 0,0 0 0,0 0 0,0 0 0,0-1 0,0 1 0,-5 3 0,-4 2 0,1 0 0,-2-1 0,1-1 0,-1 1 0,0-2 0,0 0 0,0 0 0,-23 3 0,15-4 0,0-1 0,0 0 0,0-2 0,-36-3 0,52 3-72,1-1 1,-1 1-1,0-1 0,1 1 0,-1-1 0,0 0 0,1-1 0,0 1 1,-1-1-1,1 1 0,0-1 0,-1 0 0,1 0 0,0-1 0,1 1 1,-1 0-1,0-1 0,-3-5 0,-3-9-6754</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0.371"/>
    </inkml:context>
    <inkml:brush xml:id="br0">
      <inkml:brushProperty name="width" value="0.05" units="cm"/>
      <inkml:brushProperty name="height" value="0.05" units="cm"/>
      <inkml:brushProperty name="color" value="#FF0066"/>
    </inkml:brush>
  </inkml:definitions>
  <inkml:trace contextRef="#ctx0" brushRef="#br0">18 38 24575,'-6'0'0,"-1"3"0,2 1 0,9-1 0,9-3 0,8-2 0,3-3 0,6-1 0,2 1 0,-1-2 0,-1 0 0,-3-1 0,-7 0-8191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0.766"/>
    </inkml:context>
    <inkml:brush xml:id="br0">
      <inkml:brushProperty name="width" value="0.05" units="cm"/>
      <inkml:brushProperty name="height" value="0.05" units="cm"/>
      <inkml:brushProperty name="color" value="#FF0066"/>
    </inkml:brush>
  </inkml:definitions>
  <inkml:trace contextRef="#ctx0" brushRef="#br0">356 234 24575,'-1'-13'0,"0"0"0,-1 1 0,0-1 0,-1 1 0,0 0 0,-1 0 0,-1 0 0,0 1 0,-10-20 0,11 24 0,0 1 0,-1-1 0,1 1 0,-1-1 0,-1 1 0,1 1 0,-1-1 0,0 1 0,0 0 0,-1 0 0,1 1 0,-1 0 0,0 0 0,0 0 0,0 1 0,-11-3 0,14 5 0,0 0 0,0 1 0,0 0 0,-1 0 0,1 0 0,0 0 0,0 0 0,0 1 0,0 0 0,0 0 0,0 0 0,0 0 0,-4 3 0,2-1 0,-1 1 0,1-1 0,0 2 0,0-1 0,0 1 0,-9 9 0,5-2 0,0 0 0,1 1 0,0 0 0,1 1 0,0 0 0,-6 17 0,9-20 0,1 1 0,0 0 0,1 0 0,0 0 0,1 0 0,1 1 0,-1 18 0,2-26 0,1 0 0,-1 0 0,1 0 0,0 0 0,0 0 0,0 0 0,1 0 0,0-1 0,0 1 0,0-1 0,0 1 0,1-1 0,0 0 0,0 0 0,0 0 0,0 0 0,1 0 0,-1-1 0,1 1 0,0-1 0,5 3 0,1 0 0,1-1 0,-1 0 0,1-1 0,0 0 0,1-1 0,-1 0 0,1-1 0,-1 0 0,20 0 0,-17-1 0,-1-1 0,0-1 0,1 0 0,-1-1 0,0-1 0,1 0 0,-2 0 0,16-7 0,-22 7 0,0 0 0,-1 0 0,1-1 0,-1 1 0,0-1 0,0 0 0,0-1 0,-1 1 0,1-1 0,-1 0 0,0 0 0,0 0 0,-1-1 0,0 0 0,0 1 0,0-1 0,0 0 0,-1 0 0,0 0 0,2-12 0,-1-7 0,0 0 0,-2-1 0,-1 1 0,-2-27 0,0-27 0,3 76 0,3 11 0,2 13 0,17 67 160,15 51-47,-29-112-522,1-2-1,1 0 1,18 31-1,-9-25-6416</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1.199"/>
    </inkml:context>
    <inkml:brush xml:id="br0">
      <inkml:brushProperty name="width" value="0.05" units="cm"/>
      <inkml:brushProperty name="height" value="0.05" units="cm"/>
      <inkml:brushProperty name="color" value="#FF0066"/>
    </inkml:brush>
  </inkml:definitions>
  <inkml:trace contextRef="#ctx0" brushRef="#br0">133 240 24575,'0'0'0,"0"-1"0,0 1 0,0-1 0,0 1 0,0 0 0,0-1 0,0 1 0,0-1 0,0 1 0,0 0 0,0-1 0,-1 1 0,1 0 0,0-1 0,0 1 0,0 0 0,-1-1 0,1 1 0,0 0 0,-1-1 0,1 1 0,0 0 0,0 0 0,-1-1 0,1 1 0,0 0 0,-1 0 0,1 0 0,-1 0 0,1-1 0,0 1 0,-1 0 0,1 0 0,-1 0 0,1 0 0,0 0 0,-1 0 0,1 0 0,0 0 0,-1 0 0,1 0 0,-1 0 0,1 0 0,0 0 0,-1 1 0,1-1 0,-1 0 0,1 0 0,-1 0 0,-18 11 0,15-6 0,-1 0 0,1 1 0,0 0 0,0 0 0,1 0 0,-1 0 0,1 0 0,1 1 0,-1-1 0,1 1 0,1 0 0,-3 12 0,1 4 0,1 0 0,1 35 0,4-20 0,0 0 0,12 48 0,26 72 0,-34-133 0,-5-18 0,-1-5 0,0 1 0,0 0 0,0 0 0,0 0 0,-1 0 0,1 0 0,-1 0 0,1 0 0,-1 0 0,0 0 0,-1 1 0,1-1 0,-2 4 0,2-7 0,0 0 0,-1 0 0,1 0 0,-1 0 0,1 0 0,-1 0 0,1 0 0,-1 0 0,1 0 0,0 0 0,-1-1 0,1 1 0,-1 0 0,1 0 0,0-1 0,-1 1 0,1 0 0,0-1 0,-1 1 0,1 0 0,0-1 0,-1 1 0,1 0 0,0-1 0,0 1 0,0 0 0,-1-1 0,1 1 0,0-1 0,0 1 0,0-1 0,0 1 0,0-1 0,0 0 0,-10-18 0,-8-31 0,1 0 0,3-1 0,-8-56 0,-9-159 0,27 151 0,5 98 0,0 0 0,1 0 0,1 0 0,7-26 0,-9 40 0,0-1 0,0 1 0,0 0 0,1 0 0,-1 0 0,1 0 0,0 0 0,0 1 0,0-1 0,0 0 0,0 1 0,1 0 0,-1-1 0,1 1 0,-1 0 0,1 0 0,0 0 0,0 1 0,4-3 0,-3 3 0,0 0 0,0 0 0,0 1 0,0 0 0,0-1 0,0 1 0,0 1 0,0-1 0,0 0 0,0 1 0,0 0 0,0 0 0,0 0 0,0 1 0,6 2 0,2 3 0,-1-1 0,1 2 0,-1 0 0,0 0 0,-1 1 0,0 0 0,0 1 0,-1 0 0,0 0 0,-1 1 0,0 1 0,-1-1 0,0 1 0,-1 0 0,0 0 0,7 23 0,-12-28 14,0 0 1,0-1-1,-1 1 0,0 0 0,0 0 1,-1-1-1,0 1 0,0 0 0,0-1 0,-1 1 1,0-1-1,0 1 0,-1-1 0,1 0 1,-1 0-1,-1 0 0,1 0 0,-1-1 0,0 1 1,-1-1-1,1 0 0,-1 0 0,-8 6 1,-1 0-229,0 0 1,0-2 0,-1 1-1,-1-2 1,1 0 0,-1-1-1,-33 10 1,24-11-6613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1.606"/>
    </inkml:context>
    <inkml:brush xml:id="br0">
      <inkml:brushProperty name="width" value="0.05" units="cm"/>
      <inkml:brushProperty name="height" value="0.05" units="cm"/>
      <inkml:brushProperty name="color" value="#FF0066"/>
    </inkml:brush>
  </inkml:definitions>
  <inkml:trace contextRef="#ctx0" brushRef="#br0">82 287 24575,'-7'7'0,"0"0"0,1 0 0,0 0 0,1 1 0,0 0 0,0 0 0,0 0 0,1 0 0,0 1 0,1 0 0,0 0 0,1 0 0,-1 0 0,2 0 0,-1 1 0,1 17 0,1 54 0,5 1 0,23 129 0,-27-321 0,-24-138 0,11 152 0,0-129 0,12 224 0,0-13 0,1 0 0,0 0 0,1 1 0,7-28 0,-9 38 0,1 1 0,0 0 0,0-1 0,0 1 0,0 0 0,0 0 0,1 0 0,-1 0 0,0 0 0,1 0 0,0 0 0,-1 0 0,1 1 0,0-1 0,0 0 0,0 1 0,0 0 0,0-1 0,0 1 0,0 0 0,1 0 0,-1 0 0,0 1 0,1-1 0,-1 0 0,1 1 0,-1-1 0,0 1 0,1 0 0,-1 0 0,1 0 0,-1 0 0,1 1 0,-1-1 0,1 1 0,1 0 0,5 2 0,-1 0 0,1 0 0,-1 1 0,0 0 0,-1 0 0,1 1 0,-1 0 0,0 1 0,0-1 0,0 2 0,-1-1 0,0 0 0,0 1 0,0 0 0,-1 1 0,-1-1 0,1 1 0,-1 0 0,0 0 0,3 11 0,-3-8 0,0 0 0,-1 0 0,0 0 0,-1 0 0,0 1 0,-1-1 0,0 1 0,-1 0 0,0-1 0,-1 1 0,0-1 0,-1 1 0,0-1 0,-1 0 0,-5 13 0,2-11-105,-1 0 0,0-1 0,-1 0 0,0 0 0,-1-1 0,-1 0 0,0 0 0,0-1 0,-1-1 0,0 0 0,0 0 0,-23 12 0,16-13-6721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1.034"/>
    </inkml:context>
    <inkml:brush xml:id="br0">
      <inkml:brushProperty name="width" value="0.05" units="cm"/>
      <inkml:brushProperty name="height" value="0.05" units="cm"/>
      <inkml:brushProperty name="color" value="#FF0066"/>
    </inkml:brush>
  </inkml:definitions>
  <inkml:trace contextRef="#ctx0" brushRef="#br0">104 233 24575,'-13'35'0,"9"-5"0,1 0 0,3 50 0,1-45 0,-6 50 0,4-77 0,-1 13 0,-1 0 0,-1-1 0,0 1 0,-2-1 0,-10 26 0,11-44 0,1-8 0,-1-11 0,-7-48 0,3-1 0,3 0 0,3 0 0,9-105 0,-3 140 0,10-50 0,-11 71 0,1 1 0,0 0 0,0 0 0,1 1 0,0-1 0,0 1 0,1 0 0,0 0 0,11-14 0,-14 21 0,-1-1 0,0 1 0,0 0 0,1-1 0,-1 1 0,1 0 0,-1 0 0,1 0 0,0 0 0,-1 0 0,1 0 0,0 1 0,0-1 0,-1 0 0,1 1 0,0 0 0,0-1 0,0 1 0,0 0 0,0 0 0,0 0 0,-1 0 0,1 0 0,0 0 0,0 1 0,0-1 0,3 2 0,-3-1 0,0 0 0,0 1 0,0 0 0,0-1 0,0 1 0,0 0 0,-1 0 0,1 0 0,0 0 0,-1 0 0,0 0 0,1 0 0,-1 1 0,0-1 0,0 0 0,0 1 0,-1-1 0,1 1 0,0 4 0,0 4 31,0 0 0,-1 0 0,-1 0 0,1 0 0,-2-1 0,0 1 0,0 0 0,-1-1 0,0 1 1,-9 18-1,-5 7-866,-34 52 1,50-87 796,-16 25-6788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2.024"/>
    </inkml:context>
    <inkml:brush xml:id="br0">
      <inkml:brushProperty name="width" value="0.05" units="cm"/>
      <inkml:brushProperty name="height" value="0.05" units="cm"/>
      <inkml:brushProperty name="color" value="#FF0066"/>
    </inkml:brush>
  </inkml:definitions>
  <inkml:trace contextRef="#ctx0" brushRef="#br0">84 38 24575,'-20'14'0,"18"-13"0,-1 0 0,1 1 0,0-1 0,0 1 0,0-1 0,0 1 0,0-1 0,1 1 0,-1 0 0,0 0 0,-1 3 0,2-4 0,1 1 0,-1-1 0,1 0 0,-1 0 0,1 0 0,-1 0 0,0 0 0,0-1 0,1 1 0,-1 0 0,0 0 0,0 0 0,0-1 0,0 1 0,0 0 0,0-1 0,0 1 0,0-1 0,0 1 0,0-1 0,-2 1 0,2-1 0,1-1 0,-1 1 0,0 0 0,1 0 0,-1-1 0,0 1 0,1-1 0,-1 1 0,0-1 0,1 1 0,-1-1 0,1 1 0,-1-1 0,1 0 0,-1 1 0,1-1 0,-1 0 0,1 1 0,0-1 0,-1 0 0,1 1 0,0-1 0,-1-1 0,0-2 0,0 0 0,0-1 0,0 1 0,0-1 0,1 1 0,-1-1 0,1 1 0,0-1 0,1 1 0,0-6 0,-1 9-33,1 0 0,-1 0-1,0 0 1,1 0 0,-1 0-1,1-1 1,-1 1 0,1 0 0,-1 0-1,1 0 1,0 0 0,0 0-1,-1 1 1,1-1 0,0 0-1,0 0 1,0 0 0,0 1 0,0-1-1,0 0 1,0 1 0,0-1-1,0 1 1,0-1 0,1 1-1,-1 0 1,0-1 0,0 1 0,0 0-1,0 0 1,1 0 0,-1 0-1,0 0 1,0 0 0,0 0-1,1 0 1,-1 1 0,0-1 0,0 0-1,2 1 1,8 4-6793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2.382"/>
    </inkml:context>
    <inkml:brush xml:id="br0">
      <inkml:brushProperty name="width" value="0.05" units="cm"/>
      <inkml:brushProperty name="height" value="0.05" units="cm"/>
      <inkml:brushProperty name="color" value="#FF0066"/>
    </inkml:brush>
  </inkml:definitions>
  <inkml:trace contextRef="#ctx0" brushRef="#br0">153 415 24575,'-10'-16'0,"6"8"0,4 21 0,27 189 0,-2-16 0,3 209 0,-28-375 0,-1 0 0,-5 29 0,6-44 0,-1 0 0,0 0 0,-1 0 0,1 0 0,-1-1 0,0 1 0,0 0 0,-1-1 0,1 0 0,-1 1 0,0-1 0,0 0 0,-1 0 0,1-1 0,-6 5 0,7-6 17,0-1 0,-1 0 0,1 0 1,-1 0-1,0 0 0,1 0 0,-1 0 0,0-1 0,1 1 0,-1-1 0,0 0 0,0 1 0,1-1 0,-1-1 0,0 1 0,0 0 0,1-1 0,-1 1 1,-3-2-1,-2-1-302,1 0 1,-1 0-1,1-1 1,-1 0-1,-6-5 1,-17-14-6542</inkml:trace>
  <inkml:trace contextRef="#ctx0" brushRef="#br0" timeOffset="1">1 28 24575,'3'-6'0,"4"-4"0,0 1 0,-1 7 0,-1 5 0,-4 6 0,-3 0-8191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2.820"/>
    </inkml:context>
    <inkml:brush xml:id="br0">
      <inkml:brushProperty name="width" value="0.05" units="cm"/>
      <inkml:brushProperty name="height" value="0.05" units="cm"/>
      <inkml:brushProperty name="color" value="#FF0066"/>
    </inkml:brush>
  </inkml:definitions>
  <inkml:trace contextRef="#ctx0" brushRef="#br0">121 183 24575,'2'0'0,"1"0"0,0 0 0,0-1 0,-1 1 0,1-1 0,0 0 0,-1 0 0,1 0 0,-1 0 0,1 0 0,-1 0 0,1-1 0,-1 1 0,0-1 0,0 1 0,0-1 0,0 0 0,0 0 0,0 0 0,0 0 0,-1 0 0,1-1 0,-1 1 0,1 0 0,-1-1 0,0 1 0,0-1 0,0 1 0,1-6 0,-1 4 0,0 0 0,0-1 0,-1 1 0,0 0 0,1-1 0,-2 1 0,1-1 0,0 1 0,-1 0 0,0-1 0,0 1 0,0 0 0,0 0 0,-1 0 0,0 0 0,0 0 0,-4-7 0,2 6 0,1 1 0,-1 0 0,0 1 0,0-1 0,0 1 0,-1 0 0,1 0 0,-1 0 0,0 0 0,0 1 0,0 0 0,0 0 0,0 0 0,0 0 0,-1 1 0,1 0 0,-9 0 0,10 0 0,1 1 0,0 1 0,0-1 0,0 0 0,0 1 0,0 0 0,0-1 0,0 1 0,1 0 0,-1 1 0,0-1 0,0 0 0,1 1 0,-1-1 0,1 1 0,-1 0 0,1 0 0,0 0 0,-1 0 0,1 1 0,0-1 0,1 0 0,-1 1 0,0 0 0,1-1 0,-1 1 0,1 0 0,0 0 0,0-1 0,0 1 0,0 0 0,0 5 0,0-3 0,0 1 0,1-1 0,0 0 0,0 1 0,0-1 0,1 0 0,0 0 0,0 1 0,0-1 0,0 0 0,1 0 0,0 0 0,0 0 0,0-1 0,1 1 0,-1 0 0,1-1 0,0 0 0,5 5 0,6 7 0,2-1 0,-1-1 0,27 19 0,-14-12 0,-3-2 0,38 34 0,-57-48 0,-1 1 0,1 0 0,-1 1 0,0-1 0,-1 1 0,0 0 0,6 12 0,-9-17 0,0 0 0,0 0 0,-1 1 0,1-1 0,-1 0 0,0 0 0,1 1 0,-1-1 0,0 0 0,0 1 0,-1-1 0,1 0 0,0 1 0,-1-1 0,1 0 0,-1 0 0,0 0 0,0 0 0,0 1 0,0-1 0,0 0 0,0 0 0,-1-1 0,1 1 0,0 0 0,-1 0 0,0-1 0,1 1 0,-1-1 0,0 1 0,0-1 0,0 0 0,0 1 0,0-1 0,0 0 0,0-1 0,-2 2 0,-3 1 0,-1-1 0,1 1 0,0-1 0,-1-1 0,1 0 0,-1 0 0,0 0 0,1-1 0,-16-1 0,17 0 34,-1 0 1,1-1-1,0 0 0,0 0 0,0 0 0,1-1 0,-1 0 0,0 0 0,-7-6 1,10 7-130,1 0 0,-1-1 0,0 1 0,1-1 1,-1 0-1,1 0 0,0 0 0,0 0 0,0 0 0,0 0 1,1-1-1,-1 1 0,1 0 0,0-1 0,0 0 1,0 1-1,-1-5 0,2-12-6731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43.642"/>
    </inkml:context>
    <inkml:brush xml:id="br0">
      <inkml:brushProperty name="width" value="0.05" units="cm"/>
      <inkml:brushProperty name="height" value="0.05" units="cm"/>
      <inkml:brushProperty name="color" value="#FF0066"/>
    </inkml:brush>
  </inkml:definitions>
  <inkml:trace contextRef="#ctx0" brushRef="#br0">204 83 24575,'1'-1'0,"0"1"0,-1-1 0,1 1 0,-1-1 0,1 0 0,-1 1 0,1-1 0,-1 1 0,0-1 0,1 0 0,-1 0 0,0 1 0,1-1 0,-1 0 0,0 0 0,0 1 0,0-1 0,0 0 0,0 0 0,1 1 0,-2-1 0,1 0 0,0 0 0,0 1 0,0-1 0,0 0 0,0 0 0,-1 1 0,1-1 0,0 0 0,0 0 0,-1 1 0,1-1 0,-1 0 0,1 1 0,-1-1 0,1 1 0,-1-1 0,1 0 0,-1 1 0,1-1 0,-1 1 0,0 0 0,1-1 0,-1 1 0,0-1 0,1 1 0,-1 0 0,-1-1 0,-2-1 0,1 1 0,-1-1 0,0 1 0,1-1 0,-1 1 0,0 0 0,0 1 0,-7-1 0,5 1 0,-1 1 0,1 0 0,-1 1 0,1-1 0,0 1 0,-1 1 0,1-1 0,0 1 0,0 0 0,1 0 0,-1 1 0,1 0 0,0 0 0,0 0 0,0 1 0,0-1 0,1 1 0,-1 0 0,1 1 0,1-1 0,-5 7 0,3-3 0,0 1 0,1-1 0,0 1 0,0 0 0,1 0 0,1 0 0,0 0 0,0 1 0,1-1 0,0 1 0,0-1 0,3 18 0,-1-18 0,1 0 0,1-1 0,0 1 0,0-1 0,1 0 0,0 0 0,0 0 0,1 0 0,1-1 0,-1 0 0,1 0 0,1 0 0,-1-1 0,1 0 0,10 8 0,-12-11 0,1 0 0,-1 0 0,1 0 0,-1-1 0,1 0 0,0 0 0,0-1 0,0 0 0,1 0 0,-1 0 0,1-1 0,-1 1 0,1-2 0,-1 1 0,1-1 0,-1 0 0,1 0 0,-1-1 0,1 0 0,-1 0 0,1 0 0,-1-1 0,12-4 0,-13 3 0,0 1 0,0-1 0,0 0 0,-1 0 0,1-1 0,-1 1 0,0-1 0,0 0 0,0 0 0,0-1 0,-1 1 0,1-1 0,-1 1 0,3-8 0,-3 4 0,0 0 0,0 0 0,-1 0 0,0 0 0,-1 0 0,0-1 0,0 1 0,-1-16 0,-2 4 0,0 1 0,-2 0 0,0 0 0,-1 0 0,-1 1 0,0-1 0,-16-27 0,-10-11 0,28 52 0,1 0 0,-1 0 0,0 1 0,0-1 0,0 1 0,-1 0 0,0 0 0,-7-5 0,11 9 0,1-1 0,-1 1 0,0 0 0,1-1 0,-1 1 0,0 0 0,0 0 0,1-1 0,-1 1 0,0 0 0,0 0 0,0 0 0,1 0 0,-1 0 0,0 0 0,0 0 0,-1 0 0,2 1 0,-1-1 0,1 0 0,0 0 0,-1 1 0,1-1 0,0 0 0,0 0 0,-1 1 0,1-1 0,0 1 0,0-1 0,-1 0 0,1 1 0,0-1 0,0 0 0,0 1 0,0-1 0,-1 1 0,1-1 0,0 0 0,0 1 0,0-1 0,0 1 0,0 2 0,0-1 0,1 0 0,-1 0 0,0 0 0,1 1 0,0-1 0,-1 0 0,1 0 0,0 0 0,2 3 0,0-1 0,0-1 0,0 1 0,1-1 0,-1 1 0,1-1 0,0 0 0,0-1 0,0 1 0,0-1 0,0 0 0,1 0 0,-1 0 0,1 0 0,-1-1 0,1 0 0,-1 0 0,1 0 0,0 0 0,6-1 0,10 1 0,0-1 0,42-7 0,-57 6 0,12-1 0,-6-1 0,0 2 0,0 0 0,24 0 0,-34 1 0,0 0 0,0 0 0,0 1 0,1-1 0,-1 1 0,0-1 0,0 1 0,0 0 0,0-1 0,0 1 0,-1 0 0,1 0 0,0 1 0,0-1 0,0 0 0,-1 0 0,1 1 0,-1-1 0,1 1 0,-1 0 0,0-1 0,0 1 0,1 0 0,-1 0 0,0 0 0,0 0 0,-1 0 0,2 3 0,4 28 0,-1 1 0,0 49 0,-2-24 0,-3-57 0,1 0 0,-1 0 0,0 0 0,0 0 0,1 0 0,0 1 0,-1-1 0,1 0 0,0 0 0,0 0 0,0-1 0,2 5 0,-2-6 0,0 1 0,-1-1 0,1 1 0,0-1 0,0 0 0,-1 1 0,1-1 0,0 0 0,0 0 0,0 0 0,-1 0 0,1 1 0,0-1 0,0 0 0,0 0 0,-1 0 0,1-1 0,0 1 0,0 0 0,0 0 0,-1 0 0,1-1 0,0 1 0,0 0 0,-1-1 0,1 1 0,0 0 0,-1-1 0,1 1 0,0-1 0,-1 1 0,1-1 0,-1 0 0,1 1 0,-1-1 0,2 0 0,12-15 0,-1 0 0,0 0 0,-1-2 0,0 1 0,-2-1 0,11-24 0,16-27 0,-26 51 0,-8 11 0,1 0 0,0 1 0,0-1 0,0 1 0,1 0 0,0 0 0,0 1 0,1-1 0,10-7 0,-15 12 0,0 1 0,0-1 0,0 1 0,0 0 0,0-1 0,0 1 0,0 0 0,0 0 0,0 0 0,0 0 0,0 0 0,0 0 0,0 0 0,0 0 0,0 0 0,0 0 0,0 1 0,0-1 0,0 0 0,0 1 0,0-1 0,0 1 0,0-1 0,0 1 0,0-1 0,-1 1 0,1 0 0,0-1 0,0 1 0,-1 0 0,1 0 0,0-1 0,-1 1 0,1 0 0,-1 0 0,1 0 0,-1 0 0,1 0 0,-1 0 0,0 0 0,1 1 0,2 7 0,0-1 0,0 1 0,2 15 0,-4-18 0,1 4 0,4 24 0,2-1 0,1 0 0,24 56 0,-32-86 0,1 0 0,0 0 0,-1 0 0,1 0 0,0-1 0,0 1 0,1 0 0,-1-1 0,1 0 0,-1 1 0,1-1 0,0 0 0,-1 0 0,1-1 0,0 1 0,0-1 0,1 1 0,2 0 0,-3-2 0,-1 1 0,1-1 0,-1 0 0,1 0 0,-1 0 0,1 0 0,0-1 0,-1 1 0,1-1 0,-1 0 0,0 1 0,1-1 0,-1 0 0,1 0 0,-1-1 0,0 1 0,0 0 0,0-1 0,0 1 0,0-1 0,0 0 0,0 0 0,0 0 0,1-2 0,2-3-341,0 0 0,0-1-1,7-16 1,-1 0-6485</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2.389"/>
    </inkml:context>
    <inkml:brush xml:id="br0">
      <inkml:brushProperty name="width" value="0.05" units="cm"/>
      <inkml:brushProperty name="height" value="0.05" units="cm"/>
      <inkml:brushProperty name="color" value="#FF0066"/>
    </inkml:brush>
  </inkml:definitions>
  <inkml:trace contextRef="#ctx0" brushRef="#br0">627 457 24575,'4'0'0,"0"-1"0,0 1 0,0-1 0,0 1 0,0-1 0,0 0 0,0-1 0,0 1 0,0-1 0,0 0 0,-1 0 0,1 0 0,-1 0 0,1-1 0,5-4 0,-7 5 0,0 0 0,0-1 0,-1 1 0,1 0 0,-1-1 0,1 1 0,-1-1 0,0 0 0,0 1 0,0-1 0,0 0 0,0 1 0,-1-1 0,1 0 0,-1 0 0,0 0 0,0 0 0,0 0 0,0 0 0,0 1 0,-1-1 0,1 0 0,-1 0 0,-1-2 0,2 2 0,-1 1 0,-1 0 0,1 0 0,0 0 0,0 0 0,-1 0 0,0 0 0,1 0 0,-1 0 0,0 1 0,1-1 0,-1 0 0,0 1 0,0 0 0,-1-1 0,1 1 0,0 0 0,0 0 0,0 0 0,-1 1 0,1-1 0,-1 0 0,1 1 0,0 0 0,-1-1 0,1 1 0,-1 0 0,1 0 0,-1 1 0,1-1 0,-4 1 0,-4 0 0,-1 1 0,1 1 0,-1 0 0,1 0 0,-18 9 0,8-2 0,2 1 0,-1 1 0,2 0 0,-1 1 0,-29 31 0,38-35 0,0 1 0,1 0 0,0 1 0,0 0 0,1 0 0,1 0 0,0 1 0,1 0 0,0 0 0,0 1 0,-2 13 0,6-22 0,0-1 0,1 1 0,-1 0 0,1 0 0,0 0 0,0-1 0,0 1 0,0 0 0,0 0 0,1 0 0,0-1 0,0 1 0,0 0 0,0-1 0,1 1 0,-1-1 0,1 1 0,0-1 0,0 1 0,0-1 0,0 0 0,1 0 0,-1 0 0,1-1 0,0 1 0,0-1 0,0 1 0,0-1 0,0 0 0,1 0 0,-1 0 0,0 0 0,1-1 0,0 0 0,-1 1 0,1-1 0,0-1 0,-1 1 0,1 0 0,0-1 0,0 0 0,7 0 0,-2 0 0,-1-1 0,1 0 0,0 0 0,-1-1 0,1 0 0,-1-1 0,0 0 0,0 0 0,0 0 0,0-1 0,0-1 0,-1 1 0,0-1 0,0 0 0,0-1 0,0 0 0,-1 0 0,0 0 0,-1-1 0,8-9 0,0-4 0,-1 0 0,-1 0 0,0-1 0,-2-1 0,0 1 0,7-32 0,-14 44 0,-1 6 0,-1 0 0,1 0 0,0 0 0,0 1 0,0-1 0,0 0 0,0 0 0,1 1 0,-1-1 0,1 1 0,3-5 0,-4 7 0,-1 0 0,0-1 0,1 1 0,-1 0 0,0 0 0,0 0 0,1 1 0,-1-1 0,0 0 0,1 0 0,-1 0 0,0 0 0,1 0 0,-1 0 0,0 0 0,0 0 0,1 1 0,-1-1 0,0 0 0,0 0 0,1 0 0,-1 1 0,0-1 0,0 0 0,0 0 0,1 0 0,-1 1 0,0-1 0,0 0 0,0 1 0,0-1 0,1 0 0,-1 0 0,0 1 0,0-1 0,0 0 0,0 1 0,0-1 0,0 0 0,0 0 0,0 1 0,0-1 0,0 0 0,0 1 0,0-1 0,0 1 0,2 17 0,-2-18 0,2 40 0,7 51 0,-8-81 0,1-1 0,1 1 0,0-1 0,0 1 0,1-1 0,0 0 0,6 8 0,-9-14 0,0-1 0,0 0 0,0 0 0,1 0 0,-1 0 0,0 0 0,1-1 0,0 1 0,-1 0 0,1-1 0,0 1 0,0-1 0,0 0 0,0 0 0,0 1 0,0-1 0,1 0 0,-1-1 0,0 1 0,0 0 0,1-1 0,-1 1 0,0-1 0,1 0 0,-1 0 0,0 0 0,1 0 0,-1 0 0,1 0 0,-1-1 0,0 1 0,0-1 0,1 1 0,-1-1 0,0 0 0,0 0 0,0 0 0,1 0 0,1-2 0,4-3 0,-1 0 0,0 0 0,0 0 0,-1-1 0,1 0 0,-2-1 0,1 1 0,8-17 0,-5 6 0,-1-1 0,-1 0 0,-1 0 0,0-1 0,-2 0 0,0 0 0,-1 0 0,-1 0 0,-1-1 0,-1 1 0,-1-1 0,0 1 0,-2 0 0,0 0 0,-1 0 0,-1 0 0,-1 0 0,-1 1 0,-1 0 0,0 1 0,-2 0 0,-20-32 0,23 41 0,-1 1 0,0 0 0,0 0 0,-1 0 0,1 1 0,-2 1 0,1-1 0,-1 1 0,0 1 0,-16-7 0,11 7 0,0 0 0,0 2 0,-1-1 0,1 2 0,-1 0 0,1 1 0,-17 1 0,3 2 0,-1 1 0,1 2 0,0 1 0,1 1 0,0 1 0,0 2 0,-47 23 0,49-20 0,1 1 0,1 2 0,1 0 0,0 1 0,1 1 0,1 2 0,1 0 0,0 1 0,-19 27 0,27-30 0,1 1 0,0 0 0,1 0 0,1 1 0,1 0 0,1 0 0,1 1 0,0 0 0,2 0 0,1 1 0,0-1 0,1 38 0,3-32 0,2-1 0,0 1 0,2-1 0,1 0 0,1 0 0,1-1 0,1 0 0,1 0 0,2-1 0,0 0 0,2-1 0,0-1 0,31 37 0,-33-45 0,1-1 0,0 0 0,0-1 0,1-1 0,1 0 0,0-1 0,0 0 0,1-2 0,0 0 0,0 0 0,1-2 0,0 0 0,1 0 0,-1-2 0,1 0 0,0-1 0,0-1 0,0-1 0,0-1 0,0 0 0,21-3 0,-19-1-76,-1-1 1,1 0-1,-1-1 0,0-2 0,-1 0 0,1 0 0,-1-2 0,-1 0 1,0-1-1,-1-1 0,0-1 0,-1 0 0,0-1 0,-1 0 1,0-1-1,-1-1 0,18-30 0,-23 33-6750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3.289"/>
    </inkml:context>
    <inkml:brush xml:id="br0">
      <inkml:brushProperty name="width" value="0.05" units="cm"/>
      <inkml:brushProperty name="height" value="0.05" units="cm"/>
      <inkml:brushProperty name="color" value="#FF0066"/>
    </inkml:brush>
  </inkml:definitions>
  <inkml:trace contextRef="#ctx0" brushRef="#br0">345 316 24575,'4'-1'0,"0"0"0,-1 0 0,1-1 0,0 1 0,-1-1 0,1 0 0,-1 0 0,0 0 0,4-4 0,2 0 0,-2 1 0,0 0 0,-1 0 0,0 0 0,0-1 0,0 0 0,-1 0 0,1-1 0,-1 1 0,-1-1 0,0 0 0,0 0 0,0-1 0,-1 1 0,5-17 0,-6 19 0,-1-1 0,0 0 0,-1 0 0,0 0 0,0 0 0,0 0 0,0 0 0,-1 0 0,0 0 0,0 1 0,-1-1 0,0 0 0,0 0 0,0 1 0,-1 0 0,1-1 0,-1 1 0,-1 0 0,1 0 0,-1 0 0,-6-6 0,6 6 0,-1 1 0,0-1 0,0 1 0,-1 0 0,1 0 0,-1 1 0,1 0 0,-1 0 0,0 0 0,-1 1 0,1 0 0,0 0 0,0 0 0,-10 0 0,7 1 0,0 1 0,0 0 0,-1 0 0,1 1 0,0 1 0,0-1 0,0 2 0,0-1 0,-12 6 0,6-2 0,2 1 0,-1 1 0,1 0 0,0 0 0,0 1 0,1 1 0,1 0 0,0 1 0,0 0 0,1 1 0,0 0 0,-8 14 0,13-18 0,1 0 0,0 1 0,0-1 0,0 1 0,1 0 0,1 0 0,0 0 0,0 1 0,-1 9 0,3-13 0,0-1 0,0 0 0,1 1 0,0-1 0,-1 0 0,2 0 0,-1 0 0,1 0 0,0 0 0,0 0 0,0 0 0,0 0 0,1-1 0,0 1 0,0-1 0,0 0 0,8 7 0,0 0 0,1-1 0,1-1 0,-1 0 0,22 11 0,62 25 0,-44-22 0,-31-13 0,59 30 0,-71-35 0,-1 0 0,0 1 0,0 0 0,-1 1 0,0 0 0,12 13 0,-17-18 0,0 1 0,-1-1 0,1 1 0,-1-1 0,1 1 0,-1 0 0,0 0 0,0 0 0,0 0 0,0 0 0,-1 0 0,1 0 0,-1 0 0,0 0 0,0 0 0,0 0 0,-1 5 0,0-4 0,0 0 0,0 0 0,-1-1 0,1 1 0,-1 0 0,0-1 0,0 1 0,-1-1 0,1 1 0,-1-1 0,-5 5 0,-2 0 0,0 1 0,-1-1 0,0-1 0,-1 0 0,1-1 0,-1 0 0,-14 5 0,4-3 0,0-1 0,0 0 0,-1-2 0,0-1 0,0 0 0,0-2 0,-1-1 0,1-1 0,-36-3 0,54 2 0,0 0 0,1 0 0,-1 0 0,1 0 0,-1 0 0,1-1 0,0 0 0,0 0 0,-1 0 0,1 0 0,0-1 0,1 0 0,-1 0 0,1 0 0,-1 0 0,1 0 0,0-1 0,0 1 0,0-1 0,0 0 0,1 0 0,0 0 0,0 0 0,0-1 0,0 1 0,0 0 0,1-1 0,0 1 0,0-1 0,0 1 0,1-1 0,-1 0 0,1 1 0,0-1 0,0 0 0,1 1 0,0-1 0,2-9 0,0 3-273,0-1 0,1 0 0,1 1 0,7-15 0,-2 8-6553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4.384"/>
    </inkml:context>
    <inkml:brush xml:id="br0">
      <inkml:brushProperty name="width" value="0.05" units="cm"/>
      <inkml:brushProperty name="height" value="0.05" units="cm"/>
      <inkml:brushProperty name="color" value="#FF0066"/>
    </inkml:brush>
  </inkml:definitions>
  <inkml:trace contextRef="#ctx0" brushRef="#br0">227 294 24575,'5'0'0,"0"-1"0,0 0 0,-1 0 0,1-1 0,0 0 0,0 0 0,-1 0 0,1 0 0,-1 0 0,0-1 0,0 0 0,0 0 0,0 0 0,0-1 0,0 1 0,-1-1 0,0 0 0,0 0 0,0 0 0,0 0 0,-1 0 0,1-1 0,-1 1 0,0-1 0,0 1 0,-1-1 0,1 0 0,0-9 0,-1 4 0,-1-1 0,0 1 0,0-1 0,-1 1 0,0-1 0,-1 1 0,-1 0 0,-6-20 0,8 27 0,0 0 0,0 0 0,-1 0 0,1 1 0,-1-1 0,0 0 0,0 1 0,0-1 0,0 1 0,0 0 0,0-1 0,0 1 0,-1 0 0,1 0 0,-1 1 0,0-1 0,0 0 0,1 1 0,-1 0 0,0 0 0,0 0 0,0 0 0,0 0 0,0 0 0,-1 1 0,1-1 0,0 1 0,0 0 0,0 0 0,0 0 0,0 1 0,-1-1 0,-3 2 0,-3 1 0,0 1 0,1-1 0,-1 2 0,1 0 0,0 0 0,0 0 0,1 1 0,-15 13 0,7-4 0,1 0 0,1 1 0,-16 23 0,23-29 0,0 0 0,1 0 0,1 1 0,0 0 0,0 0 0,1 0 0,1 1 0,0-1 0,0 1 0,1 0 0,1 0 0,-1 12 0,2-17 0,1-1 0,-1 0 0,1 0 0,0 1 0,1-1 0,0 0 0,0 0 0,0 0 0,0-1 0,1 1 0,0 0 0,0-1 0,1 0 0,-1 0 0,1 0 0,0 0 0,1 0 0,-1-1 0,1 0 0,0 0 0,0 0 0,0 0 0,0-1 0,10 4 0,-9-4 0,2 0 0,-1-1 0,0 0 0,0 0 0,1-1 0,-1 0 0,1 0 0,-1-1 0,1 0 0,-1 0 0,1-1 0,-1 0 0,1 0 0,-1-1 0,0 0 0,0 0 0,0-1 0,0 0 0,0 0 0,0 0 0,-1-1 0,1 0 0,-1 0 0,0-1 0,0 0 0,-1 0 0,0 0 0,0-1 0,0 0 0,0 0 0,-1 0 0,0 0 0,4-8 0,-1 0 0,-1-1 0,-1-1 0,0 1 0,-1-1 0,0 0 0,-1 0 0,-1 0 0,-1 0 0,0-26 0,-1 58 0,-1-5 0,1 1 0,1-1 0,0 1 0,5 21 0,-3-24 0,0 0 0,0-1 0,1 0 0,0 1 0,1-1 0,0-1 0,0 1 0,1-1 0,0 0 0,0 0 0,0-1 0,1 1 0,8 5 0,-10-9 0,1 0 0,-1 0 0,1 0 0,-1-1 0,1 0 0,0 0 0,0 0 0,0-1 0,0 0 0,0 0 0,0 0 0,0-1 0,1 0 0,-1 0 0,0-1 0,0 0 0,0 0 0,0 0 0,0 0 0,9-5 0,-6 3 0,0-1 0,-1-1 0,1 1 0,-1-1 0,0-1 0,-1 0 0,1 0 0,-1 0 0,0-1 0,-1 0 0,1 0 0,-1-1 0,-1 0 0,0 0 0,0 0 0,0 0 0,4-14 0,-3 6 0,-1 1 0,-1-1 0,-1 0 0,0 0 0,-1 0 0,-1 0 0,0 0 0,-1 0 0,-4-27 0,2 24 0,-4-27 0,5 43 0,1 0 0,-1 0 0,0 0 0,0 0 0,-1 0 0,1 0 0,-1 0 0,1 0 0,-1 0 0,-3-3 0,5 6 0,0-1 0,-1 1 0,1 0 0,0 0 0,0-1 0,-1 1 0,1 0 0,0 0 0,-1 0 0,1-1 0,-1 1 0,1 0 0,0 0 0,-1 0 0,1 0 0,-1 0 0,1 0 0,0 0 0,-1 0 0,1 0 0,-1 0 0,1 0 0,0 0 0,-1 0 0,1 0 0,0 0 0,-1 0 0,1 0 0,-1 1 0,1-1 0,0 0 0,-1 0 0,1 0 0,0 1 0,-1-1 0,1 0 0,0 0 0,0 1 0,-1-1 0,1 0 0,0 1 0,0-1 0,-1 0 0,1 1 0,0-1 0,0 0 0,0 1 0,-1 0 0,-7 21 0,8-21 0,-7 35 0,1 0 0,2 0 0,1 74 0,3-77 0,18 301 0,0-46 0,-18-263 0,0-22 0,0-18 0,23-563 0,-22 563 0,13-120 0,-10 112 0,0 0 0,2 1 0,14-37 0,-19 56 0,0 0 0,1 0 0,-1 0 0,1 0 0,0 0 0,0 0 0,0 1 0,0-1 0,0 1 0,1 0 0,2-3 0,-3 4 0,-1 0 0,1 1 0,-1-1 0,1 1 0,-1-1 0,1 1 0,-1-1 0,1 1 0,-1 0 0,1 0 0,0 0 0,-1 0 0,1 0 0,-1 0 0,1 0 0,-1 0 0,1 1 0,0-1 0,-1 1 0,1-1 0,-1 1 0,1-1 0,-1 1 0,2 1 0,7 4 0,-1 1 0,1 0 0,-1 1 0,0 0 0,-1 0 0,0 1 0,0 0 0,-1 0 0,10 17 0,-7-9 0,0 2 0,-1-1 0,-1 1 0,9 34 0,-15-46 0,0 0 0,-1 1 0,0-1 0,0 1 0,-1-1 0,0 1 0,0-1 0,-1 1 0,0-1 0,0 1 0,-1-1 0,0 0 0,0 0 0,-4 7 0,4-8 0,-1-1 0,0 0 0,-1 0 0,1-1 0,-1 1 0,0-1 0,0 0 0,0 0 0,-1 0 0,0 0 0,1-1 0,-1 1 0,0-1 0,-1-1 0,1 1 0,0-1 0,-1 0 0,-7 2 0,0-1 0,-1 0 0,-1 0 0,1-2 0,-22 0 0,29-1 0,0 0 0,0-1 0,-1 0 0,2 0 0,-1 0 0,0-1 0,0 0 0,0-1 0,1 0 0,-1 0 0,-5-4 0,9 5-76,1 0 1,-1 0-1,1-1 0,0 1 0,0-1 0,0 1 0,0-1 0,0 0 1,1 1-1,-1-1 0,1 0 0,0 0 0,0 0 0,0-1 1,0 1-1,0 0 0,0-4 0,-1-12-6750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4.832"/>
    </inkml:context>
    <inkml:brush xml:id="br0">
      <inkml:brushProperty name="width" value="0.05" units="cm"/>
      <inkml:brushProperty name="height" value="0.05" units="cm"/>
      <inkml:brushProperty name="color" value="#FF0066"/>
    </inkml:brush>
  </inkml:definitions>
  <inkml:trace contextRef="#ctx0" brushRef="#br0">567 165 24575,'63'-128'0,"-62"125"0,1 0 0,0 0 0,-1-1 0,1 1 0,-1-1 0,0 0 0,2-5 0,-3 9 0,0 0 0,0 0 0,0-1 0,0 1 0,0 0 0,0 0 0,0 0 0,0 0 0,0 0 0,0 0 0,0 0 0,0 0 0,0-1 0,0 1 0,0 0 0,0 0 0,0 0 0,0 0 0,-1 0 0,1 0 0,0 0 0,0 0 0,0 0 0,0 0 0,0-1 0,0 1 0,0 0 0,0 0 0,0 0 0,0 0 0,0 0 0,0 0 0,0 0 0,0 0 0,-1 0 0,1 0 0,0 0 0,0 0 0,0 0 0,0 0 0,0 0 0,0 0 0,0 0 0,0 0 0,-1 0 0,1 0 0,0 0 0,0 0 0,0 0 0,0 0 0,0 0 0,0 0 0,0 0 0,0 0 0,0 0 0,-1 0 0,1 0 0,-8 6 0,-7 9 0,-15 23 0,2 0 0,1 2 0,-32 68 0,-49 138 0,-33 183 0,-31 73 0,157-469 0,6-14 0,0 0 0,-8 32 0,27-63 342,5-10-2049,-2-1-5119</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6.215"/>
    </inkml:context>
    <inkml:brush xml:id="br0">
      <inkml:brushProperty name="width" value="0.05" units="cm"/>
      <inkml:brushProperty name="height" value="0.05" units="cm"/>
      <inkml:brushProperty name="color" value="#FF0066"/>
    </inkml:brush>
  </inkml:definitions>
  <inkml:trace contextRef="#ctx0" brushRef="#br0">473 260 24575,'0'-1'0,"0"0"0,1 0 0,-1 0 0,1 0 0,-1-1 0,1 1 0,0 0 0,-1 0 0,1 0 0,0 0 0,0 1 0,0-1 0,0 0 0,0 0 0,0 0 0,0 1 0,2-2 0,23-13 0,-19 12 0,0-1 0,0-1 0,0 1 0,0-1 0,-1-1 0,1 1 0,-1-1 0,-1 0 0,1-1 0,-1 1 0,8-14 0,-11 17 0,0 0 0,-1-1 0,1 1 0,-1-1 0,0 1 0,0-1 0,0 0 0,-1 1 0,1-1 0,-1 0 0,0 0 0,0 1 0,0-1 0,0 0 0,-1 0 0,1 1 0,-1-1 0,0 0 0,0 1 0,-1-1 0,1 1 0,-1-1 0,0 1 0,0 0 0,0-1 0,-3-3 0,0 2 0,1 1 0,-1-1 0,0 1 0,0 0 0,-1 1 0,1-1 0,-1 1 0,0 0 0,1 1 0,-2-1 0,1 1 0,0 0 0,0 1 0,0-1 0,-1 1 0,1 1 0,-8-1 0,-4 0 0,0 2 0,0 0 0,0 1 0,-35 8 0,28-3 0,-1 2 0,2 0 0,-1 1 0,1 2 0,-27 17 0,34-18 0,1 0 0,0 2 0,0 0 0,1 0 0,1 2 0,0 0 0,-16 23 0,24-30 0,1 1 0,1-1 0,-1 1 0,1 0 0,1 0 0,0 0 0,0 1 0,1-1 0,0 1 0,0 0 0,1-1 0,1 1 0,-1 0 0,2 0 0,-1-1 0,1 1 0,4 15 0,-2-14 0,1 0 0,0-1 0,1 0 0,0 0 0,1 0 0,-1 0 0,2-1 0,0 0 0,0 0 0,0-1 0,1 0 0,0 0 0,1 0 0,18 11 0,-18-13 0,1 0 0,1 0 0,-1-1 0,1-1 0,0 0 0,0-1 0,0 0 0,0 0 0,1-1 0,-1 0 0,1-1 0,-1-1 0,1 0 0,22-3 0,-24 1 0,0 0 0,0-1 0,0 0 0,0 0 0,0-1 0,-1-1 0,0 0 0,0 0 0,0-1 0,-1 0 0,1 0 0,-1-1 0,-1 0 0,0 0 0,0-1 0,11-16 0,-2-2 0,-2-1 0,-1-1 0,-1 0 0,-2-1 0,11-42 0,13-38 0,-32 105 0,0-1 0,0 0 0,0 1 0,1-1 0,5-7 0,-8 12 0,1-1 0,-1 1 0,1-1 0,-1 0 0,1 1 0,0-1 0,-1 1 0,1 0 0,0-1 0,-1 1 0,1-1 0,0 1 0,-1 0 0,1 0 0,0-1 0,-1 1 0,1 0 0,0 0 0,0 0 0,-1 0 0,1 0 0,0 0 0,0 0 0,-1 0 0,1 0 0,0 0 0,0 0 0,-1 0 0,1 1 0,0-1 0,0 0 0,-1 0 0,1 1 0,0-1 0,-1 1 0,1-1 0,-1 0 0,1 1 0,0-1 0,-1 1 0,1 0 0,-1-1 0,1 1 0,-1-1 0,0 1 0,1 0 0,11 18 0,-1 0 0,-1 0 0,0 1 0,-2 0 0,0 0 0,5 22 0,-2-6 0,-6-23 0,5 20 0,18 35 0,-24-59 0,0-2 0,1 1 0,0 0 0,0-1 0,0 0 0,1 0 0,0 0 0,0-1 0,13 10 0,-18-15 0,1 0 0,0 0 0,-1 0 0,1-1 0,0 1 0,0 0 0,-1-1 0,1 1 0,0-1 0,0 1 0,0-1 0,0 0 0,0 0 0,-1 0 0,1 0 0,0 0 0,0 0 0,0-1 0,2 0 0,-1 0 0,1-1 0,-1 1 0,0-1 0,0 0 0,0 0 0,0 0 0,0 0 0,0 0 0,3-5 0,3-3 0,-1-1 0,-1 0 0,1 0 0,6-17 0,-2 6 0,-2-1 0,-1 0 0,0-1 0,-2 0 0,-1 0 0,0 0 0,-2-1 0,1-27 0,-7 36 0,2 16 0,0 0 0,0 0 0,0 0 0,0 0 0,0 0 0,0 0 0,0 0 0,0 0 0,0-1 0,0 1 0,0 0 0,0 0 0,0 0 0,0 0 0,0 0 0,0 0 0,0 0 0,0 0 0,0 0 0,0 0 0,0-1 0,0 1 0,0 0 0,0 0 0,0 0 0,-1 0 0,1 0 0,0 0 0,0 0 0,0 0 0,0 0 0,0 0 0,0 0 0,0 0 0,0 0 0,0 0 0,-1 0 0,1 0 0,0 0 0,0 0 0,0 0 0,0 0 0,0 0 0,0 0 0,0 0 0,0 0 0,0 0 0,-1 0 0,1 0 0,0 0 0,0 0 0,0 0 0,0 0 0,0 0 0,0 0 0,-1 2 0,0 0 0,0 0 0,0 0 0,0 0 0,0 1 0,1-1 0,-1 0 0,1 0 0,-1 4 0,-4 53 0,4 101 0,18 60 0,1 29 0,-19-170 0,1-69 0,-1 0 0,-1 0 0,0 0 0,0 0 0,-6 15 0,8-25 0,0 1 0,0-1 0,-1 1 0,1-1 0,0 1 0,0-1 0,0 1 0,-1-1 0,1 1 0,0-1 0,-1 1 0,1-1 0,-1 1 0,1-1 0,0 0 0,-1 1 0,1-1 0,-1 0 0,1 1 0,-2-1 0,-3-6 0,1-21 0,1-333 0,5 196 0,-2 48 0,1-121 0,-1 225 0,1 0 0,0 0 0,1 0 0,5-18 0,-7 28 0,1 0 0,0 0 0,0-1 0,0 1 0,0 0 0,0 0 0,1 0 0,-1 0 0,1 0 0,-1 1 0,1-1 0,0 0 0,2-1 0,-3 2 0,0 1 0,1-1 0,-1 1 0,1-1 0,-1 1 0,1-1 0,0 1 0,-1 0 0,1 0 0,-1 0 0,1 0 0,-1 0 0,1 0 0,0 0 0,-1 0 0,1 1 0,-1-1 0,1 1 0,-1-1 0,1 1 0,2 1 0,3 2 0,-1 0 0,1 0 0,-1 1 0,0 0 0,-1 0 0,1 1 0,-1 0 0,0 0 0,0 0 0,-1 0 0,7 13 0,-1-1 0,-2 1 0,1 0 0,6 25 0,-11-28 0,0 0 0,-1 0 0,-1 1 0,0-1 0,-1 1 0,-1-1 0,-1 1 0,0 0 0,-6 24 0,5-31 0,-1 1 0,0-1 0,-1 0 0,0 0 0,-1 0 0,0-1 0,0 1 0,-1-1 0,0 0 0,-1-1 0,0 0 0,0 0 0,-1 0 0,0-1 0,-14 11 0,21-17 15,0-1 0,0 1 0,0 0 0,0-1-1,0 1 1,0-1 0,0 1 0,0-1 0,0 1 0,0-1-1,0 0 1,0 0 0,-1 1 0,1-1 0,0 0 0,0 0 0,0 0-1,0 0 1,0 0 0,0 0 0,-1-1 0,0 1 0,1-1-76,1 0 0,-1 1 0,0-1 0,1 0 0,-1 0 0,1 1 0,0-1 0,-1 0 0,1 0 0,0 0 0,-1 1 0,1-1 0,0 0 0,0 0 0,0 0 0,0 0 0,0 0 0,0 0 1,0 1-1,0-1 0,0 0 0,0 0 0,0 0 0,0 0 0,1 0 0,-1 0 0,1 0 0,4-16-6765</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6.727"/>
    </inkml:context>
    <inkml:brush xml:id="br0">
      <inkml:brushProperty name="width" value="0.05" units="cm"/>
      <inkml:brushProperty name="height" value="0.05" units="cm"/>
      <inkml:brushProperty name="color" value="#FF0066"/>
    </inkml:brush>
  </inkml:definitions>
  <inkml:trace contextRef="#ctx0" brushRef="#br0">16 287 24575,'2'-1'0,"0"1"0,0 0 0,0 0 0,0 0 0,0 1 0,1-1 0,-1 0 0,0 1 0,0 0 0,0-1 0,-1 1 0,1 0 0,0 0 0,0 0 0,0 0 0,-1 0 0,1 0 0,0 1 0,-1-1 0,1 0 0,-1 1 0,1-1 0,-1 1 0,0 0 0,0-1 0,0 1 0,0 0 0,0 0 0,1 2 0,-1 3 0,1-1 0,-1 1 0,-1-1 0,1 1 0,-1 0 0,-1-1 0,1 1 0,-2 7 0,-5 39 0,2 1 0,4 79 0,29 226 0,-35-560 0,-37-218 0,17 174 0,25 229 0,1 9 0,-1-1 0,2 1 0,-1 0 0,1-1 0,0 1 0,1-1 0,0 1 0,0 0 0,4-14 0,-5 20 0,1 0 0,-1 0 0,1 0 0,-1 0 0,1 0 0,0 0 0,-1 0 0,1 1 0,0-1 0,0 0 0,-1 0 0,1 1 0,0-1 0,0 1 0,0-1 0,0 1 0,0-1 0,0 1 0,0-1 0,0 1 0,0 0 0,0 0 0,0-1 0,0 1 0,0 0 0,0 0 0,0 0 0,0 0 0,0 0 0,0 0 0,0 1 0,0-1 0,0 0 0,0 0 0,0 1 0,0-1 0,0 1 0,0-1 0,0 1 0,0-1 0,0 1 0,0-1 0,1 2 0,5 3 0,0 0 0,0 1 0,11 12 0,-17-17 0,11 12 0,0 0 0,-1 1 0,0 1 0,-1 0 0,-1 0 0,-1 0 0,0 1 0,9 26 0,-14-33 0,-1 0 0,0 1 0,0-1 0,-1 0 0,0 1 0,0-1 0,-1 1 0,-1-1 0,1 0 0,-1 1 0,-1-1 0,0 0 0,0 1 0,-1-1 0,0-1 0,-1 1 0,-8 14 0,0-5-273,-1 0 0,0-1 0,-2-1 0,-25 24 0,27-29-6553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1.407"/>
    </inkml:context>
    <inkml:brush xml:id="br0">
      <inkml:brushProperty name="width" value="0.05" units="cm"/>
      <inkml:brushProperty name="height" value="0.05" units="cm"/>
      <inkml:brushProperty name="color" value="#FF0066"/>
    </inkml:brush>
  </inkml:definitions>
  <inkml:trace contextRef="#ctx0" brushRef="#br0">104 181 24575,'0'0'0,"1"0"0,-1 0 0,0 0 0,0 0 0,1 0 0,-1 0 0,0 0 0,0 0 0,1 0 0,-1 0 0,0 0 0,0 0 0,0 0 0,1 0 0,-1 0 0,0 0 0,0 1 0,1-1 0,-1 0 0,0 0 0,0 0 0,0 0 0,1 0 0,-1 1 0,0-1 0,0 0 0,0 0 0,0 0 0,1 1 0,-1-1 0,0 0 0,0 0 0,0 1 0,0-1 0,0 0 0,0 0 0,0 0 0,0 1 0,-4 11 0,-12 6 0,49-54 0,-22 26 0,36-40 0,-42 45 0,-1-1 0,1 0 0,-2 0 0,1-1 0,-1 1 0,1-1 0,1-8 0,-4 14 0,0-1 0,-1 0 0,1 0 0,-1 0 0,0 1 0,1-1 0,-1 0 0,0 0 0,0 0 0,0 0 0,-1 0 0,1 0 0,0 1 0,-1-1 0,1 0 0,-1 0 0,1 0 0,-1 1 0,0-1 0,0 0 0,0 1 0,0-1 0,0 1 0,0-1 0,0 1 0,0-1 0,-1 1 0,1 0 0,-1 0 0,1-1 0,-1 1 0,1 0 0,-1 0 0,0 1 0,1-1 0,-1 0 0,0 1 0,0-1 0,1 0 0,-4 1 0,-1-1 0,1 0 0,0 0 0,0 1 0,-1 0 0,1 0 0,0 1 0,0-1 0,-1 1 0,1 0 0,0 0 0,0 1 0,0 0 0,-7 3 0,4 0 0,0 0 0,1 1 0,0 0 0,1 0 0,-1 0 0,1 1 0,0 0 0,1 0 0,0 1 0,0-1 0,0 1 0,1 0 0,0 0 0,1 1 0,0-1 0,0 1 0,1 0 0,0-1 0,0 1 0,1 0 0,0 0 0,1 0 0,0 1 0,0-1 0,1 0 0,3 16 0,-2-21-49,-1-1 1,1 1-1,0-1 0,0 0 0,0 0 1,0 1-1,1-1 0,-1 0 0,1-1 1,0 1-1,0 0 0,0-1 0,0 0 1,0 0-1,0 0 0,1 0 0,-1 0 1,1-1-1,-1 1 0,1-1 0,0 0 1,-1 0-1,1 0 0,0-1 0,0 1 0,0-1 1,6 0-1,13-1-6777</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8.134"/>
    </inkml:context>
    <inkml:brush xml:id="br0">
      <inkml:brushProperty name="width" value="0.05" units="cm"/>
      <inkml:brushProperty name="height" value="0.05" units="cm"/>
      <inkml:brushProperty name="color" value="#FF0066"/>
    </inkml:brush>
  </inkml:definitions>
  <inkml:trace contextRef="#ctx0" brushRef="#br0">0 701 24575,'2'-3'0,"0"0"0,0 0 0,0 0 0,-1 0 0,1-1 0,-1 1 0,0 0 0,0-1 0,-1 1 0,1-1 0,0 1 0,-1-1 0,0 1 0,0-1 0,0 1 0,-1-6 0,1 5 0,-1 0 0,1-1 0,1 1 0,-1 0 0,1-1 0,-1 1 0,1 0 0,3-8 0,-4 12 0,0 0 0,0-1 0,1 1 0,-1 0 0,0-1 0,1 1 0,-1 0 0,0-1 0,1 1 0,-1 0 0,0 0 0,1 0 0,-1-1 0,0 1 0,1 0 0,-1 0 0,1 0 0,-1 0 0,0 0 0,1-1 0,-1 1 0,1 0 0,-1 0 0,0 0 0,1 0 0,-1 0 0,1 0 0,-1 1 0,1-1 0,-1 0 0,0 0 0,1 0 0,-1 0 0,1 0 0,-1 1 0,0-1 0,1 0 0,-1 0 0,1 1 0,15 12 0,-14-11 0,15 15 0,-1 0 0,-1 1 0,0 1 0,-2 1 0,0 0 0,-1 1 0,-1 0 0,-1 1 0,-1 0 0,0 0 0,-2 1 0,6 33 0,-12-49 0,-1-1 0,0 1 0,0 0 0,-1-1 0,0 1 0,0-1 0,-1 1 0,1-1 0,-4 9 0,4-14 0,1 0 0,-1 1 0,1-1 0,-1 0 0,1 0 0,-1 1 0,0-1 0,0 0 0,1 0 0,-1 0 0,0 0 0,0 0 0,0 0 0,0 0 0,-1 0 0,1 0 0,0-1 0,0 1 0,0 0 0,-1-1 0,1 1 0,0-1 0,-1 1 0,1-1 0,0 0 0,-1 0 0,1 1 0,0-1 0,-1 0 0,1 0 0,-1 0 0,1 0 0,0-1 0,-1 1 0,1 0 0,-1-1 0,1 1 0,0 0 0,0-1 0,-1 0 0,1 1 0,0-1 0,0 0 0,0 1 0,-1-1 0,1 0 0,0 0 0,-1-2 0,-3-2 0,1 1 0,-1-1 0,1 0 0,1 0 0,-1-1 0,1 1 0,0-1 0,0 1 0,1-1 0,-1 0 0,1 0 0,1 0 0,-1-1 0,1 1 0,0 0 0,0-1 0,1 1 0,0 0 0,1-12 0,1 0 0,0 0 0,1 1 0,1 0 0,0-1 0,14-31 0,-11 34 0,0 1 0,1-1 0,0 2 0,1-1 0,1 1 0,0 1 0,1 0 0,20-19 0,-22 24 0,0 1 0,0-1 0,1 1 0,-1 1 0,1 0 0,1 0 0,-1 1 0,1 1 0,-1 0 0,1 0 0,0 1 0,0 0 0,16 0 0,137 3 0,-163-1 0,0 0 0,-1-1 0,1 1 0,0 0 0,-1 0 0,1 0 0,0 0 0,0 0 0,-1 0 0,1 0 0,0 0 0,0 0 0,-1 0 0,1 1 0,0-1 0,0 0 0,-1 0 0,1 1 0,0-1 0,-1 0 0,1 1 0,0-1 0,-1 1 0,1-1 0,-1 1 0,1-1 0,-1 1 0,1-1 0,-1 1 0,1-1 0,-1 1 0,0 0 0,1-1 0,-1 1 0,0 0 0,1-1 0,-1 1 0,0 0 0,1 1 0,-2 1 0,1 1 0,-1-1 0,0 1 0,0-1 0,0 1 0,0-1 0,-2 4 0,-3 7 0,-1 7 0,1 1 0,1 0 0,1 0 0,1 0 0,0 36 0,2-50 0,2-1 0,-1 1 0,1 0 0,0 0 0,1 0 0,-1 0 0,2 0 0,-1-1 0,1 1 0,0-1 0,1 0 0,0 0 0,0 0 0,0-1 0,1 1 0,0-1 0,0 0 0,0 0 0,8 5 0,-10-9 0,0 0 0,0 0 0,0 0 0,0-1 0,0 1 0,1-1 0,-1 0 0,0 0 0,1 0 0,-1-1 0,1 1 0,0-1 0,-1 0 0,1 1 0,-1-2 0,1 1 0,-1 0 0,1-1 0,-1 0 0,1 0 0,-1 0 0,1 0 0,-1 0 0,0-1 0,0 1 0,0-1 0,0 0 0,0 0 0,0 0 0,4-4 0,-1 1 0,0 0 0,-1-1 0,1 0 0,-1 0 0,-1 0 0,1-1 0,-1 1 0,0-1 0,-1 0 0,1 0 0,-1-1 0,-1 1 0,3-9 0,-4 8 0,0-1 0,0 0 0,-1 1 0,0-1 0,0 1 0,-1-1 0,0 0 0,-1 1 0,0-1 0,0 1 0,-1 0 0,0 0 0,0 0 0,-1 0 0,0 0 0,0 1 0,-1 0 0,0-1 0,0 2 0,-10-10 0,-6-4 0,-1 0 0,-2 2 0,0 0 0,-41-22 0,50 29 0,16 12 0,-1-1 0,0 0 0,0 0 0,0 0 0,0 0 0,0 0 0,0 0 0,0 0 0,0 0 0,0 0 0,0 0 0,0 0 0,0 0 0,1 0 0,-1 0 0,0 0 0,0 0 0,0 0 0,0 0 0,0 0 0,0 0 0,0 0 0,0 0 0,0 0 0,0 0 0,0 0 0,0-1 0,0 1 0,1 0 0,-1 0 0,0 0 0,0 0 0,0 0 0,0 0 0,0 0 0,0 0 0,0 0 0,0 0 0,0 0 0,0 0 0,0 0 0,0 0 0,0 0 0,0-1 0,0 1 0,0 0 0,0 0 0,0 0 0,0 0 0,0 0 0,0 0 0,0 0 0,0 0 0,0 0 0,0 0 0,0 0 0,0-1 0,0 1 0,0 0 0,0 0 0,0 0 0,0 0 0,0 0 0,0 0 0,31 7 0,-12-2 0,29 3 0,-1-3 0,1-1 0,0-3 0,1-2 0,-1-2 0,62-12 0,-96 11 0,-12 4 0,-1-1 0,1 0 0,0 1 0,0 0 0,-1-1 0,1 1 0,0 0 0,0 0 0,0 0 0,1 0 0,1 7 0,-7 8 0,-6 9 0,1 0 0,1 0 0,-7 46 0,14-61 0,-1 1 0,1 0 0,0-1 0,1 1 0,0 0 0,1-1 0,0 1 0,0-1 0,1 0 0,0 0 0,1 0 0,0 0 0,6 10 0,-4-10 0,0-1 0,0 0 0,1-1 0,0 1 0,0-1 0,1-1 0,0 1 0,0-1 0,0-1 0,1 0 0,0 0 0,0 0 0,0-1 0,1-1 0,-1 1 0,17 2 0,-15-4 0,0 0 0,1-1 0,-1 0 0,0-1 0,0 0 0,1-1 0,-1 0 0,0-1 0,0 0 0,0 0 0,0-2 0,-1 1 0,1-1 0,18-11 0,-24 12 0,0 0 0,1-1 0,-2 0 0,1 0 0,0-1 0,-1 1 0,0-1 0,0 0 0,0 0 0,0 0 0,-1-1 0,0 1 0,3-9 0,-3 5 0,0 0 0,-1-1 0,0 1 0,0-1 0,-1 0 0,0 1 0,-1-19 0,-3 0 0,-2 1 0,0 0 0,-2 0 0,0 1 0,-14-30 0,17 45 0,3 7 0,0 1 0,0-1 0,-1 0 0,1 1 0,-1-1 0,0 1 0,0-1 0,0 1 0,0 0 0,-1 0 0,-4-5 0,6 8 0,1 0 0,0 0 0,-1 0 0,1 0 0,0 0 0,0 0 0,-1 0 0,1 0 0,0 0 0,-1 0 0,1 0 0,0 0 0,-1 0 0,1 0 0,0 0 0,0 0 0,-1 1 0,1-1 0,0 0 0,0 0 0,-1 0 0,1 0 0,0 1 0,0-1 0,-1 0 0,1 0 0,0 1 0,0-1 0,0 0 0,0 0 0,-1 1 0,1-1 0,0 0 0,0 1 0,0-1 0,0 0 0,0 0 0,0 1 0,0-1 0,0 0 0,0 1 0,0-1 0,0 0 0,0 1 0,0-1 0,0 0 0,0 1 0,0-1 0,0 0 0,0 0 0,0 1 0,1-1 0,0 20 0,3 0 0,1 0 0,1 0 0,0-1 0,2 0 0,16 32 0,-1-12 0,42 56 0,-60-89 0,-1-1 0,1 0 0,-1 0 0,1 0 0,1 0 0,-1-1 0,1 0 0,-1 0 0,1 0 0,0-1 0,12 5 0,-13-7 0,-1 0 0,1 0 0,-1 0 0,1-1 0,-1 0 0,1 1 0,-1-2 0,1 1 0,-1 0 0,1-1 0,-1 0 0,0 0 0,1 0 0,-1-1 0,0 1 0,0-1 0,1 0 0,-1 0 0,3-3 0,3-2 0,-1 1 0,0-2 0,-1 1 0,0-1 0,0 0 0,-1-1 0,0 0 0,0 0 0,6-13 0,-4 6 0,-2 0 0,0 0 0,-1-1 0,-1 0 0,4-23 0,-3-4 0,-1 1 0,-3-1 0,-6-84 0,-12-24 0,11 121 0,-2 0 0,-17-53 0,22 80 0,1 0 0,-1 0 0,0 0 0,0 1 0,-1-1 0,1 1 0,-1-1 0,-5-5 0,7 8 0,1 1 0,-1-1 0,0 1 0,1-1 0,-1 1 0,0 0 0,0-1 0,1 1 0,-1 0 0,0-1 0,0 1 0,0 0 0,1 0 0,-1 0 0,0 0 0,0 0 0,0 0 0,0 0 0,-1 0 0,1 1 0,-1-1 0,1 1 0,0 0 0,0-1 0,0 1 0,0 0 0,0 0 0,0 0 0,0 0 0,0 0 0,0 0 0,0 0 0,0 0 0,0 0 0,-1 3 0,-3 7 0,0 1 0,0 0 0,1 0 0,1 0 0,0 0 0,0 0 0,1 1 0,0 15 0,1 7 0,6 61 0,1-52 0,1 0 0,3 0 0,1-1 0,2 0 0,2-1 0,2 0 0,1-2 0,3 0 0,40 59 0,-56-91-151,0 0-1,1-1 0,0 1 0,1-1 1,0-1-1,0 1 0,0-1 1,15 10-1,-6-10-6674</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8.557"/>
    </inkml:context>
    <inkml:brush xml:id="br0">
      <inkml:brushProperty name="width" value="0.05" units="cm"/>
      <inkml:brushProperty name="height" value="0.05" units="cm"/>
      <inkml:brushProperty name="color" value="#FF0066"/>
    </inkml:brush>
  </inkml:definitions>
  <inkml:trace contextRef="#ctx0" brushRef="#br0">144 356 24575,'-52'-41'0,"29"24"0,2-1 0,-21-22 0,42 40 0,-1-1 0,1 1 0,-1-1 0,1 1 0,-1-1 0,1 1 0,0-1 0,-1 1 0,1-1 0,0 0 0,-1 1 0,1-1 0,0 1 0,0-1 0,-1 0 0,1 1 0,0-1 0,0-1 0,0 2 0,0 0 0,1-1 0,-1 1 0,0 0 0,0-1 0,1 1 0,-1 0 0,0 0 0,0-1 0,1 1 0,-1 0 0,0 0 0,1 0 0,-1-1 0,0 1 0,1 0 0,-1 0 0,0 0 0,1 0 0,-1 0 0,0 0 0,1 0 0,-1 0 0,1 0 0,31 2 0,-24-1 0,76 6 0,106-4 0,-150-5 0,-1-2 0,1-1 0,-1-2 0,70-23 0,-100 27 0,0 0 0,-1-1 0,1 0 0,-1-1 0,0 0 0,0 0 0,10-10 0,-16 14 0,0-1 0,-1 0 0,1 0 0,0 0 0,-1 0 0,1 0 0,-1 0 0,0-1 0,0 1 0,0 0 0,0-1 0,0 1 0,0-1 0,0 1 0,-1-1 0,0 1 0,1-1 0,-1 0 0,0 1 0,0-1 0,0 1 0,-1-1 0,1 1 0,-1-1 0,1 1 0,-1-1 0,0 1 0,0-1 0,0 1 0,0-1 0,-2-2 0,-1 0 0,0-1 0,-1 1 0,0 0 0,0 0 0,0 1 0,0 0 0,-1 0 0,1 0 0,-1 0 0,0 1 0,0 0 0,0 0 0,-1 0 0,1 1 0,-1 0 0,1 1 0,-1-1 0,0 1 0,0 1 0,0-1 0,-12 1 0,13 0 0,0 0 0,0 1 0,0-1 0,1 1 0,-1 0 0,0 1 0,0-1 0,1 1 0,-1 0 0,1 1 0,-1-1 0,1 1 0,0 0 0,0 1 0,0-1 0,0 1 0,1 0 0,0 0 0,-1 0 0,2 1 0,-1-1 0,0 1 0,1 0 0,0 0 0,-3 7 0,2-1 0,2 0 0,-1 1 0,2-1 0,0 0 0,0 1 0,1-1 0,0 1 0,1-1 0,0 1 0,1-1 0,0 0 0,1 1 0,0-1 0,5 11 0,1-1 0,0-1 0,1 0 0,1-1 0,0 0 0,2 0 0,20 22 0,-22-29-170,0-2-1,0 1 0,1-2 1,0 0-1,0 0 0,1-1 1,20 9-1,3-2-6655</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58.974"/>
    </inkml:context>
    <inkml:brush xml:id="br0">
      <inkml:brushProperty name="width" value="0.05" units="cm"/>
      <inkml:brushProperty name="height" value="0.05" units="cm"/>
      <inkml:brushProperty name="color" value="#FF0066"/>
    </inkml:brush>
  </inkml:definitions>
  <inkml:trace contextRef="#ctx0" brushRef="#br0">74 211 24575,'-22'-31'0,"-25"-48"0,43 66 0,12 17 0,16 18 0,6 12 0,51 74 0,-71-93 0,-1 1 0,-1-1 0,-1 2 0,0-1 0,0 1 0,-2 0 0,0 0 0,2 20 0,-6-34 0,-1 1 0,0-1 0,0 0 0,0 0 0,0 1 0,-1-1 0,1 0 0,-1 1 0,0-1 0,0 0 0,0 0 0,0 0 0,0 0 0,-1 0 0,0 0 0,1 0 0,-1-1 0,0 1 0,0-1 0,-1 1 0,-2 2 0,3-4 0,0 1 0,0-1 0,0 0 0,-1 0 0,1 0 0,0 0 0,-1 0 0,1-1 0,-1 1 0,1-1 0,0 0 0,-1 1 0,1-1 0,-1 0 0,0 0 0,1-1 0,-1 1 0,1 0 0,0-1 0,-1 0 0,1 1 0,-1-1 0,1 0 0,0 0 0,0 0 0,-1-1 0,1 1 0,-2-2 0,1 0 0,0 0 0,0 1 0,0-1 0,0 0 0,1-1 0,-1 1 0,1 0 0,0-1 0,0 1 0,0-1 0,0 0 0,1 0 0,0 0 0,-1 1 0,1-1 0,1 0 0,-1 0 0,1-1 0,-1 1 0,1 0 0,0 0 0,1 0 0,-1 0 0,2-5 0,1-7 0,0 1 0,1 0 0,1 0 0,0 0 0,8-14 0,0 4 0,0 1 0,2 0 0,1 1 0,1 1 0,0 0 0,2 1 0,1 1 0,0 1 0,1 1 0,1 0 0,31-18 0,-49 34-97,-1 0-1,1 0 1,0 0-1,0 1 1,-1-1-1,1 1 1,0 0-1,1 0 1,-1 0-1,0 0 1,0 1-1,0 0 0,6 0 1,8 6-6729</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3.795"/>
    </inkml:context>
    <inkml:brush xml:id="br0">
      <inkml:brushProperty name="width" value="0.05" units="cm"/>
      <inkml:brushProperty name="height" value="0.05" units="cm"/>
      <inkml:brushProperty name="color" value="#FF0066"/>
    </inkml:brush>
  </inkml:definitions>
  <inkml:trace contextRef="#ctx0" brushRef="#br0">617 523 24575,'0'-2'0,"-1"0"0,1 1 0,-1-1 0,1 0 0,-1 1 0,0-1 0,0 1 0,0-1 0,0 0 0,0 1 0,0 0 0,0-1 0,-1 1 0,1 0 0,-3-2 0,-22-16 0,19 15 0,0 1 0,0 0 0,0 0 0,0 0 0,-12-1 0,14 3 0,1 0 0,-1 0 0,0-1 0,0 1 0,1-1 0,-1 0 0,1 0 0,-1-1 0,1 1 0,0-1 0,0 0 0,0 0 0,1 0 0,-6-6 0,-4-11 0,0-1 0,1 0 0,1-1 0,1 0 0,1 0 0,1-1 0,1-1 0,1 1 0,1-1 0,1 0 0,1 0 0,1-36 0,1 53 0,1 1 0,0 0 0,0-1 0,1 1 0,-1 0 0,1-1 0,1 1 0,-1 0 0,1 0 0,0 0 0,6-10 0,-8 16 0,0-1 0,0 1 0,1 0 0,-1 0 0,0-1 0,0 1 0,0 0 0,1 0 0,-1-1 0,0 1 0,0 0 0,1 0 0,-1 0 0,0 0 0,1-1 0,-1 1 0,0 0 0,0 0 0,1 0 0,-1 0 0,0 0 0,1 0 0,-1 0 0,0 0 0,1 0 0,-1 0 0,0 0 0,1 0 0,-1 0 0,0 0 0,0 0 0,1 0 0,-1 1 0,1-1 0,7 11 0,3 18 0,3 40 0,11 133 0,-17-116 0,37 695 0,-45-761 0,0 42 0,-1-56 0,1 0 0,-1-1 0,0 1 0,-1 0 0,1-1 0,-1 1 0,-4 8 0,5-13 0,1 0 0,-1 0 0,1-1 0,-1 1 0,1 0 0,-1-1 0,0 1 0,1-1 0,-1 1 0,0-1 0,1 1 0,-1-1 0,0 1 0,0-1 0,1 0 0,-1 1 0,0-1 0,0 0 0,0 0 0,0 1 0,1-1 0,-1 0 0,0 0 0,0 0 0,0 0 0,0 0 0,0 0 0,1 0 0,-1-1 0,0 1 0,0 0 0,0 0 0,1-1 0,-1 1 0,0 0 0,0-1 0,0 1 0,1-1 0,-1 1 0,0-1 0,1 1 0,-1-1 0,1 0 0,-1 1 0,0-2 0,-6-5 0,1 1 0,0-1 0,-7-10 0,8 11 0,-2-5 0,-2 1 0,0 1 0,0-1 0,0 1 0,-1 1 0,0 0 0,-1 1 0,-18-11 0,23 15 0,-1 0 0,0 1 0,0 0 0,0 0 0,0 0 0,0 1 0,0 0 0,0 0 0,-1 1 0,1-1 0,0 2 0,0-1 0,-1 1 0,1 0 0,0 1 0,-13 4 0,7-1 0,0 1 0,1 0 0,-1 1 0,2 0 0,-1 1 0,-11 10 0,17-13 0,-1 1 0,1 0 0,1 0 0,-1 1 0,1-1 0,0 1 0,1 0 0,-1 1 0,1-1 0,1 1 0,-4 9 0,7-15 17,-1 1 0,0-1 0,1 1 1,0-1-1,-1 1 0,1-1 0,0 1 0,0 0 0,0-1 0,1 1 0,-1-1 0,1 1 0,-1-1 0,1 0 0,0 1 0,0-1 0,0 0 0,0 1 1,3 2-1,-2-2-149,0 0 1,1 0 0,0-1-1,0 0 1,0 1 0,0-1 0,0 0-1,0 0 1,0 0 0,1-1 0,-1 1-1,5 0 1,23 6-6695</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4.203"/>
    </inkml:context>
    <inkml:brush xml:id="br0">
      <inkml:brushProperty name="width" value="0.05" units="cm"/>
      <inkml:brushProperty name="height" value="0.05" units="cm"/>
      <inkml:brushProperty name="color" value="#FF0066"/>
    </inkml:brush>
  </inkml:definitions>
  <inkml:trace contextRef="#ctx0" brushRef="#br0">0 64 24575,'0'-6'0,"0"0"0,1 0 0,-1 1 0,1-1 0,1 0 0,-1 1 0,3-7 0,-4 11 0,0 1 0,1-1 0,-1 0 0,0 1 0,1-1 0,-1 0 0,1 1 0,-1-1 0,1 1 0,-1-1 0,1 1 0,-1-1 0,1 1 0,-1-1 0,1 1 0,0 0 0,-1-1 0,1 1 0,0 0 0,-1-1 0,1 1 0,0 0 0,0 0 0,0 0 0,1 0 0,0 0 0,-1 1 0,1-1 0,-1 1 0,1-1 0,-1 1 0,1 0 0,-1 0 0,1 0 0,-1 0 0,1 0 0,-1 0 0,0 0 0,0 0 0,2 2 0,6 8 0,0-1 0,-1 1 0,-1 1 0,0-1 0,-1 1 0,0 0 0,-1 1 0,0-1 0,0 1 0,-2 0 0,4 18 0,-1 9 0,-2-1 0,-1 63 0,-4-82 0,1-4 0,5-34 0,2-6 0,0 0 0,2 1 0,0 0 0,2 0 0,0 1 0,2 0 0,0 1 0,26-30 0,-35 47 0,-1 0 0,1 1 0,0-1 0,0 1 0,0-1 0,1 1 0,-1 1 0,1-1 0,-1 1 0,1-1 0,8-1 0,-11 3 0,0 1 0,1 0 0,-1-1 0,0 1 0,0 0 0,0 1 0,0-1 0,0 0 0,0 1 0,0-1 0,0 1 0,0-1 0,0 1 0,-1 0 0,1 0 0,0 0 0,0 0 0,-1 0 0,1 0 0,0 0 0,-1 1 0,1-1 0,-1 1 0,0-1 0,1 1 0,-1-1 0,0 1 0,0 0 0,0 0 0,0-1 0,0 1 0,0 3 0,5 9 57,-1 0 0,0 0-1,-2 1 1,1 0 0,1 26 0,-2 77-1533,-3-111 1246,0 16-6596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4.695"/>
    </inkml:context>
    <inkml:brush xml:id="br0">
      <inkml:brushProperty name="width" value="0.05" units="cm"/>
      <inkml:brushProperty name="height" value="0.05" units="cm"/>
      <inkml:brushProperty name="color" value="#FF0066"/>
    </inkml:brush>
  </inkml:definitions>
  <inkml:trace contextRef="#ctx0" brushRef="#br0">23 325 24575,'-1'-1'0,"0"1"0,0-1 0,0 1 0,0-1 0,0 0 0,0 1 0,0-1 0,1 0 0,-1 0 0,0 1 0,0-1 0,0 0 0,1 0 0,-1 0 0,1 0 0,-1 0 0,1 0 0,-1 0 0,1 0 0,-1-2 0,-6-23 0,8 24 0,0-1 0,0 1 0,0 0 0,0 0 0,0 0 0,1 0 0,-1 0 0,0 0 0,1 0 0,0 0 0,-1 0 0,1 1 0,3-3 0,9-11 0,-10 10 0,-1 0 0,-1-1 0,1 1 0,-1-1 0,0 0 0,0 1 0,-1-1 0,0 0 0,1-10 0,0-6 0,-4-30 0,1 36 0,1 1 0,0-1 0,3-20 0,-3 35 0,0 1 0,0 0 0,0-1 0,0 1 0,0-1 0,0 1 0,0-1 0,0 1 0,0-1 0,0 1 0,0-1 0,1 1 0,-1 0 0,0-1 0,0 1 0,0-1 0,1 1 0,-1 0 0,0-1 0,1 1 0,-1 0 0,0-1 0,1 1 0,-1 0 0,0-1 0,1 1 0,4 15 0,1 267 0,-8-176 0,2-41 80,1 111 154,2-132-1074,16 84 1,-10-90-5987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5.071"/>
    </inkml:context>
    <inkml:brush xml:id="br0">
      <inkml:brushProperty name="width" value="0.05" units="cm"/>
      <inkml:brushProperty name="height" value="0.05" units="cm"/>
      <inkml:brushProperty name="color" value="#FF0066"/>
    </inkml:brush>
  </inkml:definitions>
  <inkml:trace contextRef="#ctx0" brushRef="#br0">16 195 24575,'0'0'0,"-1"-1"0,0 0 0,0 1 0,1-1 0,-1 1 0,0-1 0,0 1 0,0-1 0,0 1 0,0 0 0,0 0 0,1-1 0,-1 1 0,0 0 0,-2 0 0,13 3 0,26-1 0,-1-2 0,1-1 0,35-6 0,102-27 0,-169 33 0,61-18 0,-61 17 0,1 1 0,-1-1 0,0-1 0,0 1 0,0-1 0,0 1 0,0-1 0,0 0 0,-1-1 0,0 1 0,6-6 0,-9 7 0,1 1 0,0-1 0,-1 0 0,1 1 0,-1-1 0,1 1 0,-1-1 0,0 0 0,0 1 0,0-1 0,0 0 0,0 1 0,0-1 0,0 0 0,0 1 0,-1-1 0,1 1 0,-1-1 0,1 0 0,-1 1 0,0-1 0,1 1 0,-1-1 0,0 1 0,0 0 0,0-1 0,0 1 0,0 0 0,0 0 0,-1 0 0,1 0 0,-3-2 0,-2-2 0,0 0 0,0 1 0,-1 0 0,0 0 0,-12-5 0,12 7 0,1-1 0,-1 1 0,0 1 0,0-1 0,0 1 0,0 0 0,0 1 0,0 0 0,0 0 0,0 0 0,0 1 0,0 0 0,0 0 0,0 1 0,0 0 0,0 0 0,1 1 0,-1 0 0,-9 5 0,9-3 0,0 1 0,0-1 0,0 1 0,1 0 0,0 1 0,0 0 0,0 0 0,1 0 0,0 0 0,1 1 0,-1 0 0,2 0 0,-1 0 0,1 0 0,-3 12 0,3-9 0,1 1 0,0-1 0,1 1 0,0-1 0,1 1 0,0-1 0,1 1 0,0-1 0,1 1 0,0-1 0,1 0 0,0 0 0,1 0 0,0 0 0,0-1 0,1 1 0,1-1 0,0 0 0,0-1 0,1 1 0,0-1 0,1-1 0,0 1 0,0-1 0,1-1 0,0 0 0,0 0 0,0 0 0,1-1 0,0-1 0,15 7 0,24 2-1365,-3-5-5461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5.464"/>
    </inkml:context>
    <inkml:brush xml:id="br0">
      <inkml:brushProperty name="width" value="0.05" units="cm"/>
      <inkml:brushProperty name="height" value="0.05" units="cm"/>
      <inkml:brushProperty name="color" value="#FF0066"/>
    </inkml:brush>
  </inkml:definitions>
  <inkml:trace contextRef="#ctx0" brushRef="#br0">1 207 24575,'17'22'0,"0"1"0,-1 0 0,-1 1 0,-2 1 0,0 0 0,17 50 0,-28-66 0,1 1 0,-1-1 0,-1 0 0,0 1 0,0 11 0,-1-18 0,0 0 0,-1 0 0,1 0 0,-1 1 0,1-1 0,-1 0 0,0 0 0,0 0 0,0 0 0,0-1 0,-1 1 0,1 0 0,-1 0 0,0-1 0,0 1 0,0-1 0,0 1 0,0-1 0,-3 2 0,4-3 0,0 0 0,1-1 0,-1 1 0,0 0 0,0-1 0,0 0 0,0 1 0,0-1 0,0 1 0,0-1 0,0 0 0,0 0 0,0 0 0,0 0 0,0 1 0,-1-1 0,1-1 0,0 1 0,0 0 0,0 0 0,0 0 0,0 0 0,-1-1 0,0 0 0,0 0 0,1-1 0,-1 1 0,0 0 0,1 0 0,-1-1 0,1 1 0,0-1 0,0 0 0,-1 1 0,0-4 0,-2-2 0,0-1 0,1 0 0,1 0 0,-1 0 0,-1-8 0,2-2 0,0-1 0,1 1 0,1 0 0,0-1 0,2 1 0,0 0 0,1 0 0,1 0 0,9-28 0,-4 23 0,0 0 0,1 1 0,1 0 0,1 1 0,2 0 0,26-32 0,-33 44-151,1 1-1,1 0 0,-1 0 0,1 1 1,1 0-1,-1 0 0,1 1 1,20-9-1,-4 5-6674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5.958"/>
    </inkml:context>
    <inkml:brush xml:id="br0">
      <inkml:brushProperty name="width" value="0.05" units="cm"/>
      <inkml:brushProperty name="height" value="0.05" units="cm"/>
      <inkml:brushProperty name="color" value="#FF0066"/>
    </inkml:brush>
  </inkml:definitions>
  <inkml:trace contextRef="#ctx0" brushRef="#br0">87 1474 24575,'-73'84'0,"68"-77"0,-4 6 0,17-14 0,19-18 0,-8-1 0,-1 0 0,-2-1 0,1 0 0,-2-1 0,12-26 0,-8 11 0,-2-1 0,19-66 0,-11 6 0,20-184 0,-14-52 0,-27 243 0,-14-152 0,9 231 0,-2-14 0,-7-34 0,8 54 0,1 0 0,-1 1 0,0-1 0,-1 0 0,1 1 0,-1-1 0,0 1 0,0 0 0,-1 0 0,0 0 0,-5-6 0,8 10 0,0 0 0,-1 0 0,1 0 0,0 0 0,0 1 0,-1-1 0,1 0 0,0 1 0,-1-1 0,1 1 0,-1-1 0,1 1 0,0 0 0,-1-1 0,1 1 0,-1 0 0,1 0 0,-1 0 0,1 0 0,-1 0 0,1 1 0,-1-1 0,1 0 0,-1 1 0,1-1 0,0 1 0,-1-1 0,1 1 0,0 0 0,-1-1 0,1 1 0,-2 1 0,-2 3 0,1-1 0,-1 0 0,1 1 0,0 0 0,0 0 0,-5 9 0,-4 9 0,1 2 0,1-1 0,2 1 0,0 1 0,1 0 0,2 0 0,-4 34 0,4-6 0,2 1 0,6 87 0,3-73 0,4-1 0,3 0 0,2-1 0,4 0 0,2-2 0,48 107 0,-60-155 0,1 0 0,0 0 0,1-1 0,18 22 0,-25-34 0,0-1 0,0 0 0,0 1 0,1-1 0,0-1 0,-1 1 0,1 0 0,0-1 0,0 0 0,0 0 0,1 0 0,-1 0 0,0-1 0,1 0 0,-1 0 0,1 0 0,0 0 0,-1-1 0,1 1 0,-1-1 0,1 0 0,0-1 0,-1 1 0,6-2 0,1-2 0,1 0 0,0-1 0,-1 0 0,0-1 0,-1 0 0,1-1 0,-1 0 0,0 0 0,-1-1 0,0-1 0,0 1 0,0-2 0,-1 1 0,9-15 0,-2 2 0,-2-1 0,0-1 0,-1 0 0,-1-1 0,12-40 0,-22 61 0,16-66 0,-16 65 0,0 0 0,-1-1 0,1 1 0,-1 0 0,0 0 0,-1-1 0,1 1 0,-1 0 0,0 0 0,-4-10 0,5 14 0,0 1 0,0-1 0,0 1 0,-1 0 0,1-1 0,0 1 0,0-1 0,-1 1 0,1-1 0,0 1 0,-1 0 0,1-1 0,0 1 0,-1 0 0,1-1 0,-1 1 0,1 0 0,0 0 0,-1-1 0,1 1 0,-1 0 0,1 0 0,-1 0 0,1-1 0,-1 1 0,1 0 0,-1 0 0,1 0 0,-1 0 0,1 0 0,-1 0 0,1 0 0,-1 0 0,1 0 0,-1 0 0,1 1 0,-1-1 0,1 0 0,-1 0 0,1 0 0,0 0 0,-1 1 0,1-1 0,-1 0 0,1 1 0,-1-1 0,1 0 0,0 1 0,-1-1 0,1 0 0,0 1 0,-1-1 0,1 1 0,0-1 0,0 0 0,-1 1 0,1 0 0,-16 28 0,10-16 38,2 1 0,0-1 0,0 1 0,2 0 0,-1 0 0,2 0 0,0 0 0,1 18 0,0-24-139,1-1 1,0 1-1,0-1 1,0 1 0,1-1-1,0 0 1,1 1-1,0-1 1,0 0 0,0-1-1,1 1 1,0-1 0,0 1-1,1-1 1,0 0-1,10 10 1,7 0-6726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6.363"/>
    </inkml:context>
    <inkml:brush xml:id="br0">
      <inkml:brushProperty name="width" value="0.05" units="cm"/>
      <inkml:brushProperty name="height" value="0.05" units="cm"/>
      <inkml:brushProperty name="color" value="#FF0066"/>
    </inkml:brush>
  </inkml:definitions>
  <inkml:trace contextRef="#ctx0" brushRef="#br0">215 202 24575,'0'-8'0,"1"-12"0,-2 1 0,0 0 0,-1-1 0,-7-28 0,8 43 0,-1 1 0,0 0 0,1-1 0,-1 1 0,-1 0 0,1 0 0,-1 0 0,1 1 0,-1-1 0,-6-5 0,7 7 0,-1 0 0,0 0 0,0 0 0,0 1 0,0-1 0,0 1 0,0 0 0,0 0 0,-1 0 0,1 0 0,0 0 0,-1 1 0,1-1 0,0 1 0,-1 0 0,-4 1 0,3-1 0,0 0 0,0 1 0,0 0 0,0 0 0,0 1 0,0 0 0,1-1 0,-1 1 0,0 1 0,1-1 0,-1 1 0,1 0 0,0 0 0,0 0 0,0 0 0,0 1 0,1 0 0,0-1 0,-1 1 0,1 1 0,0-1 0,1 0 0,-1 1 0,1-1 0,0 1 0,-2 6 0,2-5 0,0 1 0,1-1 0,0 1 0,0 0 0,0-1 0,1 1 0,0 0 0,1 0 0,-1-1 0,1 1 0,0 0 0,1-1 0,0 1 0,0-1 0,0 0 0,1 0 0,-1 1 0,2-1 0,5 9 0,7 4 0,1-1 0,37 32 0,-37-35 0,0 0 0,-1 0 0,-1 2 0,16 21 0,-30-36 0,1 1 0,0-1 0,-1 1 0,1 0 0,-1 0 0,0 0 0,0-1 0,0 1 0,0 0 0,0 0 0,-1 1 0,1-1 0,-1 0 0,0 0 0,0 0 0,0 0 0,0 0 0,-1 0 0,1 0 0,-1 0 0,0 0 0,0 0 0,0 0 0,0 0 0,-3 4 0,1-3 0,0 1 0,-1-1 0,0 0 0,0 0 0,0 0 0,-1-1 0,1 1 0,-1-1 0,0 0 0,0 0 0,0-1 0,0 1 0,-7 1 0,1 0 0,-1-1 0,0 0 0,-19 2 0,26-4 0,0-1 0,0 1 0,0-1 0,1-1 0,-1 1 0,0-1 0,0 0 0,0 0 0,1 0 0,-1-1 0,-8-3 0,13 5-49,-1-1 1,0 1-1,0-1 0,0 1 0,1-1 1,-1 1-1,0-1 0,1 0 0,-1 0 1,1 1-1,-1-1 0,1 0 0,-1 0 1,1 1-1,-1-1 0,1 0 0,0 0 1,-1 0-1,1 0 0,0 0 0,0 0 1,0 1-1,0-1 0,0 0 0,0 0 0,0 0 1,0-1-1,3-11-6777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1.847"/>
    </inkml:context>
    <inkml:brush xml:id="br0">
      <inkml:brushProperty name="width" value="0.05" units="cm"/>
      <inkml:brushProperty name="height" value="0.05" units="cm"/>
      <inkml:brushProperty name="color" value="#FF0066"/>
    </inkml:brush>
  </inkml:definitions>
  <inkml:trace contextRef="#ctx0" brushRef="#br0">1 103 24575,'5'-21'0,"-4"14"0,0 0 0,0 1 0,1-1 0,0 0 0,0 1 0,1 0 0,0-1 0,0 1 0,0 0 0,7-8 0,-10 13 0,0 1 0,1 0 0,-1 0 0,0 0 0,0 0 0,0 0 0,0-1 0,0 1 0,1 0 0,-1 0 0,0 0 0,0 0 0,0 0 0,1 0 0,-1 0 0,0 0 0,0 0 0,0 0 0,0 0 0,1 0 0,-1 0 0,0 0 0,0 0 0,0 0 0,1 0 0,-1 0 0,0 0 0,0 0 0,0 0 0,1 0 0,-1 0 0,0 0 0,0 0 0,0 0 0,1 0 0,-1 0 0,0 1 0,0-1 0,0 0 0,0 0 0,0 0 0,1 0 0,-1 0 0,0 1 0,5 12 0,-3 15 0,-2-7 0,-1 1 0,-1-1 0,-1 0 0,-1 0 0,-1 0 0,-1 0 0,-13 32 0,35-80 0,0-1 0,33-43 0,-44 65 0,0-1 0,0 2 0,1-1 0,0 1 0,0-1 0,1 2 0,-1-1 0,1 1 0,0 0 0,0 0 0,0 1 0,10-3 0,-14 5 14,1 0 1,0 0-1,0 1 0,0 0 0,0 0 1,0 0-1,0 0 0,0 1 0,-1-1 0,1 1 1,0 0-1,0 0 0,0 0 0,-1 1 1,1-1-1,-1 1 0,1 0 0,-1 0 0,0 0 1,0 1-1,1-1 0,-2 1 0,4 3 1,-1-1-171,0 1 1,0 0 0,-1 1 0,1-1 0,-2 1 0,1 0 0,-1 0-1,0 0 1,0 0 0,2 15 0,-1-1-6671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6.732"/>
    </inkml:context>
    <inkml:brush xml:id="br0">
      <inkml:brushProperty name="width" value="0.05" units="cm"/>
      <inkml:brushProperty name="height" value="0.05" units="cm"/>
      <inkml:brushProperty name="color" value="#FF0066"/>
    </inkml:brush>
  </inkml:definitions>
  <inkml:trace contextRef="#ctx0" brushRef="#br0">1 387 24575,'11'-1'0,"-1"0"0,1-1 0,-1 0 0,0 0 0,1-1 0,-1-1 0,0 0 0,-1 0 0,1-1 0,-1 0 0,12-9 0,-5 3 0,-1 0 0,-1-2 0,0 1 0,-1-2 0,18-24 0,-26 32 0,-1-1 0,-1 1 0,1-1 0,-1 0 0,-1-1 0,1 1 0,-1 0 0,0-1 0,-1 1 0,0-1 0,0 1 0,-1-1 0,0 0 0,-1-12 0,0 13 0,1 1 0,-2-1 0,1 1 0,-1-1 0,0 1 0,0 0 0,-1 0 0,0 0 0,0 0 0,0 1 0,-1-1 0,0 1 0,0 0 0,0 0 0,0 0 0,-1 0 0,-7-5 0,10 9 0,1 0 0,-1-1 0,0 1 0,1 1 0,-1-1 0,0 0 0,0 0 0,1 1 0,-1-1 0,0 1 0,0-1 0,0 1 0,0 0 0,0 0 0,0 0 0,0 0 0,0 0 0,0 0 0,0 0 0,0 1 0,0-1 0,1 1 0,-1-1 0,0 1 0,0 0 0,0 0 0,1 0 0,-1 0 0,0 0 0,1 0 0,-1 0 0,1 0 0,-1 1 0,1-1 0,0 1 0,0-1 0,-2 3 0,-4 6 0,1 0 0,0 1 0,0 0 0,-6 20 0,10-27 0,-7 19 49,1 1 0,0 0 0,2 1-1,1 0 1,1-1 0,0 29 0,4-42-92,0 0 0,1 0 1,0-1-1,1 1 0,0 0 1,1-1-1,5 13 0,-5-16-71,0 0 1,1-1-1,0 1 0,0-1 0,0 0 1,1 0-1,0 0 0,0-1 0,1 0 1,-1 0-1,10 6 0,14 8-6712</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7.077"/>
    </inkml:context>
    <inkml:brush xml:id="br0">
      <inkml:brushProperty name="width" value="0.05" units="cm"/>
      <inkml:brushProperty name="height" value="0.05" units="cm"/>
      <inkml:brushProperty name="color" value="#FF0066"/>
    </inkml:brush>
  </inkml:definitions>
  <inkml:trace contextRef="#ctx0" brushRef="#br0">77 163 24575,'-74'-126'0,"71"115"0,12 19 0,12 17 0,1 8 0,33 59 0,-49-80 0,0 1 0,-1-1 0,-1 1 0,0 0 0,0 0 0,-2 0 0,1 0 0,0 26 0,-3-36 0,0 0 0,-1 0 0,1 0 0,-1 0 0,1-1 0,-1 1 0,0 0 0,0 0 0,-1 0 0,1-1 0,0 1 0,-1-1 0,1 1 0,-1-1 0,0 0 0,0 1 0,0-1 0,-4 3 0,4-4 0,1 0 0,0-1 0,-1 1 0,1 0 0,-1-1 0,1 0 0,-1 1 0,1-1 0,-1 0 0,1 0 0,-1 1 0,0-1 0,1 0 0,-1-1 0,1 1 0,-1 0 0,1 0 0,-1-1 0,1 1 0,-1-1 0,1 1 0,-1-1 0,1 0 0,0 1 0,-1-1 0,1 0 0,0 0 0,0 0 0,-1 0 0,1 0 0,0 0 0,0 0 0,0-1 0,0 1 0,1 0 0,-3-3 0,0-2 0,0 0 0,0 0 0,0 0 0,1 0 0,-1-1 0,1 1 0,1-1 0,0 0 0,0 1 0,0-1 0,0 0 0,1 0 0,0 1 0,1-1 0,0 0 0,0 0 0,0 1 0,5-14 0,-1 3 0,2-1 0,0 1 0,1 0 0,1 1 0,19-27 0,-19 30-227,1 1-1,0 0 1,1 1-1,1 0 1,16-12-1,-6 8-6598</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7.500"/>
    </inkml:context>
    <inkml:brush xml:id="br0">
      <inkml:brushProperty name="width" value="0.05" units="cm"/>
      <inkml:brushProperty name="height" value="0.05" units="cm"/>
      <inkml:brushProperty name="color" value="#FF0066"/>
    </inkml:brush>
  </inkml:definitions>
  <inkml:trace contextRef="#ctx0" brushRef="#br0">47 87 24575,'-2'0'0,"-1"-1"0,1 2 0,0-1 0,-1 0 0,1 0 0,-1 1 0,1-1 0,0 1 0,-1 0 0,1 0 0,0 0 0,-4 2 0,5-2 0,0 0 0,0 0 0,0 1 0,0-1 0,0 0 0,0 1 0,0-1 0,1 1 0,-1-1 0,0 1 0,1-1 0,-1 1 0,1-1 0,0 1 0,-1 0 0,1-1 0,0 1 0,0-1 0,0 4 0,1 12 0,1-1 0,1 0 0,0 0 0,1 0 0,0-1 0,11 24 0,3 2 0,27 43 0,-39-74 0,0 0 0,1 0 0,0-1 0,0 0 0,16 15 0,-22-23 0,1 1 0,0-1 0,0 1 0,0-1 0,0 0 0,0 1 0,0-1 0,0 0 0,0 0 0,0-1 0,1 1 0,-1 0 0,0-1 0,0 1 0,1-1 0,-1 0 0,1 0 0,-1 0 0,0 0 0,1 0 0,-1 0 0,0-1 0,1 1 0,-1-1 0,0 0 0,0 1 0,0-1 0,1 0 0,-1 0 0,0 0 0,0-1 0,0 1 0,0-1 0,-1 1 0,4-3 0,5-7 0,1-1 0,-2-1 0,1 1 0,-2-1 0,0-1 0,8-15 0,-4 1 0,-1 0 0,10-37 0,-14 37 0,-1 0 0,-2-1 0,0 0 0,-2 0 0,-2-32 0,-6 33 0,6 28 0,0 1 0,0-1 0,0 0 0,0 1 0,0-1 0,0 0 0,0 1 0,-1-1 0,1 0 0,0 1 0,0-1 0,0 0 0,-1 1 0,1-1 0,0 0 0,0 0 0,-1 1 0,1-1 0,0 0 0,0 0 0,-1 0 0,1 1 0,0-1 0,-1 0 0,1 0 0,0 0 0,-1 0 0,1 0 0,0 0 0,-1 0 0,1 1 0,0-1 0,-1 0 0,1 0 0,0 0 0,-1 0 0,1-1 0,-1 1 0,1 0 0,0 0 0,-1 0 0,1 0 0,0 0 0,-1 0 0,1 0 0,0-1 0,0 1 0,-1 0 0,1 0 0,0 0 0,-1-1 0,1 1 0,0 0 0,0-1 0,-1 1 0,1 0 0,0 0 0,0-1 0,0 1 0,0 0 0,-1-1 0,1 1 0,0 0 0,0-1 0,0 1 0,0 0 0,0-1 0,0 1 0,0-1 0,-2 5 0,1 0 0,-1 0 0,1 1 0,0-1 0,0 0 0,1 0 0,-1 1 0,1-1 0,0 0 0,0 1 0,1-1 0,-1 1 0,1-1 0,1 6 0,2 7 0,1-1 0,9 19 0,-8-22 0,0 0 0,1 0 0,1-1 0,0 0 0,1-1 0,0 0 0,0 0 0,17 14 0,-17-18 0,0 0 0,0 0 0,0-1 0,1 0 0,0-1 0,0 0 0,0 0 0,1-1 0,-1-1 0,1 0 0,15 3 0,-23-6 0,1 1 0,-1-1 0,1 0 0,-1 0 0,1 0 0,-1 0 0,1 0 0,-1-1 0,0 0 0,1 1 0,-1-1 0,0-1 0,1 1 0,-1 0 0,0-1 0,0 0 0,0 1 0,0-1 0,0 0 0,-1-1 0,1 1 0,-1 0 0,1-1 0,-1 0 0,0 1 0,0-1 0,0 0 0,0 0 0,0 0 0,-1 0 0,0 0 0,1-1 0,-1 1 0,0 0 0,0-5 0,3-12 0,-2 0 0,0 0 0,-1 0 0,-3-39 0,1 29 0,-2-14 0,3 36 0,3 38 0,4 32 138,-4-21-514,2 0 1,2 0-1,18 60 0,-18-85-6450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7.895"/>
    </inkml:context>
    <inkml:brush xml:id="br0">
      <inkml:brushProperty name="width" value="0.05" units="cm"/>
      <inkml:brushProperty name="height" value="0.05" units="cm"/>
      <inkml:brushProperty name="color" value="#FF0066"/>
    </inkml:brush>
  </inkml:definitions>
  <inkml:trace contextRef="#ctx0" brushRef="#br0">49 8 24575,'-6'-3'0,"-5"-1"0,0 3 0,2 5 0,2 4 0,2 7 0,5 3 0,6 5 0,4 1 0,0-3-8191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8.299"/>
    </inkml:context>
    <inkml:brush xml:id="br0">
      <inkml:brushProperty name="width" value="0.05" units="cm"/>
      <inkml:brushProperty name="height" value="0.05" units="cm"/>
      <inkml:brushProperty name="color" value="#FF0066"/>
    </inkml:brush>
  </inkml:definitions>
  <inkml:trace contextRef="#ctx0" brushRef="#br0">356 47 24575,'0'-1'0,"0"-1"0,-1 1 0,1-1 0,-1 0 0,1 1 0,-1-1 0,1 1 0,-1-1 0,0 1 0,0 0 0,0-1 0,0 1 0,0 0 0,0 0 0,0 0 0,0-1 0,-1 1 0,1 0 0,0 1 0,-1-1 0,1 0 0,-1 0 0,1 0 0,-1 1 0,1-1 0,-3 0 0,-6-2 0,0 0 0,-21-2 0,26 4 0,-5 0 0,-1 0 0,0 0 0,1 1 0,-1 1 0,0 0 0,1 0 0,-1 1 0,0 0 0,1 1 0,0 0 0,0 0 0,0 1 0,0 1 0,-10 6 0,12-6 0,0 1 0,1 0 0,0 0 0,0 0 0,0 1 0,1 0 0,0 1 0,1-1 0,-1 1 0,1 0 0,1 0 0,0 1 0,0 0 0,0-1 0,1 1 0,-2 13 0,2-7 0,0 0 0,2 0 0,0-1 0,0 2 0,2-1 0,-1 0 0,5 19 0,-4-28 0,0 0 0,1 0 0,-1-1 0,1 1 0,0 0 0,1-1 0,-1 0 0,1 1 0,0-1 0,0 0 0,1 0 0,0-1 0,-1 1 0,2-1 0,-1 0 0,0 0 0,1 0 0,0-1 0,0 1 0,0-1 0,6 3 0,-2-3-170,-1-1-1,1 1 0,0-2 1,0 1-1,0-1 0,0-1 1,17 0-1,15-5-6655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8.642"/>
    </inkml:context>
    <inkml:brush xml:id="br0">
      <inkml:brushProperty name="width" value="0.05" units="cm"/>
      <inkml:brushProperty name="height" value="0.05" units="cm"/>
      <inkml:brushProperty name="color" value="#FF0066"/>
    </inkml:brush>
  </inkml:definitions>
  <inkml:trace contextRef="#ctx0" brushRef="#br0">79 305 24575,'7'-15'0,"-7"15"0,0-1 0,0 1 0,0 0 0,0-1 0,0 1 0,0 0 0,0-1 0,0 1 0,0 0 0,0-1 0,0 1 0,0 0 0,0-1 0,0 1 0,0 0 0,0 0 0,0-1 0,0 1 0,-1 0 0,1-1 0,0 1 0,0 0 0,0 0 0,-1-1 0,1 1 0,0 0 0,0 0 0,0 0 0,-1-1 0,1 1 0,0 0 0,0 0 0,-1 0 0,1 0 0,0-1 0,-1 1 0,1 0 0,0 0 0,-1 0 0,1 0 0,0 0 0,-1 0 0,1 0 0,0 0 0,0 0 0,-1 0 0,0 0 0,1 0 0,0 0 0,0 0 0,-1 0 0,1 0 0,0 0 0,0 0 0,-1 0 0,1 0 0,0 0 0,0 0 0,-1 0 0,1 0 0,0 1 0,0-1 0,-1 0 0,1 0 0,0 0 0,0 0 0,0 0 0,-1 1 0,1-1 0,0 0 0,0 0 0,0 0 0,0 1 0,0-1 0,-1 0 0,1 0 0,0 0 0,0 1 0,0-1 0,0 0 0,0 0 0,0 1 0,0-1 0,0 1 0,5 9 0,14 6 0,-13-14 0,-1 0 0,0 0 0,1 0 0,-1-1 0,1 0 0,-1 0 0,1 0 0,-1-1 0,1 0 0,0 0 0,-1 0 0,1-1 0,0 0 0,-1 0 0,1 0 0,-1-1 0,0 1 0,1-1 0,-1-1 0,5-2 0,-4 1 0,0 0 0,0 0 0,0-1 0,-1 1 0,0-1 0,0-1 0,0 1 0,0-1 0,-1 1 0,0-1 0,0-1 0,-1 1 0,1 0 0,-2-1 0,4-9 0,-1 0 0,0-1 0,-2 0 0,0 0 0,1-25 0,-4 38 0,1-1 0,-1 1 0,0 0 0,-1-1 0,1 1 0,-1 0 0,0 0 0,0-1 0,0 1 0,-1 0 0,1 0 0,-1 0 0,0 0 0,0 1 0,0-1 0,-1 0 0,1 1 0,-1-1 0,0 1 0,0 0 0,0 0 0,0 0 0,-6-3 0,6 5 0,0 0 0,0 0 0,0 0 0,0 0 0,0 1 0,0-1 0,-1 1 0,1 0 0,0 0 0,0 0 0,0 0 0,-1 1 0,1-1 0,0 1 0,0 0 0,0 0 0,0 0 0,0 0 0,0 0 0,0 1 0,1 0 0,-5 2 0,-4 3 0,1 1 0,0 0 0,0 0 0,-10 13 0,5-3 0,1 1 0,0 0 0,1 1 0,1 0 0,1 1 0,1 1 0,1-1 0,1 1 0,1 1 0,1 0 0,-5 31 0,10-46 0,1 0 0,-1-1 0,1 1 0,0 0 0,1 0 0,0-1 0,0 1 0,1-1 0,0 1 0,0-1 0,1 1 0,0-1 0,0 0 0,0 0 0,1-1 0,0 1 0,1-1 0,-1 0 0,1 0 0,1 0 0,-1 0 0,1-1 0,0 0 0,0 0 0,0-1 0,1 0 0,-1 0 0,1 0 0,0-1 0,0 0 0,0 0 0,1-1 0,-1 0 0,11 2 0,0-2 43,-1 0 0,1 0-1,0-2 1,0 0 0,0-1-1,0-1 1,30-7 0,-37 6-175,1 0 1,-1-1 0,0 0-1,0-1 1,0 0 0,-1 0 0,1-1-1,-1-1 1,-1 0 0,1 0 0,-1-1-1,12-13 1,-8 3-6695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3:19.773"/>
    </inkml:context>
    <inkml:brush xml:id="br0">
      <inkml:brushProperty name="width" value="0.05" units="cm"/>
      <inkml:brushProperty name="height" value="0.05" units="cm"/>
      <inkml:brushProperty name="color" value="#FF0066"/>
    </inkml:brush>
  </inkml:definitions>
  <inkml:trace contextRef="#ctx0" brushRef="#br0">1 87 24575,'3'-3'0,"1"-4"0,2-3 0,1-3 0,-1-3 0,1 3 0,5 2 0,4 4 0,1 3 0,5 2 0,6 1 0,10 1 0,10 1 0,8-1 0,-5 1-8191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09.046"/>
    </inkml:context>
    <inkml:brush xml:id="br0">
      <inkml:brushProperty name="width" value="0.05" units="cm"/>
      <inkml:brushProperty name="height" value="0.05" units="cm"/>
      <inkml:brushProperty name="color" value="#FF0066"/>
    </inkml:brush>
  </inkml:definitions>
  <inkml:trace contextRef="#ctx0" brushRef="#br0">0 80 24575,'0'-3'0,"3"-1"0,7-2 0,7-1 0,9 1 0,9-1 0,8 0 0,4-1 0,3 1 0,1 1 0,-1-1 0,-4 1 0,-10 1-8191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0.812"/>
    </inkml:context>
    <inkml:brush xml:id="br0">
      <inkml:brushProperty name="width" value="0.05" units="cm"/>
      <inkml:brushProperty name="height" value="0.05" units="cm"/>
      <inkml:brushProperty name="color" value="#FF0066"/>
    </inkml:brush>
  </inkml:definitions>
  <inkml:trace contextRef="#ctx0" brushRef="#br0">860 482 24575,'13'-62'0,"-17"-115"0,5 162 0,-1-82 0,0 87 0,-1 1 0,-1-1 0,0 1 0,0 0 0,-1-1 0,0 1 0,-8-16 0,9 22 0,0 0 0,0 0 0,0 1 0,0-1 0,0 1 0,-1-1 0,0 1 0,1 0 0,-1 0 0,0 0 0,0 0 0,0 1 0,0-1 0,0 1 0,0-1 0,-1 1 0,1 0 0,0 1 0,-1-1 0,1 1 0,0-1 0,-1 1 0,1 0 0,-1 0 0,1 0 0,-7 2 0,-3 0 0,-1 1 0,1 1 0,0 0 0,0 1 0,-17 9 0,-11 7 0,2 2 0,1 2 0,1 2 0,-46 41 0,26-14 0,-85 105 0,99-104 0,-49 82 0,77-110 0,0 0 0,2 1 0,2 1 0,0 0 0,-10 47 0,19-65 0,0 1 0,1-1 0,0 1 0,1-1 0,0 1 0,0 0 0,2-1 0,-1 1 0,2-1 0,-1 0 0,7 15 0,-6-17 0,2-1 0,-1 1 0,1-1 0,0 0 0,1-1 0,0 1 0,0-1 0,1-1 0,-1 1 0,2-1 0,-1 0 0,1 0 0,-1-1 0,12 6 0,4-1 0,-1 0 0,1-2 0,1 0 0,-1-2 0,1 0 0,0-2 0,46 2 0,-29-4 0,0-3 0,0-2 0,77-14 0,-92 11 0,-1-2 0,1 0 0,-1-1 0,-1-2 0,0 0 0,0-2 0,-1-1 0,-1 0 0,40-34 0,-49 35 0,0 1 0,-1-1 0,0-1 0,-1 0 0,-1-1 0,0 0 0,-1 0 0,0-1 0,-2 0 0,0-1 0,-1 0 0,0 0 0,-1 0 0,-1-1 0,3-29 0,-7 41 0,0-1 0,0 1 0,0-1 0,-1 1 0,0 0 0,-1-1 0,1 1 0,-1 0 0,0 0 0,-4-7 0,5 11 0,0 0 0,0 0 0,0 1 0,0-1 0,0 1 0,0-1 0,-1 1 0,1-1 0,0 1 0,-1 0 0,0-1 0,1 1 0,-1 0 0,0 0 0,1 0 0,-1 1 0,0-1 0,0 0 0,0 1 0,0-1 0,0 1 0,0-1 0,1 1 0,-1 0 0,0 0 0,0 0 0,0 0 0,0 0 0,0 1 0,0-1 0,0 0 0,0 1 0,0-1 0,0 1 0,0 0 0,-2 1 0,-2 1 0,0 0 0,0 1 0,1-1 0,-1 1 0,1 0 0,0 1 0,0-1 0,0 1 0,1 0 0,0 0 0,-6 8 0,5-3 0,0-1 0,0 1 0,0 0 0,2 1 0,-1-1 0,-3 17 0,4-10 0,1 0 0,1 1 0,0-1 0,1 0 0,1 1 0,0-1 0,2 0 0,6 28 0,-6-36 0,0 0 0,1-1 0,0 1 0,1-1 0,-1 0 0,1 0 0,1-1 0,0 0 0,0 1 0,0-2 0,1 1 0,0-1 0,0 0 0,0 0 0,1-1 0,0 0 0,0-1 0,1 0 0,-1 0 0,1 0 0,10 2 0,-11-4 0,0 0 0,0-1 0,0 1 0,0-2 0,0 1 0,0-1 0,0 0 0,0-1 0,1 0 0,-1 0 0,0-1 0,-1 0 0,1 0 0,0-1 0,-1 0 0,1-1 0,-1 1 0,0-1 0,0-1 0,0 1 0,-1-1 0,1 0 0,-1-1 0,7-7 0,-7 4 0,0 1 0,0-1 0,-1 0 0,0 0 0,0-1 0,-1 1 0,0-1 0,-1 0 0,0 0 0,-1 0 0,0-1 0,-1 1 0,0 0 0,0-1 0,-1 1 0,0-1 0,-1 1 0,-1-1 0,1 1 0,-1 0 0,-1 0 0,0 0 0,-6-13 0,6 14 0,-1 1 0,0-1 0,-1 1 0,0 0 0,0 0 0,-1 0 0,0 1 0,0 0 0,-1 0 0,0 0 0,0 1 0,0 0 0,-1 1 0,0-1 0,0 2 0,0-1 0,-1 1 0,0 0 0,1 1 0,-1 0 0,-1 0 0,1 1 0,0 0 0,-1 0 0,-15 1 0,23 1 0,0 0 0,0 0 0,0 1 0,0-1 0,0 0 0,0 1 0,0 0 0,1-1 0,-1 1 0,0 0 0,-2 2 0,4-3 0,-1 0 0,1 0 0,0 0 0,0 0 0,0 0 0,0 0 0,0 0 0,0 0 0,0 0 0,-1 1 0,1-1 0,0 0 0,0 0 0,0 0 0,0 0 0,0 0 0,0 0 0,0 0 0,0 0 0,0 1 0,0-1 0,0 0 0,0 0 0,0 0 0,0 0 0,0 0 0,0 0 0,0 1 0,0-1 0,0 0 0,0 0 0,0 0 0,0 0 0,0 0 0,0 0 0,0 1 0,0-1 0,0 0 0,0 0 0,0 0 0,0 0 0,0 0 0,0 0 0,0 0 0,0 0 0,0 1 0,1-1 0,-1 0 0,14 1 0,4-4 0,0 0 0,0-2 0,-1 0 0,0-1 0,24-11 0,20-7 0,-48 19 0,-2 1 0,0 0 0,0 1 0,1 1 0,12-2 0,-21 3 0,0 1 0,0 0 0,0 0 0,0 0 0,0 1 0,0-1 0,0 1 0,0 0 0,-1 0 0,1 0 0,0 0 0,0 0 0,-1 0 0,1 1 0,0-1 0,-1 1 0,0 0 0,1 0 0,-1 0 0,0 0 0,2 2 0,2 4 0,-1 0 0,0 0 0,0 1 0,-1 0 0,0-1 0,5 19 0,10 62 0,-10-44 0,-7-29 0,-2-13 0,0 1 0,1-1 0,-1 1 0,1-1 0,0 0 0,-1 1 0,2-1 0,-1 0 0,0 0 0,0 0 0,1 0 0,0 0 0,2 3 0,-4-6 0,1 0 0,0 0 0,-1 0 0,1 0 0,0 0 0,-1 0 0,1 0 0,0 0 0,-1 0 0,1-1 0,0 1 0,-1 0 0,1 0 0,-1-1 0,1 1 0,0-1 0,-1 1 0,1 0 0,-1-1 0,1 1 0,-1-1 0,0 1 0,1-1 0,-1 1 0,1-1 0,-1 0 0,0 1 0,1-2 0,13-22 0,-12 20 0,20-34 0,40-56 0,-52 81 0,2-1 0,0 1 0,0 1 0,1 0 0,1 1 0,28-18 0,-39 27 0,-1 0 0,1 1 0,0-1 0,0 1 0,0 0 0,0 0 0,0 0 0,1 0 0,-1 1 0,0-1 0,0 1 0,7 0 0,-8 0 0,0 1 0,-1 0 0,1-1 0,0 1 0,0 0 0,0 0 0,0 0 0,-1 0 0,1 0 0,-1 0 0,1 1 0,-1-1 0,1 1 0,-1-1 0,0 1 0,1-1 0,-1 1 0,0 0 0,0-1 0,0 1 0,1 4 0,2 4 0,0 0 0,-1 1 0,0-1 0,-1 1 0,0 0 0,-1-1 0,0 1 0,-1 0 0,-1 11 0,-1 5 0,-2 1 0,-9 36 0,12-64 0,1 1 0,0 0 0,0 0 0,-1 0 0,1 0 0,0 0 0,0 0 0,0 0 0,0 0 0,0 0 0,0 0 0,0 0 0,0 0 0,0 0 0,1-1 0,-1 3 0,1-3 0,-1 0 0,0 0 0,1 0 0,-1 0 0,0 0 0,1 0 0,-1 0 0,0 0 0,1 0 0,-1 0 0,0 0 0,1 0 0,-1 0 0,0 0 0,1-1 0,-1 1 0,0 0 0,1 0 0,-1 0 0,0 0 0,1-1 0,-1 1 0,0 0 0,0 0 0,1 0 0,-1-1 0,0 1 0,0-1 0,24-25 0,-4-7 0,25-53 0,-35 62 0,2 0 0,1 1 0,0 1 0,2 0 0,27-31 0,-41 51 0,1 1 0,-1-1 0,1 1 0,-1-1 0,1 1 0,0 0 0,0 0 0,-1 0 0,1 0 0,0 0 0,0 0 0,0 0 0,0 1 0,0-1 0,0 1 0,0-1 0,0 1 0,1 0 0,2 0 0,-3 0 0,0 1 0,0 0 0,0 0 0,0 0 0,0 0 0,-1 0 0,1 0 0,0 0 0,-1 0 0,1 1 0,0-1 0,-1 1 0,0-1 0,1 1 0,-1-1 0,0 1 0,0 0 0,0 0 0,0 0 0,1 2 0,10 25 52,-2 1 0,0 1-1,-2-1 1,7 57 0,10 36-1676,-20-103-5202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1.201"/>
    </inkml:context>
    <inkml:brush xml:id="br0">
      <inkml:brushProperty name="width" value="0.05" units="cm"/>
      <inkml:brushProperty name="height" value="0.05" units="cm"/>
      <inkml:brushProperty name="color" value="#FF0066"/>
    </inkml:brush>
  </inkml:definitions>
  <inkml:trace contextRef="#ctx0" brushRef="#br0">69 45 24575,'-3'-3'0,"-3"-4"0,-5-1 0,-2 2 0,1-2 0,-1 1 0,3 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0.555"/>
    </inkml:context>
    <inkml:brush xml:id="br0">
      <inkml:brushProperty name="width" value="0.05" units="cm"/>
      <inkml:brushProperty name="height" value="0.05" units="cm"/>
      <inkml:brushProperty name="color" value="#FF0066"/>
    </inkml:brush>
  </inkml:definitions>
  <inkml:trace contextRef="#ctx0" brushRef="#br0">69 237 24575,'-1'0'0,"0"0"0,0-1 0,-1 1 0,1 0 0,0-1 0,0 0 0,0 1 0,0-1 0,0 0 0,0 1 0,0-1 0,1 0 0,-1 0 0,0 0 0,0 0 0,0 0 0,1 0 0,-1-1 0,0 1 0,1 0 0,-1 0 0,0 0 0,1 1 0,-1-1 0,0 0 0,0 0 0,1 0 0,-1 1 0,0-1 0,0 0 0,0 1 0,0-1 0,0 1 0,0-1 0,0 1 0,0-1 0,0 1 0,0 0 0,0-1 0,0 1 0,-2 0 0,3 0 0,-1 0 0,1 0 0,-1 1 0,1-1 0,-1 0 0,1 1 0,0-1 0,-1 0 0,1 1 0,0-1 0,-1 1 0,1-1 0,0 0 0,-1 1 0,1-1 0,0 1 0,0-1 0,0 1 0,-1-1 0,1 1 0,0-1 0,0 1 0,0-1 0,0 1 0,0-1 0,0 1 0,0-1 0,0 2 0,1 19 0,0-16 0,28 632 0,-50-166 0,-10-70 0,30-394 0,1-1 0,0 0 0,1 0 0,0 0 0,0 0 0,3 10 0,-4-14 0,1-1 0,0 1 0,-1-1 0,1 1 0,0-1 0,0 0 0,0 1 0,0-1 0,1 0 0,-1 0 0,0 0 0,0 0 0,1 0 0,-1 0 0,0 0 0,1 0 0,-1 0 0,1-1 0,0 1 0,-1-1 0,1 1 0,-1-1 0,1 1 0,0-1 0,-1 0 0,1 0 0,0 0 0,-1 0 0,4 0 0,16-3 0,0-1 0,0 0 0,35-13 0,1 0 0,517-96-276,10 40-378,781-21-1462,-1177 84 2050,-168 9 99,174-14 1766,-178 10-1511,-13 0 19,-4 3-254,0 0-1,0 1 0,-1-1 0,1 1 0,0-1 1,-1 1-1,1 0 0,-1 0 0,-2-2 0,-13-11 111,13 10-163,1-1 0,0-1 0,-1 1 0,2 0 0,-1-1 0,1 0 0,-1 0 0,-1-8 0,-9-55 0,9 40 0,-75-493 0,68 398 0,5-2 0,12-150 0,11 161 0,-9 68 0,-8 45 0,1 0 0,-1-1 0,0 1 0,0-1 0,0 1 0,0-1 0,0 1 0,0 0 0,-1-1 0,1 1 0,-1-1 0,1 1 0,-1 0 0,0 0 0,0-1 0,0 1 0,0 0 0,-1 0 0,1 0 0,0 0 0,-1 0 0,0 0 0,1 1 0,-1-1 0,-3-2 0,0 1 0,0 1 0,0-1 0,-1 1 0,1 0 0,0 0 0,-1 1 0,1 0 0,-1 0 0,0 0 0,-6 1 0,-146-2 0,-161 21 0,172-8 0,98-8-1,-802 63-392,5 50 30,845-116 364,-30 5 24,1 1 0,-1 2 0,2 1 0,-33 14 0,38-7 650,24-15-701,0-1 0,-1 0 0,1 1-1,0-1 1,-1 0 0,1 1 0,0-1 0,0 0 0,-1 1 0,1-1 0,0 1 0,0-1 0,0 0 0,-1 1-1,1-1 1,0 1 0,0-1 0,0 1 0,0-1 0,0 1 0,0-1 0,0 1 0,0-1 0,0 1 0,0-1-1,0 0 1,0 1 0,1-1 0,-1 1 0,0-1 0,0 1 0,0-1 0,1 0 0,-1 1 0,0-1 0,0 1-1,1-1 1,-1 0 0,0 1 0,1-1 0,-1 0 0,0 1 0,1-1 0,-1 0 0,1 0 0,-1 0 0,0 1-1,1-1 1,-1 0 0,1 0 0,-1 0 0,1 0 0,0 1 0,10 2-6800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2.388"/>
    </inkml:context>
    <inkml:brush xml:id="br0">
      <inkml:brushProperty name="width" value="0.05" units="cm"/>
      <inkml:brushProperty name="height" value="0.05" units="cm"/>
      <inkml:brushProperty name="color" value="#FF0066"/>
    </inkml:brush>
  </inkml:definitions>
  <inkml:trace contextRef="#ctx0" brushRef="#br0">274 599 24575,'2'-2'0,"0"-1"0,0 0 0,0 0 0,0 0 0,-1 0 0,1 0 0,-1 0 0,0-1 0,0 1 0,0 0 0,-1-1 0,1 1 0,-1-1 0,0 1 0,0 0 0,0-1 0,-1-5 0,1 2 0,-1 1 0,-1-1 0,1 0 0,-1 1 0,0 0 0,-1-1 0,-5-10 0,6 13 0,-1 0 0,1 1 0,-1-1 0,1 1 0,-1 0 0,0 0 0,0 0 0,0 0 0,-1 0 0,1 1 0,-1-1 0,1 1 0,-1 0 0,0 0 0,0 1 0,0-1 0,0 1 0,0-1 0,0 1 0,0 1 0,-1-1 0,1 1 0,0-1 0,-7 2 0,4 0 0,-1 0 0,1 1 0,0 0 0,0 0 0,0 1 0,0 0 0,0 0 0,1 1 0,0-1 0,-1 1 0,1 1 0,0-1 0,-7 9 0,5-5 0,0 1 0,1 0 0,0 0 0,0 1 0,1 0 0,0 0 0,1 1 0,-5 12 0,8-16 0,-1 1 0,1-1 0,0 1 0,1-1 0,-1 1 0,2 0 0,-1 0 0,1-1 0,0 1 0,1 0 0,0 0 0,0-1 0,3 11 0,-3-16 0,0 1 0,0 0 0,0-1 0,0 1 0,0-1 0,1 1 0,0-1 0,-1 0 0,1 0 0,0 1 0,0-1 0,0 0 0,0-1 0,0 1 0,1 0 0,-1-1 0,0 1 0,1-1 0,0 0 0,-1 0 0,1 0 0,-1 0 0,1 0 0,0 0 0,0-1 0,0 1 0,-1-1 0,1 0 0,0 0 0,0 0 0,0 0 0,-1-1 0,1 1 0,0-1 0,5-1 0,4-1 0,0-1 0,-1-1 0,1 0 0,-1-1 0,0 0 0,19-13 0,-11 3 0,0-1 0,-1-1 0,0 0 0,-2-1 0,0-1 0,-1 0 0,-1-1 0,-1-1 0,-1 0 0,-1-1 0,10-29 0,-10 20 0,-2 0 0,0 0 0,-3-1 0,0 0 0,-2 0 0,-2 0 0,-1 0 0,-3-35 0,1 58 0,1 5 0,0 0 0,0-1 0,-1 1 0,0 0 0,0-1 0,0 1 0,-1 0 0,0 0 0,0 0 0,0 0 0,0 0 0,-4-4 0,6 8 0,0 1 0,-1 0 0,1 0 0,0-1 0,-1 1 0,1 0 0,-1 0 0,1 0 0,0-1 0,-1 1 0,1 0 0,-1 0 0,1 0 0,0 0 0,-1 0 0,1 0 0,-1 0 0,1 0 0,-1 0 0,1 0 0,0 0 0,-1 0 0,1 0 0,-1 0 0,1 0 0,0 0 0,-1 1 0,1-1 0,-1 0 0,1 0 0,0 0 0,-1 1 0,1-1 0,0 0 0,-1 1 0,1-1 0,0 0 0,0 1 0,-1-1 0,1 0 0,0 1 0,0-1 0,-1 0 0,1 1 0,0-1 0,0 1 0,0-1 0,0 0 0,0 1 0,0 0 0,-9 24 0,9-24 0,-9 39 0,2 0 0,2 1 0,1 0 0,2 0 0,2 0 0,2 0 0,1 0 0,3 0 0,18 70 0,-21-100 57,1-1 0,0 1 0,1-1 0,0 0 0,11 16 0,-13-22-171,1 0 0,-1 0 0,0 0 0,1-1 1,0 0-1,0 0 0,0 0 0,0 0 1,1 0-1,-1-1 0,1 0 0,-1 0 1,1 0-1,9 2 0,11 0-6712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2.434"/>
    </inkml:context>
    <inkml:brush xml:id="br0">
      <inkml:brushProperty name="width" value="0.05" units="cm"/>
      <inkml:brushProperty name="height" value="0.05" units="cm"/>
      <inkml:brushProperty name="color" value="#FF0066"/>
    </inkml:brush>
  </inkml:definitions>
  <inkml:trace contextRef="#ctx0" brushRef="#br0">48 164 24575,'-6'-6'0,"-1"-1"0,1-1 0,-9-15 0,13 20 0,0 0 0,1 0 0,-1 0 0,1 0 0,0-1 0,0 1 0,0 0 0,0-1 0,1 1 0,-1 0 0,1-1 0,0 1 0,0-7 0,0 10 0,0-1 0,0 0 0,1 1 0,-1-1 0,0 1 0,0-1 0,0 0 0,0 1 0,1-1 0,-1 1 0,0-1 0,1 0 0,-1 1 0,0-1 0,1 1 0,-1-1 0,1 1 0,-1-1 0,1 1 0,-1 0 0,1-1 0,-1 1 0,1-1 0,-1 1 0,1 0 0,-1 0 0,2-1 0,-1 1 0,0 0 0,0 0 0,1 0 0,-1 0 0,0 1 0,0-1 0,0 0 0,0 1 0,0-1 0,0 1 0,0-1 0,0 1 0,0-1 0,1 2 0,2 1 0,0 0 0,0 1 0,-1-1 0,1 1 0,-1 0 0,4 6 0,0 3 0,-1 1 0,-1 0 0,0 1 0,0-1 0,-2 1 0,4 21 0,-4-8 0,-1 0 0,-3 44 0,-8-19 0,4-32 0,35-79 0,-21 37 0,26-55 0,83-133 0,-114 203 0,0 0 0,1 1 0,0-1 0,0 1 0,1 0 0,8-6 0,-13 10 0,0 0 0,0 1 0,0-1 0,0 1 0,0-1 0,0 1 0,1-1 0,-1 1 0,0 0 0,0-1 0,1 1 0,-1 0 0,0 0 0,0 0 0,1 0 0,-1 0 0,0 0 0,2 1 0,-2 0 0,1-1 0,-1 1 0,0 0 0,0 0 0,0 0 0,0 0 0,0 0 0,0 0 0,0 0 0,0 1 0,0-1 0,0 0 0,-1 0 0,1 1 0,0-1 0,-1 0 0,1 1 0,-1-1 0,1 3 0,2 12 0,-1-1 0,-1 1 0,0 0 0,-1 0 0,-1-1 0,0 1 0,-7 27 0,4-20 0,1 1 0,1 32 0,1-55 0,1 1 0,0-1 0,0 1 0,0-1 0,1 1 0,-1-1 0,0 1 0,1-1 0,-1 0 0,0 1 0,1-1 0,0 1 0,-1-1 0,1 0 0,0 1 0,0-1 0,0 0 0,-1 0 0,1 0 0,0 0 0,1 1 0,0 0 0,0-2 0,-1 1 0,1-1 0,-1 0 0,1 1 0,-1-1 0,1 0 0,-1 0 0,1 0 0,-1 0 0,1 0 0,-1-1 0,1 1 0,-1 0 0,0-1 0,1 1 0,-1-1 0,1 1 0,0-2 0,5-1 0,0-1 0,0-1 0,-1 1 0,1-1 0,-1 0 0,-1-1 0,7-7 0,2-5 0,-2-2 0,19-38 0,-23 42 0,-1 0 0,2 1 0,0 1 0,1-1 0,0 1 0,17-16 0,-27 29 0,1 0 0,-1 0 0,1 1 0,0-1 0,0 0 0,0 1 0,-1-1 0,1 1 0,0-1 0,0 1 0,0-1 0,0 1 0,0-1 0,0 1 0,0 0 0,0-1 0,0 1 0,0 0 0,0 0 0,0 0 0,0 0 0,0 0 0,0 0 0,0 0 0,0 0 0,0 1 0,2-1 0,-2 2 0,1-1 0,-1 0 0,0 0 0,0 1 0,0-1 0,0 0 0,0 1 0,0-1 0,0 1 0,0-1 0,0 1 0,-1 0 0,1-1 0,0 4 0,2 7 0,-1 1 0,0-1 0,0 17 0,-2-29 0,0 7 0,0 13 0,2 0 0,7 36 0,-8-51 0,0-1 0,0 0 0,0 1 0,1-1 0,0 0 0,0 0 0,0 0 0,0-1 0,0 1 0,1 0 0,0-1 0,0 1 0,0-1 0,0 0 0,0 0 0,1 0 0,-1-1 0,1 1 0,4 2 0,-6-5 0,-1 1 0,1-1 0,0 1 0,-1-1 0,1 0 0,0 1 0,-1-1 0,1 0 0,0 0 0,-1 0 0,1 0 0,0-1 0,0 1 0,-1 0 0,1-1 0,-1 1 0,4-2 0,-2 0 0,1 0 0,-1 0 0,0 0 0,0-1 0,0 1 0,0-1 0,4-4 0,1-4 0,-1 0 0,0 0 0,10-20 0,-5 6 0,-1-1 0,-2-1 0,11-46 0,-22 187 0,-3-77 0,1-11 0,1 32 0,2-51 0,2-1 0,-1 1 0,1-1 0,0 1 0,0-1 0,1 0 0,0 1 0,0-1 0,0 0 0,5 7 0,-6-11 0,0 0 0,0 0 0,0-1 0,1 1 0,-1 0 0,1 0 0,-1-1 0,1 1 0,0-1 0,0 1 0,-1-1 0,1 0 0,0 0 0,0 0 0,0 0 0,1 0 0,-1 0 0,0 0 0,0-1 0,0 1 0,4 0 0,-3-1 0,1-1 0,-1 1 0,1-1 0,-1 1 0,1-1 0,-1 0 0,1-1 0,-1 1 0,0 0 0,1-1 0,-1 0 0,4-2 0,4-5 0,1-1 0,-1 0 0,-1 0 0,0-1 0,13-17 0,-4-2 0,-1 0 0,-1-1 0,23-63 0,-37 86 0,-3 7 0,1 0 0,-1-1 0,1 1 0,-1 0 0,1 0 0,-1-1 0,1 1 0,0 0 0,-1 0 0,1 0 0,0 0 0,0 0 0,0 0 0,0 0 0,0 0 0,0 0 0,0 0 0,0 1 0,1-1 0,1-1 0,-2 3 0,0-1 0,0 1 0,0-1 0,0 1 0,0-1 0,-1 1 0,1-1 0,0 1 0,0 0 0,0 0 0,0-1 0,-1 1 0,1 0 0,0 0 0,-1 0 0,1 0 0,-1 0 0,1 0 0,-1 0 0,1 0 0,-1 0 0,0 0 0,1 0 0,-1 0 0,0 1 0,7 17 0,-3-4 0,2 1 0,0 0 0,0-1 0,2 0 0,0-1 0,0 0 0,16 20 0,-23-33 0,1 1 0,-1 0 0,0-1 0,1 0 0,-1 1 0,1-1 0,-1 0 0,1 1 0,0-1 0,0 0 0,-1 0 0,1-1 0,0 1 0,0 0 0,0-1 0,0 1 0,0-1 0,0 1 0,0-1 0,0 0 0,0 0 0,0 0 0,0 0 0,0 0 0,0 0 0,0-1 0,0 1 0,0-1 0,0 1 0,0-1 0,0 0 0,0 0 0,0 0 0,0 0 0,2-2 0,0 0 0,0-1 0,0-1 0,0 1 0,-1 0 0,1-1 0,-1 0 0,0 0 0,-1 0 0,1 0 0,-1 0 0,3-8 0,-1-5 0,6-21 0,-9 38 0,-1 0 0,0 0 0,1-1 0,-1 1 0,1 0 0,0 0 0,-1 0 0,1 0 0,0 0 0,-1 0 0,1 0 0,0 0 0,0 0 0,0 1 0,0-1 0,0 0 0,0 0 0,0 1 0,0-1 0,0 1 0,0-1 0,1 1 0,1-1 0,-2 1 0,0 0 0,1 1 0,-1-1 0,0 0 0,0 1 0,1-1 0,-1 1 0,0-1 0,0 1 0,0 0 0,0 0 0,0-1 0,0 1 0,0 0 0,0 0 0,0 0 0,0 0 0,0 0 0,0 0 0,-1 0 0,1 0 0,0 1 0,0 1 0,13 32 0,-12-30 0,7 22 0,-5-11 0,2 0 0,0 0 0,0 0 0,11 16 0,-16-30 0,0-1 0,0 1 0,0-1 0,0 1 0,0-1 0,1 0 0,-1 0 0,0 1 0,1-1 0,-1 0 0,1 0 0,-1-1 0,1 1 0,-1 0 0,1 0 0,0-1 0,-1 1 0,1-1 0,0 1 0,2-1 0,-2 0 0,1 0 0,-1 0 0,1-1 0,-1 1 0,1-1 0,-1 0 0,0 0 0,1 0 0,-1 0 0,0 0 0,0 0 0,4-3 0,4-4 0,0-1 0,-1 0 0,0 0 0,10-15 0,-17 21 0,35-53 0,-29 43 0,0-1 0,1 1 0,18-20 0,-27 33 0,0-1 0,1 1 0,-1-1 0,1 1 0,-1-1 0,1 1 0,-1-1 0,1 1 0,-1-1 0,1 1 0,-1 0 0,1-1 0,-1 1 0,1 0 0,0 0 0,-1-1 0,1 1 0,0 0 0,-1 0 0,1 0 0,0 0 0,-1-1 0,1 1 0,0 0 0,-1 0 0,1 1 0,0-1 0,-1 0 0,1 0 0,0 0 0,-1 0 0,1 1 0,-1-1 0,1 0 0,0 0 0,-1 1 0,1-1 0,-1 0 0,1 1 0,-1-1 0,1 1 0,-1-1 0,1 1 0,2 3 0,-1 1 0,1-1 0,-1 0 0,-1 1 0,3 6 0,5 10 0,-9-19-45,1-1-1,-1 0 1,1 0-1,-1 0 1,1 0-1,0-1 1,-1 1-1,1 0 1,0 0-1,0 0 1,0 0-1,0-1 1,0 1-1,0 0 1,0-1-1,0 1 1,0-1-1,0 1 1,0-1-1,0 0 1,0 1-1,0-1 1,0 0-1,0 0 0,1 0 1,-1 0-1,0 1 1,0-2-1,2 1 1,5-4-6781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2.812"/>
    </inkml:context>
    <inkml:brush xml:id="br0">
      <inkml:brushProperty name="width" value="0.05" units="cm"/>
      <inkml:brushProperty name="height" value="0.05" units="cm"/>
      <inkml:brushProperty name="color" value="#FF0066"/>
    </inkml:brush>
  </inkml:definitions>
  <inkml:trace contextRef="#ctx0" brushRef="#br0">82 60 24575,'-3'-6'0,"-4"-5"0,-3-3 0,-3 1 0,-3 2 0,3 6 0,2 7 0,4 6 0,5 4 0,7 4 0,2-2-8191</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3.478"/>
    </inkml:context>
    <inkml:brush xml:id="br0">
      <inkml:brushProperty name="width" value="0.05" units="cm"/>
      <inkml:brushProperty name="height" value="0.05" units="cm"/>
      <inkml:brushProperty name="color" value="#FF0066"/>
    </inkml:brush>
  </inkml:definitions>
  <inkml:trace contextRef="#ctx0" brushRef="#br0">166 778 24575,'1'-6'0,"0"0"0,0 1 0,0-1 0,1 1 0,0-1 0,0 1 0,0-1 0,1 1 0,3-6 0,-3 6 0,-1 0 0,1 0 0,-1-1 0,0 1 0,0-1 0,0 1 0,1-11 0,-3 16 0,0-1 0,0 0 0,0 1 0,0-1 0,0 1 0,0-1 0,0 0 0,0 1 0,0-1 0,0 0 0,0 1 0,0-1 0,-1 1 0,1-1 0,0 1 0,0-1 0,-1 1 0,1-1 0,0 1 0,-1-1 0,1 1 0,0-1 0,-1 1 0,1-1 0,-1 1 0,1-1 0,-1 1 0,1 0 0,-1-1 0,1 1 0,-1 0 0,0-1 0,-1 1 0,0 0 0,1 0 0,-1 0 0,0 0 0,0 0 0,1 0 0,-1 1 0,0-1 0,0 0 0,1 1 0,-3 1 0,-4 1 0,0 1 0,0 0 0,-11 8 0,6-1 0,0 0 0,0 1 0,1 0 0,1 1 0,-16 22 0,22-28 0,0 2 0,0-1 0,1 0 0,0 1 0,0 0 0,1 0 0,0 0 0,1 0 0,0 0 0,0 1 0,0 14 0,2-19 0,0 0 0,1 0 0,0-1 0,0 1 0,1 0 0,-1-1 0,1 1 0,0 0 0,0-1 0,0 0 0,1 0 0,0 0 0,0 0 0,0 0 0,0 0 0,0-1 0,1 1 0,-1-1 0,1 0 0,0 0 0,0 0 0,0-1 0,1 1 0,-1-1 0,10 3 0,-4-1 0,2 0 0,-1-1 0,0-1 0,1 1 0,-1-2 0,1 0 0,-1 0 0,1-1 0,22-3 0,-18 0 0,0-1 0,0 0 0,0-1 0,0-1 0,-1-1 0,0 0 0,0-1 0,-1-1 0,0 0 0,-1-1 0,19-16 0,-23 17 0,0 1 0,-1-1 0,-1 0 0,1-1 0,-1 0 0,-1 0 0,0-1 0,0 1 0,-1-1 0,-1-1 0,0 1 0,0-1 0,-1 1 0,-1-1 0,0 0 0,1-18 0,-3 27 0,0 0 0,0 0 0,0 0 0,-1 0 0,1 0 0,-1 1 0,0-1 0,1 0 0,-2 0 0,1 1 0,0-1 0,0 0 0,-1 1 0,1-1 0,-1 1 0,0 0 0,0 0 0,0-1 0,0 1 0,0 1 0,0-1 0,-1 0 0,-2-1 0,3 2 0,0 0 0,-1 0 0,1 0 0,0 0 0,-1 1 0,1-1 0,-1 1 0,1-1 0,-1 1 0,1 0 0,-1 0 0,1 1 0,-1-1 0,1 0 0,-1 1 0,1-1 0,-1 1 0,1 0 0,0 0 0,-1 0 0,1 0 0,0 0 0,0 1 0,0-1 0,0 0 0,-3 4 0,-1 0 0,1 0 0,0 0 0,0 1 0,0 0 0,1 0 0,0 0 0,0 0 0,0 1 0,1-1 0,-3 10 0,5-14 0,0 1 0,0-1 0,1 1 0,-1 0 0,1-1 0,0 1 0,0 0 0,0-1 0,0 1 0,0 0 0,1-1 0,-1 1 0,1 0 0,-1-1 0,1 1 0,0-1 0,0 1 0,0-1 0,1 0 0,-1 1 0,0-1 0,1 0 0,-1 0 0,1 0 0,0 0 0,0 0 0,0 0 0,0 0 0,0-1 0,4 3 0,-1-1 0,0-1 0,0 0 0,0 0 0,0 0 0,0 0 0,1-1 0,-1 0 0,0 0 0,1 0 0,-1-1 0,1 0 0,-1 0 0,0 0 0,1-1 0,-1 0 0,1 0 0,-1 0 0,0 0 0,0-1 0,0 0 0,0 0 0,0-1 0,9-5 0,-14 8 0,1-1 0,0 1 0,0-1 0,-1 1 0,1-1 0,0 1 0,0 0 0,0-1 0,-1 1 0,1 0 0,0 0 0,0 0 0,0 0 0,0 0 0,-1 0 0,1 0 0,0 0 0,0 0 0,0 0 0,0 0 0,-1 0 0,1 0 0,0 1 0,0-1 0,0 0 0,-1 1 0,3 0 0,12 20 0,-13-18 0,-1 0 0,1 0 0,0-1 0,0 1 0,0 0 0,0-1 0,4 3 0,-2-2 0,0-1 0,0 0 0,1 0 0,0-1 0,-1 1 0,1-1 0,0 0 0,-1 0 0,1 0 0,0-1 0,0 0 0,0 1 0,-1-2 0,1 1 0,0-1 0,0 1 0,0-2 0,-1 1 0,1 0 0,0-1 0,7-4 0,-1 1 0,0 0 0,0-1 0,-1-1 0,0 0 0,0 0 0,-1-1 0,14-15 0,-12 10 0,-1-1 0,-1 0 0,0-1 0,-1 0 0,-1 0 0,0-1 0,-1 0 0,-1 0 0,0-1 0,-1 1 0,1-19 0,1-12 0,-3 0 0,-5-84 0,-14-38 0,12 145 0,-1 0 0,-1 0 0,-2 1 0,-17-41 0,24 62 0,0 0 0,0 0 0,0 0 0,0 0 0,0 0 0,0 0 0,-1 1 0,1-1 0,-1 1 0,1-1 0,-1 1 0,0-1 0,1 1 0,-1 0 0,-3-2 0,4 3 0,0 0 0,0 0 0,-1 0 0,1 0 0,0 0 0,0 1 0,0-1 0,0 0 0,0 1 0,0-1 0,0 0 0,-1 1 0,1-1 0,0 1 0,0 0 0,1-1 0,-1 1 0,0 0 0,0 0 0,0-1 0,0 1 0,0 0 0,1 0 0,-1 0 0,0 0 0,1 0 0,-1 0 0,1 0 0,-1 2 0,-7 11 0,1 1 0,1 1 0,0-1 0,1 1 0,-5 28 0,-7 85 0,17-128 0,-14 281 342,15-232-769,3 0 0,1-1 1,21 82-1,-17-101-6399</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4.029"/>
    </inkml:context>
    <inkml:brush xml:id="br0">
      <inkml:brushProperty name="width" value="0.05" units="cm"/>
      <inkml:brushProperty name="height" value="0.05" units="cm"/>
      <inkml:brushProperty name="color" value="#FF0066"/>
    </inkml:brush>
  </inkml:definitions>
  <inkml:trace contextRef="#ctx0" brushRef="#br0">0 385 24575,'2'-6'0,"0"1"0,0-1 0,1 0 0,-1 1 0,1 0 0,5-7 0,-6 10 0,0 0 0,0 0 0,0 0 0,0 0 0,1 1 0,-1-1 0,1 1 0,-1-1 0,1 1 0,-1 0 0,1 0 0,0 0 0,-1 1 0,1-1 0,5 0 0,79-11 0,86-25 0,-143 29 0,0-1 0,-1-2 0,0-1 0,-1-1 0,0-2 0,36-25 0,-55 33 0,0 0 0,0-1 0,-1 0 0,0-1 0,12-17 0,-18 23 0,0 0 0,-1 0 0,1 0 0,0-1 0,-1 1 0,0-1 0,0 1 0,0-1 0,0 1 0,-1-5 0,0 6 0,0 0 0,0 0 0,0 0 0,0 0 0,-1 0 0,1 1 0,-1-1 0,0 0 0,1 0 0,-1 0 0,0 0 0,0 1 0,0-1 0,0 0 0,0 1 0,-1-1 0,1 1 0,0-1 0,-4-1 0,2 1 0,-1-1 0,0 1 0,0 0 0,0 1 0,0-1 0,0 1 0,0 0 0,0 0 0,-1 0 0,1 0 0,0 1 0,-1 0 0,1 0 0,0 0 0,-1 0 0,1 1 0,0-1 0,0 1 0,-1 0 0,1 1 0,0-1 0,-5 3 0,-5 2 0,-1 1 0,1 0 0,0 1 0,-22 17 0,25-16 0,0 1 0,0 0 0,1 1 0,1 0 0,-1 1 0,2-1 0,0 2 0,0-1 0,1 1 0,1 0 0,0 1 0,-6 20 0,10-27 0,0 1 0,0 0 0,1 0 0,0 0 0,1 0 0,-1 0 0,2 0 0,-1 0 0,1 0 0,0 0 0,1 0 0,-1-1 0,2 1 0,-1 0 0,1-1 0,0 0 0,1 1 0,-1-1 0,2 0 0,-1-1 0,1 1 0,0-1 0,0 0 0,7 7 0,-4-7-91,0 0 0,0 0 0,0-1 0,0 0 0,1-1 0,0 1 0,0-2 0,0 1 0,0-1 0,1-1 0,-1 0 0,1 0 0,0 0 0,12-1 0,16-1-6735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4.967"/>
    </inkml:context>
    <inkml:brush xml:id="br0">
      <inkml:brushProperty name="width" value="0.05" units="cm"/>
      <inkml:brushProperty name="height" value="0.05" units="cm"/>
      <inkml:brushProperty name="color" value="#FF0066"/>
    </inkml:brush>
  </inkml:definitions>
  <inkml:trace contextRef="#ctx0" brushRef="#br0">48 267 24575,'-2'-2'0,"0"-1"0,1 1 0,-1-1 0,1 1 0,-1-1 0,1 0 0,0 1 0,0-1 0,0 0 0,0 0 0,1 0 0,-1-4 0,-1-40 0,2 31 0,0 7 0,0 0 0,1 0 0,0-1 0,3-11 0,-10 45 0,-4 15 0,-6 49 0,14-77 0,1 0 0,0 0 0,1 0 0,1 0 0,-1 0 0,2 0 0,0 0 0,0 0 0,7 21 0,-7-28 0,0 0 0,0-1 0,0 1 0,1 0 0,-1-1 0,1 1 0,0-1 0,0 0 0,0 0 0,0 0 0,1 0 0,-1-1 0,1 1 0,0-1 0,5 3 0,-3-3 0,0 0 0,0-1 0,0 1 0,0-1 0,0 0 0,1 0 0,-1-1 0,0 0 0,11-1 0,-3-1 0,-1 0 0,0-2 0,-1 1 0,1-1 0,0-1 0,-1 0 0,0-1 0,0 0 0,15-12 0,-13 7 0,-1-1 0,-1 0 0,0-1 0,0 0 0,-2-1 0,1 0 0,-2-1 0,0 0 0,8-19 0,-7 11 0,-1 0 0,-1-1 0,-1 0 0,-1 0 0,6-44 0,-12 45 0,0 23 0,0 0 0,0-1 0,0 1 0,0 0 0,0 0 0,0 0 0,0 0 0,0 0 0,0 0 0,0 0 0,0-1 0,0 1 0,0 0 0,0 0 0,0 0 0,0 0 0,0 0 0,0 0 0,0 0 0,0-1 0,0 1 0,0 0 0,0 0 0,0 0 0,0 0 0,0 0 0,0 0 0,0 0 0,0 0 0,0-1 0,0 1 0,-1 0 0,1 0 0,0 0 0,0 0 0,0 0 0,0 0 0,0 0 0,0 0 0,0 0 0,0 0 0,-1 0 0,1 0 0,0 0 0,0 0 0,0 0 0,0 0 0,0 0 0,0 0 0,-1 0 0,1 0 0,0 0 0,0 0 0,0 0 0,0 0 0,0 0 0,0 0 0,-7 8 0,-3 15 0,5-8 0,1 1 0,1 0 0,0 0 0,1 0 0,1 0 0,1 0 0,1 19 0,0-22 0,0 0 0,1 0 0,1 0 0,0 0 0,1-1 0,0 1 0,1-1 0,0 0 0,10 15 0,-11-21 0,0-1 0,0 1 0,0-1 0,1 0 0,0 0 0,0-1 0,0 1 0,0-1 0,1-1 0,0 1 0,0-1 0,0 1 0,0-2 0,0 1 0,1-1 0,-1 0 0,1 0 0,0-1 0,-1 0 0,1 0 0,0 0 0,0-1 0,-1 0 0,1 0 0,0-1 0,0 0 0,-1 0 0,1-1 0,11-3 0,-5 0 0,1-1 0,-1 0 0,0 0 0,0-2 0,-1 1 0,0-2 0,0 1 0,-1-2 0,0 0 0,0 0 0,-1-1 0,16-23 0,-17 20 0,-1 0 0,0-1 0,-2 0 0,1-1 0,4-20 0,-8 25 0,0-1 0,-1 0 0,-1 1 0,0-1 0,0 0 0,-1 0 0,-1 1 0,-2-15 0,3 24 0,0 0 0,-1 0 0,1 1 0,-1-1 0,1 0 0,-1 0 0,0 1 0,0-1 0,0 0 0,0 1 0,0-1 0,0 1 0,0-1 0,0 1 0,0-1 0,-1 1 0,1 0 0,-1 0 0,1 0 0,-1 0 0,1 0 0,-4-2 0,3 3 0,1 0 0,0 0 0,-1 0 0,1 0 0,-1 0 0,1 0 0,-1 0 0,1 1 0,-1-1 0,1 0 0,0 1 0,-1-1 0,1 1 0,0 0 0,-1-1 0,1 1 0,0 0 0,0 0 0,-1 0 0,1 0 0,0 0 0,0 0 0,0 0 0,0 0 0,1 0 0,-1 1 0,0-1 0,-1 3 0,-2 4 0,0 0 0,1 0 0,0 0 0,0 1 0,1 0 0,0-1 0,0 1 0,1 0 0,0 0 0,1 0 0,0 0 0,1 13 0,1-9 0,0 1 0,1-1 0,0 0 0,1 0 0,0-1 0,1 1 0,11 19 0,-11-24 0,0 0 0,0-1 0,1 0 0,0 0 0,0-1 0,0 0 0,1 0 0,0 0 0,0-1 0,1 0 0,13 7 0,-16-9 0,0-1 0,1 0 0,-1-1 0,0 1 0,1-1 0,0 0 0,-1 0 0,1-1 0,-1 0 0,1 0 0,0 0 0,-1 0 0,1-1 0,0 0 0,-1 0 0,0-1 0,1 0 0,-1 0 0,9-4 0,-3 0 0,-1-1 0,-1 0 0,1-1 0,-1 0 0,0-1 0,-1 1 0,0-2 0,0 1 0,-1-1 0,-1 0 0,1-1 0,8-21 0,-6 12 0,-2 0 0,0 0 0,-2-1 0,0 1 0,-2-1 0,3-34 0,-6 52 0,0-1 0,0 0 0,0 1 0,-1-1 0,1 1 0,-1-1 0,0 1 0,0-1 0,0 1 0,-3-7 0,3 10 0,1-1 0,-1 0 0,1 1 0,-1-1 0,1 0 0,-1 1 0,0-1 0,1 1 0,-1-1 0,0 1 0,1-1 0,-1 1 0,0 0 0,1-1 0,-1 1 0,0 0 0,0-1 0,0 1 0,1 0 0,-2 0 0,0 0 0,1 0 0,-1 0 0,1 1 0,-1-1 0,1 1 0,0-1 0,-1 1 0,1-1 0,-1 1 0,1 0 0,0-1 0,0 1 0,-1 0 0,-1 2 0,-2 2 0,0 0 0,1 0 0,0 1 0,0 0 0,0-1 0,1 1 0,-1 0 0,2 1 0,-1-1 0,1 1 0,-1-1 0,2 1 0,-2 8 0,1-2 0,0 1 0,1-1 0,0 1 0,1-1 0,3 24 0,-2-33-68,-1 1 0,1-1-1,0 0 1,0 0 0,1 0 0,-1 0-1,1-1 1,-1 1 0,1 0 0,0-1-1,1 1 1,-1-1 0,1 0 0,-1 1-1,1-1 1,0 0 0,0-1-1,0 1 1,5 2 0,6 2-6758</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5.327"/>
    </inkml:context>
    <inkml:brush xml:id="br0">
      <inkml:brushProperty name="width" value="0.05" units="cm"/>
      <inkml:brushProperty name="height" value="0.05" units="cm"/>
      <inkml:brushProperty name="color" value="#FF0066"/>
    </inkml:brush>
  </inkml:definitions>
  <inkml:trace contextRef="#ctx0" brushRef="#br0">52 18 24575,'-3'-6'0,"-4"-1"0,-3 2 0,0 6 0,-2 5 0,2 2-8191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5.801"/>
    </inkml:context>
    <inkml:brush xml:id="br0">
      <inkml:brushProperty name="width" value="0.05" units="cm"/>
      <inkml:brushProperty name="height" value="0.05" units="cm"/>
      <inkml:brushProperty name="color" value="#FF0066"/>
    </inkml:brush>
  </inkml:definitions>
  <inkml:trace contextRef="#ctx0" brushRef="#br0">85 25 24575,'0'-1'0,"1"1"0,-1-1 0,1 1 0,-1-1 0,1 1 0,-1-1 0,1 1 0,-1-1 0,1 1 0,-1-1 0,1 1 0,0 0 0,-1-1 0,1 1 0,-1 0 0,1 0 0,0-1 0,-1 1 0,1 0 0,0 0 0,-1 0 0,1 0 0,0 0 0,0 0 0,-1 0 0,1 0 0,0 0 0,0 0 0,0 1 0,0 0 0,0 0 0,-1 0 0,1 0 0,-1-1 0,1 1 0,-1 0 0,1 0 0,-1 0 0,1 0 0,-1 0 0,0 0 0,1 0 0,-1 0 0,0 1 0,0 0 0,0 47 0,0-48 0,-46 316 0,19-156 0,15-104 0,16-136 0,-2 60 0,-1 0 0,-1-1 0,0 1 0,-2 0 0,0 0 0,-1 0 0,-1 0 0,0 0 0,-10-23 0,13 41 0,1 1 0,0 0 0,-1-1 0,1 1 0,0-1 0,0 1 0,-1-1 0,1 0 0,0 1 0,0-1 0,0 1 0,0-1 0,0 1 0,0-1 0,0 1 0,0-1 0,0 1 0,0-1 0,0 0 0,0 1 0,0-1 0,0 1 0,0-1 0,1 1 0,-1-1 0,0 1 0,0-1 0,1 1 0,-1-1 0,0 1 0,1-1 0,-1 1 0,0-1 0,1 1 0,-1 0 0,1-1 0,-1 1 0,0 0 0,1-1 0,-1 1 0,1 0 0,-1 0 0,1-1 0,0 1 0,30-2 0,-14 2 0,-5-1 0,1 0 0,-1-2 0,1 1 0,-1-2 0,0 1 0,0-2 0,0 0 0,0 0 0,16-11 0,-21 11 0,-1 0 0,1 0 0,-1-1 0,0 0 0,0 0 0,0-1 0,-1 0 0,0 0 0,-1 0 0,1 0 0,-2-1 0,1 1 0,-1-1 0,0 0 0,3-11 0,-2 3 0,-1-1 0,-1 0 0,0 0 0,-1 0 0,-1 0 0,-2-21 0,2 38 0,0 0 0,0 0 0,0 0 0,0 0 0,0 0 0,0 0 0,0 0 0,0 0 0,0 0 0,0 0 0,0 0 0,0 0 0,0 0 0,0 0 0,0 0 0,0 0 0,-1 0 0,1 0 0,0 0 0,0 0 0,0 0 0,0 0 0,0 0 0,0 0 0,0 0 0,0 0 0,0 0 0,0 0 0,0 0 0,0 0 0,0 0 0,0 0 0,0 0 0,0 0 0,-1 0 0,1 0 0,0 0 0,0 0 0,0 0 0,0 0 0,0 0 0,0 0 0,0-1 0,0 1 0,0 0 0,0 0 0,0 0 0,0 0 0,0 0 0,0 0 0,0 0 0,0 0 0,0 0 0,0 0 0,0 0 0,0 0 0,-3 9 0,-3 15 0,-29 401 0,35-420 0,0-1 0,0 1 0,0-1 0,0 1 0,1-1 0,0 1 0,2 6 0,-3-11 0,0 1 0,0-1 0,1 1 0,-1-1 0,0 0 0,0 1 0,1-1 0,-1 1 0,0-1 0,1 1 0,-1-1 0,0 0 0,1 1 0,-1-1 0,1 0 0,-1 0 0,1 1 0,-1-1 0,1 0 0,-1 0 0,0 1 0,1-1 0,-1 0 0,1 0 0,-1 0 0,2 0 0,-1 0 0,0 0 0,1-1 0,-1 1 0,0-1 0,0 0 0,1 1 0,-1-1 0,0 0 0,0 0 0,0 1 0,0-1 0,0 0 0,0 0 0,0 0 0,1-2 0,16-21 0,-1 0 0,-1-1 0,23-50 0,4-7 0,-29 58 0,22-35 0,-32 54 0,0 0 0,-1 0 0,2 0 0,-1 1 0,1-1 0,-1 1 0,1 1 0,6-5 0,-10 7 0,0 1 0,0-1 0,0 1 0,0 0 0,0-1 0,0 1 0,0 0 0,0-1 0,0 1 0,1 0 0,-1 0 0,0 0 0,0 0 0,0 0 0,0 0 0,0 0 0,0 0 0,0 1 0,0-1 0,0 0 0,0 1 0,0-1 0,0 1 0,0-1 0,0 1 0,0-1 0,0 1 0,0-1 0,0 1 0,-1 0 0,1 0 0,0-1 0,0 1 0,-1 0 0,1 0 0,-1 0 0,1 0 0,-1 0 0,1 0 0,-1 0 0,1 0 0,-1 2 0,3 5 0,-1 0 0,0 0 0,0 0 0,1 12 0,2 137 339,-6-102-1191,9 65 0,-2-77-5974</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6.191"/>
    </inkml:context>
    <inkml:brush xml:id="br0">
      <inkml:brushProperty name="width" value="0.05" units="cm"/>
      <inkml:brushProperty name="height" value="0.05" units="cm"/>
      <inkml:brushProperty name="color" value="#FF0066"/>
    </inkml:brush>
  </inkml:definitions>
  <inkml:trace contextRef="#ctx0" brushRef="#br0">3 103 24575,'-1'-24'0,"1"17"0,-1 0 0,1 0 0,0 0 0,0 0 0,1 1 0,0-1 0,3-12 0,-3 19 0,-1-1 0,0 0 0,1 1 0,-1-1 0,0 0 0,1 1 0,-1-1 0,1 1 0,-1-1 0,1 0 0,-1 1 0,1-1 0,0 1 0,-1 0 0,1-1 0,0 1 0,-1 0 0,1-1 0,0 1 0,-1 0 0,1-1 0,0 1 0,-1 0 0,1 0 0,1 0 0,0 0 0,0 0 0,0 0 0,0 1 0,0-1 0,0 1 0,0-1 0,0 1 0,0 0 0,2 1 0,5 3 0,0 1 0,15 13 0,-22-17 0,37 33 0,-1 1 0,38 50 0,58 90 0,-89-116 0,75 107-1365,-92-127-5461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6.582"/>
    </inkml:context>
    <inkml:brush xml:id="br0">
      <inkml:brushProperty name="width" value="0.05" units="cm"/>
      <inkml:brushProperty name="height" value="0.05" units="cm"/>
      <inkml:brushProperty name="color" value="#FF0066"/>
    </inkml:brush>
  </inkml:definitions>
  <inkml:trace contextRef="#ctx0" brushRef="#br0">472 1 24575,'-31'23'0,"0"2"0,2 1 0,0 2 0,2 0 0,2 2 0,-31 44 0,15-9 0,2 1 0,-38 90 0,13 6 0,58-142 0,1-1 0,1 1 0,1 0 0,0 0 0,2 1 0,0 28 0,7-16-1365,1-9-5461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6.984"/>
    </inkml:context>
    <inkml:brush xml:id="br0">
      <inkml:brushProperty name="width" value="0.05" units="cm"/>
      <inkml:brushProperty name="height" value="0.05" units="cm"/>
      <inkml:brushProperty name="color" value="#FF0066"/>
    </inkml:brush>
  </inkml:definitions>
  <inkml:trace contextRef="#ctx0" brushRef="#br0">389 188 24575,'2'-9'0,"0"0"0,0 0 0,-1 0 0,-1 0 0,1 0 0,-1-1 0,-1 1 0,0 0 0,-2-12 0,2 17 0,-1 0 0,1-1 0,-1 1 0,0 0 0,0 0 0,-1 1 0,1-1 0,-1 0 0,0 1 0,0-1 0,0 1 0,0 0 0,0 0 0,-1 0 0,1 0 0,-1 1 0,0 0 0,0-1 0,0 1 0,0 1 0,-4-2 0,-2-1 0,0 2 0,0-1 0,0 1 0,0 1 0,0 0 0,-1 0 0,1 1 0,0 0 0,0 1 0,0 0 0,0 1 0,0 0 0,0 1 0,0 0 0,0 0 0,1 1 0,-12 6 0,15-7 0,0 1 0,0-1 0,1 1 0,-1 1 0,1-1 0,0 1 0,0 0 0,1 0 0,0 0 0,-1 1 0,2 0 0,-1 0 0,1 0 0,0 0 0,0 0 0,0 0 0,1 1 0,0 0 0,1-1 0,-1 1 0,1 0 0,0 0 0,1-1 0,0 1 0,0 0 0,1 10 0,1-8 0,0-1 0,0 1 0,1 0 0,0-1 0,0 0 0,1 0 0,0 0 0,0 0 0,1-1 0,10 13 0,5 3 0,43 38 0,-43-45 0,-2 1 0,0 1 0,18 25 0,-31-36 0,-1-1 0,0 1 0,0 0 0,-1 0 0,0 1 0,0-1 0,-1 1 0,3 12 0,-4-16 0,-1-1 0,0 1 0,0 0 0,0-1 0,0 1 0,-1-1 0,1 1 0,-1 0 0,0-1 0,0 1 0,0-1 0,0 0 0,-1 1 0,0-1 0,1 0 0,-1 0 0,0 0 0,0 0 0,-1 0 0,-4 4 0,-1 0 0,-1 0 0,0 0 0,-1-1 0,1-1 0,-1 0 0,0 0 0,0-1 0,-16 5 0,17-6 0,0-1 0,-1 0 0,1-1 0,0 1 0,-1-2 0,1 1 0,-1-1 0,1-1 0,-1 0 0,-11-2 0,18 2-42,0 0-1,0 0 0,-1 0 1,1-1-1,0 1 0,0-1 1,0 1-1,0-1 0,1 0 1,-1 0-1,0 0 0,1-1 1,0 1-1,-1 0 0,1-1 1,0 0-1,0 0 0,0 1 1,1-1-1,-1 0 0,1 0 1,-1-1-1,1 1 0,0 0 1,0 0-1,1 0 0,-1-1 1,0 1-1,1-1 0,0 1 1,0-5-1,3-15-6783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2.928"/>
    </inkml:context>
    <inkml:brush xml:id="br0">
      <inkml:brushProperty name="width" value="0.05" units="cm"/>
      <inkml:brushProperty name="height" value="0.05" units="cm"/>
      <inkml:brushProperty name="color" value="#FF0066"/>
    </inkml:brush>
  </inkml:definitions>
  <inkml:trace contextRef="#ctx0" brushRef="#br0">140 578 24575,'17'-32'0,"-7"15"0,-1 0 0,-1 0 0,-1-1 0,0 0 0,6-30 0,-12 45 0,-1 1 0,0-1 0,0 1 0,0-1 0,0 1 0,0-1 0,0 1 0,-1-1 0,1 1 0,-1-1 0,1 1 0,-1-1 0,0 1 0,0 0 0,0-1 0,-1 1 0,1 0 0,0 0 0,-1 0 0,1 0 0,-4-3 0,2 3 0,0 0 0,0-1 0,-1 1 0,1 1 0,-1-1 0,1 0 0,-1 1 0,0 0 0,1 0 0,-1 0 0,0 0 0,-8 0 0,7 0 0,-1 1 0,0 0 0,0 0 0,0 1 0,0-1 0,0 1 0,0 1 0,1-1 0,-1 1 0,1 0 0,-1 0 0,1 1 0,-1-1 0,1 1 0,0 0 0,0 1 0,1-1 0,-9 9 0,9-6 0,0 1 0,1 0 0,0-1 0,0 1 0,1 0 0,0 1 0,0-1 0,1 0 0,-1 0 0,2 1 0,-1 7 0,1-6 0,0-1 0,0 1 0,1-1 0,0 1 0,0-1 0,1 0 0,1 1 0,-1-1 0,6 11 0,-7-17 0,0 0 0,0 0 0,0 0 0,0 0 0,1 0 0,-1 0 0,1 0 0,0-1 0,-1 1 0,1-1 0,0 1 0,0-1 0,0 1 0,0-1 0,0 0 0,0 0 0,0 0 0,0 0 0,1 0 0,2 0 0,-2-1 0,0 0 0,1 0 0,-1 0 0,0-1 0,0 1 0,0-1 0,1 1 0,-1-1 0,0 0 0,0-1 0,0 1 0,0 0 0,3-3 0,3-2 0,-1 0 0,0 0 0,0-1 0,0 0 0,0-1 0,-1 0 0,11-17 0,-10 18 0,-3 12 0,-1 26 0,-1-2 0,-3-28 0,1 1 0,-1-1 0,0 0 0,1 0 0,-1 0 0,1 0 0,-1 0 0,1 0 0,0 0 0,0 0 0,-1 0 0,1 0 0,0 0 0,0 0 0,0-1 0,0 1 0,0 0 0,0-1 0,0 1 0,0 0 0,0-1 0,0 1 0,2 0 0,-1-1 0,0 0 0,-1-1 0,1 1 0,0 0 0,-1 0 0,1-1 0,-1 1 0,1-1 0,0 0 0,-1 1 0,1-1 0,-1 0 0,0 0 0,1 0 0,1-1 0,5-6 0,0 0 0,0 0 0,13-18 0,-18 22 0,21-30 0,-2 0 0,-1-2 0,-2-1 0,-1 0 0,-2-1 0,-2-1 0,-1 0 0,-2-1 0,-2 0 0,-1-1 0,3-70 0,-7 518-1365,-1-372-5461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7.385"/>
    </inkml:context>
    <inkml:brush xml:id="br0">
      <inkml:brushProperty name="width" value="0.05" units="cm"/>
      <inkml:brushProperty name="height" value="0.05" units="cm"/>
      <inkml:brushProperty name="color" value="#FF0066"/>
    </inkml:brush>
  </inkml:definitions>
  <inkml:trace contextRef="#ctx0" brushRef="#br0">113 149 24575,'0'-1'0,"0"-1"0,0 0 0,0 0 0,0 1 0,-1-1 0,1 0 0,0 0 0,-1 1 0,0-1 0,1 0 0,-1 1 0,0-1 0,-1-1 0,2 2 0,-1 1 0,0-1 0,1 0 0,-1 1 0,0-1 0,1 1 0,-1-1 0,0 1 0,0-1 0,1 1 0,-1 0 0,0-1 0,0 1 0,0 0 0,1 0 0,-1 0 0,0 0 0,0-1 0,-1 1 0,-1 1 0,1-1 0,0 1 0,0-1 0,0 1 0,0 0 0,0 0 0,-1 0 0,2 0 0,-1 0 0,0 0 0,0 1 0,0-1 0,0 0 0,1 1 0,-1 0 0,1-1 0,-1 1 0,1 0 0,-2 2 0,-4 9 0,0 0 0,1 0 0,1 1 0,0 0 0,1 0 0,0 0 0,-3 24 0,4-8 0,1-1 0,3 55 0,1-55 0,2 0 0,12 45 0,-13-62 0,1 0 0,0 0 0,1 0 0,0-1 0,1 0 0,0 0 0,1-1 0,14 17 0,-18-23 0,0-1 0,1 1 0,0-1 0,-1 0 0,1 0 0,0 0 0,1 0 0,-1-1 0,0 0 0,1 0 0,-1 0 0,1 0 0,0-1 0,-1 0 0,1 0 0,0 0 0,0 0 0,0-1 0,0 0 0,0 0 0,0 0 0,0-1 0,0 1 0,-1-1 0,1 0 0,0-1 0,0 1 0,-1-1 0,1 0 0,-1 0 0,8-5 0,1-1 0,0-2 0,0 0 0,-1 0 0,0-1 0,0-1 0,-2 0 0,1-1 0,11-19 0,-4 4 0,-2-1 0,-2 0 0,0-1 0,-2 0 0,16-64 0,-24 73 0,0 0 0,-1 0 0,-1-1 0,0 1 0,-2-1 0,-1 1 0,-1-1 0,0 1 0,-2 0 0,-6-23 0,8 37-195,-1-1 0,0 1 0,-1-1 0,0 1 0,0 0 0,-6-7 0,-5-3-6631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7.741"/>
    </inkml:context>
    <inkml:brush xml:id="br0">
      <inkml:brushProperty name="width" value="0.05" units="cm"/>
      <inkml:brushProperty name="height" value="0.05" units="cm"/>
      <inkml:brushProperty name="color" value="#FF0066"/>
    </inkml:brush>
  </inkml:definitions>
  <inkml:trace contextRef="#ctx0" brushRef="#br0">142 350 24575,'-6'-1'0,"0"0"0,0 0 0,0 1 0,0 0 0,0 0 0,0 0 0,-1 1 0,1 0 0,0 0 0,-6 3 0,9-3 0,0 1 0,0-1 0,-1 1 0,1 0 0,0 0 0,0 0 0,1 1 0,-1-1 0,0 1 0,1-1 0,0 1 0,-1 0 0,1 0 0,0 0 0,0 0 0,1 0 0,-1 0 0,-1 5 0,-2 7 0,1 0 0,1 1 0,0-1 0,1 1 0,0 16 0,4 83 0,0-61 0,-2-6 0,-1-26 0,1-1 0,1 1 0,1-1 0,5 27 0,-7-48 0,1 0 0,-1 0 0,0 0 0,0 0 0,0 0 0,0 0 0,0 0 0,0 0 0,0 0 0,0 0 0,0 0 0,0-1 0,1 1 0,-1 0 0,0 0 0,0 0 0,0 0 0,0 0 0,0 0 0,0 0 0,0 0 0,0 0 0,1 0 0,-1 1 0,0-1 0,0 0 0,0 0 0,0 0 0,0 0 0,0 0 0,0 0 0,0 0 0,0 0 0,1 0 0,-1 0 0,0 0 0,0 0 0,0 0 0,0 0 0,0 0 0,0 0 0,0 1 0,0-1 0,0 0 0,0 0 0,0 0 0,0 0 0,0 0 0,0 0 0,0 0 0,0 0 0,0 1 0,0-1 0,0 0 0,0 0 0,0 0 0,0 0 0,0 0 0,0 0 0,0 0 0,0 0 0,0 1 0,0-1 0,0 0 0,0 0 0,0 0 0,0 0 0,3-12 0,0-19 0,-1-89 0,10-163 0,-7 241 0,1 0 0,3 1 0,1-1 0,26-65 0,-31 94 0,2-1 0,-1 1 0,2 1 0,-1-1 0,2 1 0,0 1 0,15-16 0,-21 23 0,0 1 0,1 1 0,-1-1 0,1 0 0,0 1 0,0-1 0,0 1 0,0 0 0,0 1 0,0-1 0,0 1 0,1 0 0,-1 0 0,0 0 0,1 0 0,-1 1 0,1-1 0,-1 1 0,1 1 0,-1-1 0,1 0 0,-1 1 0,1 0 0,-1 0 0,0 1 0,1-1 0,-1 1 0,4 2 0,2 2 0,0 1 0,0 0 0,-1 0 0,0 1 0,0 0 0,-1 0 0,0 1 0,0 1 0,-1-1 0,6 12 0,3 6 0,-1 1 0,17 48 0,-20-42 0,-2 1 0,-1 0 0,-2 0 0,-1 1 0,1 68 0,-7-71 0,-1-1 0,-2 1 0,-1-1 0,-2 0 0,-1-1 0,-20 56 0,15-61-1365,0-7-5461</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8.110"/>
    </inkml:context>
    <inkml:brush xml:id="br0">
      <inkml:brushProperty name="width" value="0.05" units="cm"/>
      <inkml:brushProperty name="height" value="0.05" units="cm"/>
      <inkml:brushProperty name="color" value="#FF0066"/>
    </inkml:brush>
  </inkml:definitions>
  <inkml:trace contextRef="#ctx0" brushRef="#br0">27 181 24575,'-3'-3'0,"-4"-3"0,0-5 0,0-2 0,5-2 0,5-2 0,5 3 0,8-3 0,5 2 0,9-2 0,8-1 0,5-1 0,-4 4-8191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18.609"/>
    </inkml:context>
    <inkml:brush xml:id="br0">
      <inkml:brushProperty name="width" value="0.05" units="cm"/>
      <inkml:brushProperty name="height" value="0.05" units="cm"/>
      <inkml:brushProperty name="color" value="#FF0066"/>
    </inkml:brush>
  </inkml:definitions>
  <inkml:trace contextRef="#ctx0" brushRef="#br0">81 205 24575,'-2'0'0,"0"0"0,1 1 0,-1-1 0,0 1 0,0 0 0,1-1 0,-1 1 0,1 0 0,-1 0 0,0 0 0,1 0 0,0 0 0,-1 1 0,1-1 0,0 0 0,0 1 0,-1-1 0,1 1 0,0-1 0,0 1 0,1-1 0,-1 1 0,0 0 0,0-1 0,1 1 0,-1 3 0,-3 8 0,1-1 0,-2 22 0,4-26 0,-13 152 0,7 215 0,8-310 0,-13-206 0,14-171 0,3 260 0,2 1 0,2 0 0,2 1 0,19-51 0,-25 87 0,0-1 0,2 1 0,0 1 0,0-1 0,2 1 0,16-21 0,-23 32 0,0-1 0,0 1 0,0-1 0,1 1 0,-1 0 0,1 0 0,-1 0 0,1 1 0,0-1 0,0 0 0,0 1 0,0 0 0,0 0 0,0 0 0,0 0 0,0 0 0,0 1 0,1-1 0,-1 1 0,0 0 0,0 0 0,1 0 0,-1 0 0,0 1 0,0-1 0,0 1 0,1 0 0,-1 0 0,0 0 0,0 0 0,0 0 0,0 1 0,-1 0 0,1-1 0,0 1 0,-1 0 0,5 4 0,4 4 0,-1 0 0,-1 1 0,1 0 0,-2 1 0,0 0 0,0 0 0,-1 1 0,0 0 0,5 15 0,1 10 0,-1 0 0,8 42 0,-12-34 0,-2-1 0,-2 2 0,-3-1 0,-1 0 0,-2 0 0,-2 0 0,-2 0 0,-16 57 0,16-76-1365,2-7-5461</inkml:trace>
  <inkml:trace contextRef="#ctx0" brushRef="#br0" timeOffset="1">97 507 24575,'0'-9'0,"0"-5"0,3-3 0,4-2 0,6-1 0,10 4 0,6 1 0,8 1 0,5 2 0,4 0 0,1 3 0,-3 3 0,-8 2-8191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7.549"/>
    </inkml:context>
    <inkml:brush xml:id="br0">
      <inkml:brushProperty name="width" value="0.05" units="cm"/>
      <inkml:brushProperty name="height" value="0.05" units="cm"/>
      <inkml:brushProperty name="color" value="#FF0066"/>
    </inkml:brush>
  </inkml:definitions>
  <inkml:trace contextRef="#ctx0" brushRef="#br0">1 46 24575,'14'-16'0,"-12"13"0,1 0 0,0-1 0,1 1 0,-1 0 0,0 0 0,7-3 0,-8 5 0,0 0 0,-1 1 0,2-1 0,-1 0 0,0 1 0,0 0 0,0-1 0,0 1 0,0 0 0,0 0 0,0 0 0,0 1 0,0-1 0,0 0 0,0 1 0,0-1 0,0 1 0,3 1 0,9 4 0,-1 0 0,1 1 0,-1 1 0,22 17 0,47 45 0,-43-34 0,479 404 0,-499-424-1365,-6-7-5461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7.995"/>
    </inkml:context>
    <inkml:brush xml:id="br0">
      <inkml:brushProperty name="width" value="0.05" units="cm"/>
      <inkml:brushProperty name="height" value="0.05" units="cm"/>
      <inkml:brushProperty name="color" value="#FF0066"/>
    </inkml:brush>
  </inkml:definitions>
  <inkml:trace contextRef="#ctx0" brushRef="#br0">730 45 24575,'0'-2'0,"0"-1"0,0 1 0,-1 0 0,1 0 0,0 0 0,-1 0 0,1 0 0,-1-1 0,0 1 0,1 0 0,-1 0 0,0 0 0,0 1 0,0-1 0,-1 0 0,-2-3 0,3 4 0,0 1 0,0-1 0,0 0 0,-1 1 0,1-1 0,0 1 0,0-1 0,-1 1 0,1 0 0,-1-1 0,1 1 0,0 0 0,-1 0 0,1 0 0,0 0 0,-1 0 0,1 0 0,-1 0 0,1 1 0,0-1 0,-1 0 0,1 1 0,0-1 0,0 1 0,-1 0 0,1-1 0,-2 2 0,-9 6 0,1-1 0,0 1 0,0 1 0,-15 16 0,-36 46 0,37-42 0,21-24 0,-379 463 0,365-445 51,-1 1-334,1 1 0,1 0 0,1 2-1,-22 49 1,32-57-6543</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8.359"/>
    </inkml:context>
    <inkml:brush xml:id="br0">
      <inkml:brushProperty name="width" value="0.05" units="cm"/>
      <inkml:brushProperty name="height" value="0.05" units="cm"/>
      <inkml:brushProperty name="color" value="#FF0066"/>
    </inkml:brush>
  </inkml:definitions>
  <inkml:trace contextRef="#ctx0" brushRef="#br0">438 101 24575,'2'-1'0,"0"0"0,0 0 0,0 0 0,0-1 0,0 1 0,0 0 0,0-1 0,0 0 0,-1 1 0,1-1 0,-1 0 0,1 0 0,-1 0 0,1 0 0,1-4 0,-3 5 0,0 0 0,0-1 0,1 1 0,-1 0 0,0-1 0,0 1 0,0 0 0,-1 0 0,1-1 0,0 1 0,0 0 0,-1-1 0,1 1 0,-1 0 0,1 0 0,-1-1 0,1 1 0,-1 0 0,0 0 0,1 0 0,-1 0 0,0 0 0,0 0 0,0 0 0,0 0 0,0 0 0,0 0 0,0 1 0,-2-2 0,-5-3 0,0 1 0,-1-1 0,0 1 0,0 1 0,0 0 0,0 0 0,0 1 0,-1 0 0,-15-1 0,-11 1 0,-42 2 0,72 1 0,-25 0 0,-47 7 0,70-6 0,0-1 0,0 1 0,1 1 0,-1-1 0,1 1 0,0 0 0,0 1 0,0 0 0,0 0 0,0 1 0,-9 8 0,14-11 0,0 0 0,0 0 0,0 0 0,1 0 0,-1 1 0,1-1 0,-1 1 0,1-1 0,0 1 0,0 0 0,0-1 0,0 1 0,1 0 0,-1 0 0,1-1 0,-1 1 0,1 5 0,1-3 0,0 0 0,0-1 0,0 1 0,0-1 0,1 1 0,-1-1 0,1 0 0,1 0 0,-1 0 0,3 5 0,8 7 0,0-1 0,1 0 0,0-1 0,17 13 0,-22-20 0,58 48 0,-27-24 0,39 41 0,-72-65 0,-1 0 0,0 0 0,-1 0 0,0 1 0,0 0 0,-1 0 0,1 0 0,2 9 0,-6-13 0,0-1 0,0 0 0,-1 0 0,1 0 0,-1 1 0,1-1 0,-1 0 0,0 1 0,0-1 0,-1 0 0,1 0 0,-1 1 0,0-1 0,0 0 0,0 0 0,0 0 0,0 0 0,0 0 0,-1 0 0,0 0 0,1 0 0,-1 0 0,0-1 0,-1 1 0,-2 2 0,-3 2 0,0-1 0,0 0 0,-1-1 0,1 0 0,-2 0 0,1-1 0,0 0 0,-18 5 0,12-5 0,0-1 0,1 0 0,-1-1 0,0-1 0,-20-1 0,29 0 29,1 0-1,0-1 1,0 0-1,0 0 0,0-1 1,0 1-1,0-1 1,0 0-1,0 0 1,1-1-1,-6-2 1,9 3-88,-1 1 0,0 0 0,1-1 0,-1 1 0,1-1 0,-1 0 1,1 1-1,0-1 0,0 0 0,0 0 0,0 0 0,0 0 1,0 0-1,0 0 0,1 0 0,-1 0 0,1 0 0,-1-1 0,1 1 1,0 0-1,0 0 0,0 0 0,0 0 0,0-1 0,0 1 0,1 0 1,-1 0-1,2-3 0,6-16-6767</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8.760"/>
    </inkml:context>
    <inkml:brush xml:id="br0">
      <inkml:brushProperty name="width" value="0.05" units="cm"/>
      <inkml:brushProperty name="height" value="0.05" units="cm"/>
      <inkml:brushProperty name="color" value="#FF0066"/>
    </inkml:brush>
  </inkml:definitions>
  <inkml:trace contextRef="#ctx0" brushRef="#br0">152 127 24575,'-12'-10'0,"-9"-13"0,20 22 0,0 0 0,1 0 0,-1-1 0,0 1 0,1 0 0,-1-1 0,1 1 0,0 0 0,-1-1 0,1 1 0,0-1 0,0 1 0,0 0 0,0-1 0,0 1 0,0-1 0,0 1 0,1-1 0,0-1 0,-1 4 0,0-1 0,0 0 0,0 0 0,0 0 0,0 1 0,0-1 0,1 0 0,-1 0 0,0 0 0,0 0 0,0 1 0,0-1 0,1 0 0,-1 0 0,0 0 0,0 0 0,0 0 0,1 0 0,-1 0 0,0 0 0,0 0 0,0 0 0,1 0 0,-1 0 0,0 1 0,0-1 0,0 0 0,1-1 0,-1 1 0,0 0 0,0 0 0,1 0 0,-1 0 0,0 0 0,0 0 0,0 0 0,1 0 0,-1 0 0,0 0 0,0 0 0,0-1 0,0 1 0,1 0 0,-1 0 0,0 0 0,0 0 0,0-1 0,0 1 0,0 0 0,1 0 0,-1 0 0,0-1 0,4 25 0,-9 5 0,-1 1 0,-2 0 0,-1-1 0,-24 53 0,18-46 0,2 0 0,-13 52 0,22-67 0,0 0 0,2 1 0,0-1 0,2 1 0,0-1 0,6 39 0,-5-54 0,1 1 0,0 0 0,0-1 0,0 1 0,1-1 0,0 0 0,1 0 0,-1 0 0,1 0 0,8 9 0,-8-11 0,0 0 0,1-1 0,-1 0 0,1 0 0,-1 0 0,1 0 0,0-1 0,0 0 0,0 0 0,0 0 0,1 0 0,-1-1 0,0 0 0,1 0 0,7 0 0,-3-2 0,-1 1 0,1-1 0,-1-1 0,1 0 0,-1 0 0,0-1 0,0 0 0,0 0 0,0-1 0,0 0 0,-1-1 0,0 0 0,0 0 0,0-1 0,-1 0 0,11-11 0,3-4 0,0-2 0,-2 0 0,33-50 0,-21 19 0,-3-1 0,-2-1 0,-2-2 0,-3 0 0,-3-1 0,14-76 0,-23 80-1365,-8 42-5461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9.147"/>
    </inkml:context>
    <inkml:brush xml:id="br0">
      <inkml:brushProperty name="width" value="0.05" units="cm"/>
      <inkml:brushProperty name="height" value="0.05" units="cm"/>
      <inkml:brushProperty name="color" value="#FF0066"/>
    </inkml:brush>
  </inkml:definitions>
  <inkml:trace contextRef="#ctx0" brushRef="#br0">201 277 24575,'0'-1'0,"0"0"0,0 0 0,0 0 0,0 0 0,0 0 0,0 0 0,-1 0 0,1 0 0,0 0 0,0 0 0,-1 0 0,1 0 0,-1 0 0,1 0 0,-1 0 0,1 0 0,-1 1 0,1-1 0,-1 0 0,0 0 0,1 1 0,-1-1 0,0 0 0,0 1 0,0-1 0,0 0 0,1 1 0,-1-1 0,0 1 0,0-1 0,0 1 0,0 0 0,0 0 0,0-1 0,0 1 0,0 0 0,0 0 0,-2 0 0,0 0 0,0 0 0,0 1 0,1-1 0,-1 1 0,0 0 0,1 0 0,-1 0 0,1 0 0,-1 0 0,1 0 0,-1 1 0,1-1 0,0 1 0,-3 1 0,-3 6 0,1 0 0,-1 0 0,2 1 0,-1 0 0,1 0 0,1 1 0,-1-1 0,2 1 0,-6 18 0,-2 15 0,-6 50 0,14-75 0,-16 188 0,19-191 0,1-9 0,0-4 0,0 0 0,0-1 0,-1 1 0,1 0 0,0 0 0,-1-1 0,0 1 0,0-1 0,-1 4 0,1-7 0,1 1 0,-1-1 0,1 0 0,-1 0 0,1 0 0,-1 0 0,1 1 0,0-1 0,-1 0 0,1 0 0,0 0 0,0 0 0,0 0 0,-1 0 0,1 0 0,0-1 0,-1-20 0,1 1 0,1 0 0,0-1 0,6-24 0,24-86 0,-24 105 0,8-27 0,2 1 0,36-77 0,-40 102 0,2 1 0,1 0 0,1 2 0,1 0 0,2 1 0,25-26 0,-40 45 0,1 0 0,0 0 0,0 0 0,0 1 0,1 0 0,0 0 0,-1 1 0,1 0 0,1 0 0,-1 0 0,15-2 0,-18 4 0,1 1 0,-1 0 0,1 0 0,0 0 0,-1 0 0,1 1 0,-1 0 0,1 0 0,-1 0 0,1 1 0,-1-1 0,0 1 0,0 0 0,0 0 0,0 0 0,0 1 0,0 0 0,-1-1 0,1 1 0,-1 1 0,4 3 0,3 5 0,-1 0 0,-1 0 0,0 1 0,-1 0 0,0 1 0,-1 0 0,-1 0 0,0 0 0,-1 0 0,5 27 0,-2 11 0,2 89 0,-24 233-994,14-355 623,-2 19-6455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9.543"/>
    </inkml:context>
    <inkml:brush xml:id="br0">
      <inkml:brushProperty name="width" value="0.05" units="cm"/>
      <inkml:brushProperty name="height" value="0.05" units="cm"/>
      <inkml:brushProperty name="color" value="#FF0066"/>
    </inkml:brush>
  </inkml:definitions>
  <inkml:trace contextRef="#ctx0" brushRef="#br0">21 71 24575,'-8'-12'0,"-1"-3"0,5 1 0,9 2 0,11 3 0,13 4 0,12 2 0,10 2 0,-3 1-8191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3.424"/>
    </inkml:context>
    <inkml:brush xml:id="br0">
      <inkml:brushProperty name="width" value="0.05" units="cm"/>
      <inkml:brushProperty name="height" value="0.05" units="cm"/>
      <inkml:brushProperty name="color" value="#FF0066"/>
    </inkml:brush>
  </inkml:definitions>
  <inkml:trace contextRef="#ctx0" brushRef="#br0">25 415 24575,'-12'-9'0,"-1"-4"0,13 13 0,0-1 0,0 0 0,0 0 0,0 1 0,0-1 0,0 0 0,1 0 0,-1 1 0,0-1 0,0 0 0,1 0 0,-1 1 0,0-1 0,1 0 0,-1 1 0,1-1 0,-1 1 0,1-1 0,-1 0 0,1 1 0,-1-1 0,1 1 0,0-1 0,-1 1 0,1 0 0,1-1 0,16-11 0,1 0 0,0 2 0,1 0 0,26-9 0,12-6 0,24-13 0,235-125 0,-313 160 0,3-1 0,0 0 0,0-1 0,0 1 0,-1-1 0,0-1 0,0 1 0,0-1 0,9-13 0,-14 18 0,-1 1 0,1-1 0,-1 0 0,1 1 0,-1-1 0,0 0 0,1 1 0,-1-1 0,0 0 0,1 1 0,-1-1 0,0 0 0,0 0 0,0 1 0,0-1 0,0 0 0,0 0 0,0 1 0,0-1 0,0 0 0,0 0 0,0 0 0,0 1 0,-1-1 0,1 0 0,-1-1 0,0 2 0,0-1 0,1 0 0,-1 1 0,0-1 0,0 1 0,0 0 0,0-1 0,0 1 0,0 0 0,0 0 0,0-1 0,0 1 0,0 0 0,0 0 0,0 0 0,-2 1 0,-4-1 0,0 1 0,1 1 0,-1-1 0,-12 5 0,6 1 0,0 0 0,1 1 0,0 0 0,0 1 0,0 0 0,1 1 0,1 0 0,0 1 0,0 0 0,1 1 0,0 0 0,1 0 0,1 1 0,0-1 0,0 2 0,1-1 0,1 1 0,1 0 0,0 0 0,0 0 0,1 1 0,0 16 0,3-26 0,0 0 0,0 0 0,0 0 0,1 0 0,0 0 0,0 0 0,0 0 0,1 0 0,0-1 0,0 1 0,0 0 0,0-1 0,1 1 0,5 6 0,-6-8 0,1-1 0,-1 0 0,0 0 0,1 0 0,0 0 0,-1 0 0,1-1 0,0 1 0,0-1 0,0 0 0,0 0 0,0 0 0,0 0 0,0 0 0,0-1 0,0 1 0,0-1 0,1 0 0,-1 0 0,0 0 0,0 0 0,0-1 0,1 1 0,3-2 0,4-2 0,-1 1 0,1-2 0,-1 0 0,1 0 0,-1-1 0,-1 0 0,1-1 0,-1 0 0,-1 0 0,1-1 0,-1 0 0,0-1 0,-1 0 0,0 0 0,8-14 0,1-4 0,-1-1 0,-2 0 0,-1-1 0,12-43 0,-3-12 0,-21 114 0,4 39 0,-1-25 0,3 63-1365,-4-59-5461</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29.923"/>
    </inkml:context>
    <inkml:brush xml:id="br0">
      <inkml:brushProperty name="width" value="0.05" units="cm"/>
      <inkml:brushProperty name="height" value="0.05" units="cm"/>
      <inkml:brushProperty name="color" value="#FF0066"/>
    </inkml:brush>
  </inkml:definitions>
  <inkml:trace contextRef="#ctx0" brushRef="#br0">204 221 24575,'0'-1'0,"0"1"0,0-1 0,0 1 0,0-1 0,0 1 0,0-1 0,0 0 0,0 1 0,0-1 0,0 1 0,0-1 0,0 1 0,0-1 0,-1 1 0,1-1 0,0 1 0,0-1 0,0 1 0,-1-1 0,1 1 0,0 0 0,-1-1 0,1 1 0,0-1 0,-1 1 0,1 0 0,-1-1 0,1 1 0,0 0 0,-1-1 0,1 1 0,-1 0 0,1 0 0,-1 0 0,1-1 0,-1 1 0,1 0 0,-1 0 0,1 0 0,-1 0 0,1 0 0,-1 0 0,0 0 0,1 0 0,-1 0 0,1 0 0,-1 0 0,0 1 0,-1-1 0,0 1 0,0 0 0,0 0 0,1 0 0,-1 0 0,0 0 0,0 0 0,1 0 0,-1 0 0,1 1 0,-3 1 0,-2 6 0,1-1 0,-1 1 0,1 0 0,1 1 0,0-1 0,-5 17 0,-13 66 0,14-50 0,-53 294 0,27-135 0,35-218 0,-1-31 0,-1 4 0,2-47 0,5-1 0,23-123 0,-21 172 0,3 1 0,1 1 0,2 0 0,2 0 0,2 2 0,1 0 0,30-44 0,-42 73 0,0 0 0,1 0 0,0 1 0,1 0 0,0 0 0,0 1 0,12-8 0,-18 15 0,-1-1 0,1 0 0,0 1 0,0-1 0,0 1 0,0 0 0,0 0 0,0 0 0,0 1 0,0-1 0,0 1 0,0-1 0,0 1 0,1 0 0,-1 0 0,0 1 0,0-1 0,0 1 0,0-1 0,0 1 0,0 0 0,0 0 0,0 0 0,0 1 0,0-1 0,0 1 0,-1 0 0,1-1 0,-1 1 0,1 0 0,-1 0 0,4 4 0,3 6 0,0 0 0,0 0 0,-1 0 0,-1 1 0,0 0 0,0 1 0,-2 0 0,6 17 0,2 17 0,8 55 0,-10-36 0,-3 0 0,-3 0 0,-3 1 0,-12 128 0,7-176-227,-1 1-1,0-1 1,-2 0-1,0 0 1,-12 24-1,4-17-6598</inkml:trace>
  <inkml:trace contextRef="#ctx0" brushRef="#br0" timeOffset="1">187 625 24575,'-3'-12'0,"-4"-6"0,0-3 0,0-1 0,5 3 0,8 5 0,9 5 0,8 4 0,8 3 0,7 1 0,7 2 0,6 0 0,4 0 0,-8 0-8191</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30.820"/>
    </inkml:context>
    <inkml:brush xml:id="br0">
      <inkml:brushProperty name="width" value="0.05" units="cm"/>
      <inkml:brushProperty name="height" value="0.05" units="cm"/>
      <inkml:brushProperty name="color" value="#FF0066"/>
    </inkml:brush>
  </inkml:definitions>
  <inkml:trace contextRef="#ctx0" brushRef="#br0">5097 685 24575,'-556'-185'0,"311"96"-406,-4 10 0,-510-91 0,-170 61 422,-5 56-97,458 55-383,382 5 814,1 4 1,0 4-1,-94 28 1,156-34-295,1 1 0,-1 1 0,-45 25 0,68-31-49,-1 0 1,1 0-1,0 1 0,1 0 0,-1 1 0,1-1 0,1 1 0,-1 1 0,1-1 0,0 1 1,1 0-1,0 1 0,0-1 0,1 1 0,0 0 0,-4 12 0,-1 25-7,3-1 0,1 1 0,3 0 0,3 54 0,-2 30 0,-32 180 0,-24-2 0,-13 82 0,59-297 0,4 1 0,5 113 0,4-172 0,1-1 0,3 1 0,0-1 0,3-1 0,0 1 0,2-1 0,22 44 0,-23-58 0,0-2 0,1 1 0,1-2 0,1 1 0,27 26 0,-29-33 0,0 0 0,1-1 0,0-1 0,1 0 0,0 0 0,0-1 0,0-1 0,28 8 0,-12-6 0,0-2 0,1-2 0,0-1 0,0-1 0,41-2 0,153-24 0,-150 14 0,513-53-1009,6 47-438,-85 53 1230,-1 23 76,87 8-95,2-36-267,-544-31 614,-26 0 444,0-1 0,0-1-1,45-7 1,-70 8-514,1 0 0,-1 0 0,0-1 0,1 1 0,-1 0 0,0-1 0,0 1 0,0-1 1,1 0-1,-1 1 0,0-1 0,0 0 0,0 0 0,0 0 0,0 1 0,0-1 0,0 0 0,0 0 0,-1 0 0,1-1 0,0 1 0,0 0 0,-1 0 0,1 0 0,-1 0 0,1-1 0,0-1 0,-1-1-159,0-1 0,-1 1 0,1 0 1,-1 0-1,1 0 0,-1 0 0,-2-5 0,2 6-230,-4-16-6478</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31.491"/>
    </inkml:context>
    <inkml:brush xml:id="br0">
      <inkml:brushProperty name="width" value="0.05" units="cm"/>
      <inkml:brushProperty name="height" value="0.05" units="cm"/>
      <inkml:brushProperty name="color" value="#FF0066"/>
    </inkml:brush>
  </inkml:definitions>
  <inkml:trace contextRef="#ctx0" brushRef="#br0">1444 35 24575,'2'-1'0,"0"-1"0,-1 0 0,1 0 0,-1 0 0,1 0 0,-1-1 0,0 1 0,0 0 0,0 0 0,0-1 0,1-2 0,-2 5 0,0 0 0,0-1 0,0 1 0,0 0 0,0 0 0,0 0 0,0-1 0,0 1 0,0 0 0,0 0 0,0-1 0,0 1 0,0 0 0,0 0 0,0 0 0,0-1 0,-1 1 0,1 0 0,0 0 0,0 0 0,0-1 0,0 1 0,0 0 0,0 0 0,-1 0 0,1 0 0,0-1 0,0 1 0,0 0 0,-1 0 0,1 0 0,0 0 0,0 0 0,0 0 0,-1 0 0,1 0 0,0 0 0,0 0 0,-1-1 0,-17 8 0,7 0 0,0 0 0,1 1 0,1 1 0,-1-1 0,1 2 0,1-1 0,0 1 0,0 0 0,-7 13 0,-2 7 0,1 1 0,-15 38 0,9-7 0,3 1 0,-22 125 0,3 136 0,27-210 0,-48 307 0,34-304 0,-61 176 0,77-267 0,-6 12 0,2 1 0,2 0 0,-9 55 0,25-39 0,-5-55 0,0 1 0,0-1 0,0 1 0,-1-1 0,1 0 0,0 1 0,0-1 0,-1 1 0,1-1 0,0 0 0,-1 1 0,1-1 0,0 0 0,-1 0 0,1 1 0,-1-1 0,1 0 0,0 0 0,-1 1 0,1-1 0,-1 0 0,1 0 0,-1 0 0,1 0 0,-1 0 0,1 0 0,-1 0 0,1 0 0,0 0 0,-1 0 0,1 0 0,-1 0 0,1 0 0,-1 0 0,1 0 0,-1 0 0,0-1 0,-24-7 0,18 5 0,-188-55-682,-392-65-1,506 112-6143</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33.134"/>
    </inkml:context>
    <inkml:brush xml:id="br0">
      <inkml:brushProperty name="width" value="0.05" units="cm"/>
      <inkml:brushProperty name="height" value="0.05" units="cm"/>
      <inkml:brushProperty name="color" value="#FF0066"/>
    </inkml:brush>
  </inkml:definitions>
  <inkml:trace contextRef="#ctx0" brushRef="#br0">58 13 24575,'-9'-1'0,"1"0"0,-1-1 0,0 0 0,-14-5 0,68 10 0,407 70 0,82 12 0,-393-63-70,469 45-605,-573-66-566,-11-1-4964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39.954"/>
    </inkml:context>
    <inkml:brush xml:id="br0">
      <inkml:brushProperty name="width" value="0.05" units="cm"/>
      <inkml:brushProperty name="height" value="0.05" units="cm"/>
      <inkml:brushProperty name="color" value="#FF0066"/>
    </inkml:brush>
  </inkml:definitions>
  <inkml:trace contextRef="#ctx0" brushRef="#br0">272 23 24575,'1'0'0,"0"0"0,1-1 0,-1 1 0,0 0 0,0-1 0,1 1 0,-1-1 0,0 1 0,0-1 0,1 0 0,-1 0 0,0 1 0,0-1 0,0 0 0,0 0 0,1-2 0,-1 3 0,-1-1 0,1 0 0,0 0 0,-1 0 0,1 1 0,0-1 0,0 0 0,0 1 0,0-1 0,-1 1 0,1-1 0,0 1 0,0-1 0,0 1 0,0 0 0,0-1 0,0 1 0,0 0 0,0 0 0,1 0 0,-1 0 0,0 0 0,0 0 0,0 0 0,0 0 0,0 0 0,0 0 0,0 1 0,0-1 0,0 0 0,0 1 0,1 0 0,2 1 0,0 1 0,0 0 0,-1 0 0,1 1 0,-1-1 0,0 1 0,0 0 0,0-1 0,0 1 0,-1 1 0,0-1 0,3 6 0,-1 0 0,0 0 0,0 0 0,-1 1 0,2 15 0,-2 22 0,-2 0 0,-2 0 0,-2-1 0,-10 50 0,-3 54 0,12 110 0,1-10 0,-1-192 0,-3 1 0,-16 69 0,-23 159 0,41-261 0,0-1 0,-10 28 0,-8 36 0,9 44 0,-19 33 0,31-153 0,0-1 0,1 25 0,-2 10 0,3-47 0,0 0 0,0-1 0,0 1 0,0-1 0,-1 1 0,1-1 0,0 1 0,0-1 0,-1 1 0,1-1 0,0 1 0,-1-1 0,1 0 0,-1 1 0,1-1 0,0 1 0,-1-1 0,1 0 0,-1 1 0,1-1 0,-1 0 0,1 0 0,-1 1 0,1-1 0,-1 0 0,0 0 0,1 0 0,-1 0 0,1 0 0,-1 0 0,1 1 0,-1-1 0,0-1 0,1 1 0,-1 0 0,1 0 0,-1 0 0,1 0 0,-2 0 0,-25-10 0,18 7 0,-40-8 0,35 9 0,1-1 0,-20-7 0,28 7-1365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0.345"/>
    </inkml:context>
    <inkml:brush xml:id="br0">
      <inkml:brushProperty name="width" value="0.05" units="cm"/>
      <inkml:brushProperty name="height" value="0.05" units="cm"/>
      <inkml:brushProperty name="color" value="#FF0066"/>
    </inkml:brush>
  </inkml:definitions>
  <inkml:trace contextRef="#ctx0" brushRef="#br0">13 1 24575,'-1'0'0,"1"0"0,0 0 0,-1 0 0,1 0 0,-1 0 0,1-1 0,0 1 0,-1 0 0,1 0 0,0 0 0,-1 1 0,1-1 0,-1 0 0,1 0 0,0 0 0,-1 0 0,1 0 0,0 0 0,-1 0 0,1 1 0,0-1 0,-1 0 0,1 0 0,0 1 0,-1-1 0,1 0 0,0 0 0,-1 1 0,1-1 0,0 0 0,0 1 0,0-1 0,-1 0 0,1 1 0,0-1 0,0 0 0,0 1 0,0-1 0,0 0 0,0 1 0,-1-1 0,1 1 0,0-1 0,0 0 0,0 1 0,0-1 0,0 1 0,1-1 0,-1 1 0,0 0 0,1 0 0,-1 0 0,1 0 0,-1 0 0,1 0 0,0 0 0,-1 0 0,1-1 0,0 1 0,0 0 0,0 0 0,0-1 0,0 1 0,0 0 0,0-1 0,1 1 0,6 2 0,0-1 0,0-1 0,0 1 0,1-1 0,-1-1 0,0 0 0,0 0 0,1 0 0,-1-1 0,0-1 0,0 1 0,0-1 0,12-4 0,-94 15-1365,59-7-5461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4.345"/>
    </inkml:context>
    <inkml:brush xml:id="br0">
      <inkml:brushProperty name="width" value="0.05" units="cm"/>
      <inkml:brushProperty name="height" value="0.05" units="cm"/>
      <inkml:brushProperty name="color" value="#FF0066"/>
    </inkml:brush>
  </inkml:definitions>
  <inkml:trace contextRef="#ctx0" brushRef="#br0">670 1 24575,'2'-1'0,"0"1"0,-1 0 0,1 0 0,0 0 0,-1 0 0,1 1 0,0-1 0,0 0 0,-1 1 0,1-1 0,3 2 0,-4 0 0,0-1 0,0 1 0,0-1 0,0 1 0,0 0 0,0-1 0,0 1 0,-1 0 0,1-1 0,-1 1 0,1 0 0,0 3 0,5 35 0,-1 1 0,-2-1 0,-2 50 0,-1-69 0,-5 136-63,-6 0-1,-8 0 1,-6-2-1,-70 236 1,21-161-43,-11-4 0,-144 275 0,63-153-730,155-322-5884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5.022"/>
    </inkml:context>
    <inkml:brush xml:id="br0">
      <inkml:brushProperty name="width" value="0.05" units="cm"/>
      <inkml:brushProperty name="height" value="0.05" units="cm"/>
      <inkml:brushProperty name="color" value="#FF0066"/>
    </inkml:brush>
  </inkml:definitions>
  <inkml:trace contextRef="#ctx0" brushRef="#br0">321 645 24575,'56'-61'0,"-3"-3"0,52-81 0,-95 130 0,-1 0 0,0-1 0,-1 0 0,-1 0 0,0-1 0,-1 0 0,6-29 0,-11 39 0,0 1 0,0-1 0,-1 1 0,0-1 0,0 1 0,-1-1 0,1 1 0,-2 0 0,1-1 0,-1 1 0,1 0 0,-2 0 0,1 0 0,-1 0 0,0 0 0,0 0 0,0 1 0,-1 0 0,0-1 0,0 1 0,0 1 0,-1-1 0,0 1 0,-6-6 0,-2 2 0,0 0 0,-1 1 0,1 0 0,-1 1 0,0 1 0,-1 0 0,1 1 0,-1 0 0,-16-1 0,2 1 0,0 2 0,-1 1 0,-50 5 0,67-3 0,0 1 0,0 1 0,0 0 0,1 1 0,-1 0 0,1 1 0,0 0 0,0 1 0,1 0 0,-15 11 0,22-14 0,0 1 0,0-1 0,0 1 0,0 0 0,0 0 0,1 0 0,0 1 0,-1-1 0,2 1 0,-1 0 0,1 0 0,-1 0 0,1 0 0,1 0 0,-1 0 0,1 1 0,0-1 0,0 1 0,0-1 0,1 0 0,0 1 0,0-1 0,0 1 0,1-1 0,0 1 0,0-1 0,1 6 0,4 5 0,1 0 0,0 0 0,1 0 0,0-1 0,1 0 0,1-1 0,21 25 0,94 83 0,-110-108 0,31 26 0,51 50 0,-82-75 0,-1 1 0,-1 0 0,0 1 0,10 20 0,-21-34 0,0 0 0,-1 0 0,1 0 0,-1 1 0,0-1 0,0 0 0,0 1 0,0-1 0,-1 1 0,1-1 0,-1 1 0,0-1 0,0 1 0,0-1 0,-2 6 0,1-6 0,0 0 0,0 0 0,0 0 0,-1-1 0,0 1 0,1 0 0,-1-1 0,0 1 0,0-1 0,0 0 0,0 0 0,-1 1 0,1-2 0,-1 1 0,1 0 0,-1 0 0,-4 1 0,-7 3 0,1 0 0,-1-1 0,-1-1 0,1-1 0,0 0 0,-1 0 0,-25 0 0,12-3 0,1 0 0,-1-2 0,-33-7 0,41 5 0,1 0 0,-27-11 0,40 13 0,1 0 0,0-1 0,0 1 0,0-1 0,0 0 0,1 0 0,-1-1 0,1 1 0,0-1 0,0 0 0,0 0 0,0 0 0,-4-7 0,3-7-1365,4 3-5461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5.484"/>
    </inkml:context>
    <inkml:brush xml:id="br0">
      <inkml:brushProperty name="width" value="0.05" units="cm"/>
      <inkml:brushProperty name="height" value="0.05" units="cm"/>
      <inkml:brushProperty name="color" value="#FF0066"/>
    </inkml:brush>
  </inkml:definitions>
  <inkml:trace contextRef="#ctx0" brushRef="#br0">139 196 24575,'-15'-11'0,"1"2"0,16 7 0,9 5 0,25 7 0,1-2 0,67 7 0,-94-14 0,1 0 0,-1-1 0,0-1 0,1 0 0,-1 0 0,0 0 0,0-2 0,0 1 0,0-1 0,0-1 0,0 0 0,-1 0 0,0-1 0,0 0 0,11-7 0,-18 10 0,-1 1 0,1-1 0,0 1 0,-1-1 0,1 0 0,-1 0 0,1 1 0,-1-1 0,0 0 0,0 0 0,0-1 0,0 1 0,0 0 0,-1 0 0,1 0 0,0 0 0,-1-1 0,0 1 0,1-3 0,-2 2 0,1 0 0,-1-1 0,1 1 0,-1 1 0,0-1 0,0 0 0,0 0 0,-1 0 0,1 0 0,-1 1 0,1-1 0,-5-4 0,0 0 0,-1 0 0,0 0 0,-1 1 0,0 0 0,0 0 0,0 1 0,0 0 0,-11-4 0,8 4 0,-1 1 0,0 0 0,1 1 0,-1 1 0,-1-1 0,1 2 0,0 0 0,0 0 0,-1 1 0,1 1 0,0 0 0,0 0 0,0 2 0,-23 6 0,22-4 0,0 0 0,1 1 0,-1 0 0,1 1 0,0 1 0,1 0 0,0 0 0,0 1 0,1 1 0,0 0 0,1 0 0,-17 23 0,23-27 15,-1-1 0,1 1 0,0 0 0,0 0-1,1 0 1,0 0 0,0 0 0,0 1 0,1-1 0,0 0-1,0 1 1,1-1 0,-1 1 0,1-1 0,1 1 0,-1-1 0,1 1-1,1-1 1,-1 1 0,1-1 0,0 0 0,5 10 0,-2-5-158,1-1 1,1 0 0,-1-1 0,2 1-1,-1-1 1,1-1 0,1 1 0,0-1 0,0-1-1,0 0 1,17 10 0,22 8-6684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5.864"/>
    </inkml:context>
    <inkml:brush xml:id="br0">
      <inkml:brushProperty name="width" value="0.05" units="cm"/>
      <inkml:brushProperty name="height" value="0.05" units="cm"/>
      <inkml:brushProperty name="color" value="#FF0066"/>
    </inkml:brush>
  </inkml:definitions>
  <inkml:trace contextRef="#ctx0" brushRef="#br0">255 68 24575,'0'-3'0,"0"0"0,0 1 0,0-1 0,0 0 0,-1 1 0,1-1 0,-1 0 0,0 1 0,0-1 0,0 1 0,0-1 0,0 1 0,0-1 0,-1 1 0,1 0 0,-1 0 0,1 0 0,-1 0 0,0 0 0,0 0 0,0 0 0,0 0 0,0 1 0,-1-1 0,1 1 0,0-1 0,-1 1 0,1 0 0,-1 0 0,1 0 0,-1 1 0,0-1 0,1 0 0,-1 1 0,0 0 0,1 0 0,-1-1 0,0 2 0,0-1 0,1 0 0,-1 0 0,0 1 0,1 0 0,-1-1 0,1 1 0,-1 0 0,-4 2 0,-2 3 0,-1 0 0,1 0 0,-1 0 0,2 2 0,-1-1 0,1 1 0,-11 12 0,7-5 0,1 0 0,0 0 0,-14 28 0,22-36 0,0 0 0,0 1 0,0-1 0,1 1 0,0-1 0,1 1 0,-2 14 0,3-18 0,0-1 0,0 1 0,0 0 0,1-1 0,0 1 0,0-1 0,0 1 0,0-1 0,0 1 0,1-1 0,-1 1 0,1-1 0,0 0 0,0 0 0,0 0 0,0 0 0,1 0 0,4 3 0,1 1 31,0-2 0,0 1 0,1-1 0,-1 0 0,1-1 0,0 0 0,1-1 0,-1 0 1,1 0-1,17 2 0,-14-3-245,0-1 1,-1 0 0,1-1-1,0 0 1,0-1 0,0-1-1,24-6 1,-13 0-6613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4.397"/>
    </inkml:context>
    <inkml:brush xml:id="br0">
      <inkml:brushProperty name="width" value="0.05" units="cm"/>
      <inkml:brushProperty name="height" value="0.05" units="cm"/>
      <inkml:brushProperty name="color" value="#FF0066"/>
    </inkml:brush>
  </inkml:definitions>
  <inkml:trace contextRef="#ctx0" brushRef="#br0">0 1691 24575,'1'0'0,"-1"-1"0,0 1 0,0 0 0,0 0 0,0 0 0,0-1 0,1 1 0,-1 0 0,0 0 0,0 0 0,0 0 0,0 0 0,1-1 0,-1 1 0,0 0 0,0 0 0,0 0 0,1 0 0,-1 0 0,0 0 0,0 0 0,1 0 0,-1 0 0,0 0 0,0 0 0,1 0 0,-1 0 0,0 0 0,0 0 0,0 0 0,1 0 0,-1 0 0,0 0 0,0 0 0,1 0 0,-1 0 0,0 1 0,0-1 0,5 11 0,-2 14 0,-3-24 0,1 18 0,-1-10 0,0 0 0,0 0 0,1 0 0,0-1 0,1 1 0,0 0 0,0-1 0,7 16 0,-9-24 0,0 1 0,0-1 0,1 1 0,-1-1 0,0 1 0,0-1 0,1 1 0,-1-1 0,1 0 0,-1 1 0,0-1 0,1 0 0,-1 1 0,1-1 0,-1 0 0,1 1 0,-1-1 0,1 0 0,-1 0 0,1 1 0,-1-1 0,1 0 0,-1 0 0,1 0 0,-1 0 0,1 0 0,0 0 0,-1 0 0,1 0 0,-1 0 0,1 0 0,0 0 0,0-1 0,1 0 0,-1 0 0,0 0 0,1 1 0,-1-2 0,0 1 0,0 0 0,0 0 0,0 0 0,0 0 0,1-3 0,20-39 0,-22 41 0,28-73 0,23-107 0,2-84 0,-31 111-186,-6-1 0,-7 0 0,-7 0 0,-19-172 0,13 278 186,-2 0 0,-3 0 0,-17-59 0,26 108 0,-14-32 0,14 31 0,-1 1 0,1 0 0,-1 0 0,1 0 0,-1 0 0,0 0 0,0 0 0,0 0 0,0 0 0,1 0 0,-1 0 0,-1 0 0,1 0 0,0 1 0,0-1 0,0 0 0,0 1 0,0-1 0,-1 1 0,-1-1 0,2 1 0,1 0 0,-1 0 0,0 0 0,0 1 0,0-1 0,0 0 0,1 1 0,-1-1 0,0 0 0,0 1 0,1-1 0,-1 1 0,0-1 0,1 1 0,-1 0 0,0-1 0,1 1 0,-1 0 0,1-1 0,-1 1 0,1 0 0,-1 0 0,1-1 0,0 1 0,-1 0 0,1 1 0,-8 25 0,2 8 116,1 0 1,2 1-1,2 38 0,13 108 349,2-71-465,40 150 0,55 100 0,-103-345 0,19 49 0,-23-61 0,0 1 0,0-1 0,1 0 0,0 1 0,-1-1 0,2-1 0,-1 1 0,0 0 0,1-1 0,7 6 0,-10-9 0,0 1 0,0-1 0,0 0 0,0 0 0,0 0 0,1 1 0,-1-1 0,0 0 0,0 0 0,0-1 0,0 1 0,0 0 0,1 0 0,-1 0 0,0-1 0,0 1 0,0-1 0,0 1 0,0-1 0,0 1 0,0-1 0,0 1 0,0-1 0,0 0 0,0 0 0,-1 1 0,1-1 0,0 0 0,0 0 0,-1 0 0,1 0 0,0-2 0,23-38 0,-21 36 0,22-53 0,-2 0 0,-3-2 0,16-76 0,-34 125 0,3-6 0,-1 1 0,-1 0 0,0-1 0,-2 0 0,0 1 0,-2-30 0,1 45 0,0 0 0,0 0 0,0 0 0,0 0 0,-1 0 0,1 0 0,0 0 0,-1 0 0,1 0 0,-1 0 0,1 1 0,-1-1 0,1 0 0,-1 0 0,0 1 0,0-2 0,0 2 0,1 0 0,-1 0 0,1-1 0,0 1 0,-1 0 0,1 0 0,-1 0 0,1 0 0,-1 0 0,1 0 0,-1 0 0,1 0 0,-1 0 0,1 0 0,0 0 0,-1 0 0,1 0 0,-1 1 0,1-1 0,-1 0 0,1 0 0,0 0 0,-2 1 0,0 1 0,0 0 0,0-1 0,0 1 0,0 1 0,0-1 0,0 0 0,1 0 0,-1 1 0,-1 3 0,-2 5 25,2-1-1,-1 1 0,1 0 1,1 1-1,0-1 1,0 1-1,1-1 0,1 1 1,0-1-1,0 1 0,1-1 1,1 1-1,4 16 1,-2-9-239,2 0 1,1-1 0,0 1-1,1-1 1,1 0 0,1-1-1,12 17 1,-3-9-6613</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6.724"/>
    </inkml:context>
    <inkml:brush xml:id="br0">
      <inkml:brushProperty name="width" value="0.05" units="cm"/>
      <inkml:brushProperty name="height" value="0.05" units="cm"/>
      <inkml:brushProperty name="color" value="#FF0066"/>
    </inkml:brush>
  </inkml:definitions>
  <inkml:trace contextRef="#ctx0" brushRef="#br0">135 25 24575,'0'-1'0,"0"0"0,0 0 0,0 1 0,0-1 0,0 0 0,0 0 0,0 0 0,0 0 0,0 0 0,-1 0 0,1 0 0,0 0 0,-1 0 0,1 1 0,0-1 0,-1 0 0,1 0 0,-1 0 0,0 1 0,1-1 0,-1 0 0,1 1 0,-1-1 0,0 0 0,0 1 0,1-1 0,-1 1 0,-1-1 0,0 0 0,0 1 0,0 0 0,0 0 0,0 0 0,0 0 0,1 0 0,-1 0 0,0 1 0,0-1 0,0 1 0,0-1 0,1 1 0,-4 1 0,-1 1 0,-1 0 0,1 1 0,0 0 0,0 1 0,0-1 0,-9 9 0,10-4 0,0-1 0,0 1 0,0 0 0,1 0 0,1 0 0,-1 0 0,1 1 0,1 0 0,0-1 0,1 1 0,-1 0 0,2 0 0,-1 0 0,3 19 0,-1-25 0,0-1 0,-1 1 0,1-1 0,1 0 0,-1 1 0,1-1 0,-1 0 0,1 0 0,0 0 0,0 0 0,0 0 0,0 0 0,1 0 0,-1-1 0,1 1 0,5 3 0,-3-3 0,-1 0 0,1-1 0,0 0 0,1 0 0,-1 0 0,0 0 0,1-1 0,-1 0 0,1 0 0,5 0 0,-1 0 0,0-1 0,0-1 0,0 0 0,-1 0 0,1-1 0,0 0 0,-1 0 0,0-1 0,1-1 0,-1 1 0,-1-1 0,10-6 0,-11 5 0,0-1 0,-1 0 0,0 0 0,0 0 0,-1 0 0,1-1 0,-1 0 0,-1 0 0,1-1 0,-1 1 0,3-9 0,-3 4 0,0 1 0,0-1 0,-1 0 0,-1 0 0,0 0 0,-1 0 0,0-14 0,0 23 0,-1 1 0,0-1 0,0 1 0,0-1 0,-1 1 0,1-1 0,-1 1 0,1 0 0,-1-1 0,0 1 0,0 0 0,0-1 0,0 1 0,0 0 0,0 0 0,-1 0 0,1 0 0,-4-3 0,5 5 0,0-1 0,-1 1 0,1 0 0,0 0 0,-1 0 0,1 0 0,0 0 0,-1 0 0,1 0 0,-1 0 0,1 0 0,0 0 0,-1 0 0,1 0 0,0 0 0,-1 0 0,1 0 0,0 0 0,-1 0 0,1 0 0,0 0 0,-1 0 0,1 1 0,0-1 0,-1 0 0,1 0 0,0 0 0,-1 1 0,1-1 0,-1 1 0,-7 13 0,-2 16 0,6-10 0,1 1 0,-1 28 0,4-41 0,0-1 0,0 0 0,1 1 0,0-1 0,0 0 0,0 1 0,1-1 0,0 0 0,1 0 0,4 8 0,-5-12 0,0 0 0,1 0 0,0 0 0,0 0 0,0 0 0,0-1 0,0 0 0,0 1 0,1-1 0,-1 0 0,1-1 0,-1 1 0,1-1 0,0 1 0,-1-1 0,1 0 0,0 0 0,0-1 0,0 1 0,0-1 0,0 0 0,0 0 0,0 0 0,6-2 0,-2 1 0,0 0 0,1-1 0,-1 0 0,0 0 0,0-1 0,0 0 0,-1-1 0,1 0 0,-1 0 0,12-9 0,8-11 0,-1-2 0,24-31 0,-25 28 0,-24 27 0,1 1 0,0-1 0,0 0 0,0 0 0,0 1 0,0-1 0,0 1 0,0-1 0,4-1 0,-5 3 0,-1 0 0,0 0 0,1 0 0,-1 0 0,1 0 0,-1 0 0,1 0 0,-1 0 0,1 0 0,-1 0 0,0 0 0,1 0 0,-1 0 0,1 0 0,-1 0 0,0 0 0,1 1 0,-1-1 0,1 0 0,-1 0 0,0 0 0,1 1 0,0 0 0,0 0 0,-1 0 0,1 0 0,0 0 0,-1 0 0,1 0 0,-1 0 0,0 0 0,1 0 0,-1 0 0,0 1 0,0-1 0,1 1 0,1 31 0,-1-1 0,-6 57 0,-3-41 0,7-44 0,0 0 0,0-1 0,0 1 0,-1-1 0,1 1 0,-1-1 0,0 0 0,0 0 0,0 1 0,-4 2 0,6-5 0,-1-1 0,1 1 0,-1-1 0,1 1 0,-1-1 0,1 1 0,-1-1 0,1 0 0,-1 1 0,0-1 0,1 0 0,-1 1 0,0-1 0,1 0 0,-1 0 0,0 0 0,1 0 0,-1 1 0,0-1 0,1 0 0,-1 0 0,0 0 0,1 0 0,-1-1 0,0 1 0,1 0 0,-1 0 0,0 0 0,1 0 0,-1-1 0,1 1 0,-1 0 0,0-1 0,1 1 0,-1 0 0,1-1 0,-1 1 0,1-1 0,-1 1 0,1-1 0,-1 1 0,1-1 0,0 1 0,-1-1 0,1 0 0,-1 0 0,0-1 0,0 0 0,0 0 0,0 0 0,1 0 0,-1 0 0,0 0 0,1-1 0,0 1 0,-1 0 0,1 0 0,0-1 0,0-3 0,2-1 0,0-1 0,1 1 0,0 0 0,0 0 0,0 0 0,1 0 0,0 1 0,1-1 0,-1 1 0,1 0 0,7-6 0,4-4 0,1 1 0,29-20 0,-29 23 0,1 1 0,36-16 0,-46 23 0,0 1 0,1 1 0,-1-1 0,0 1 0,1 1 0,0-1 0,-1 1 0,1 1 0,14 0 0,-20 1 0,0-1 0,0 1 0,0 0 0,0-1 0,0 1 0,-1 0 0,1 1 0,0-1 0,-1 0 0,1 1 0,-1 0 0,1-1 0,-1 1 0,0 0 0,0 0 0,0 0 0,0 1 0,2 2 0,-2-1 0,1 0 0,-1 0 0,-1 0 0,1 0 0,-1 1 0,1-1 0,-1 1 0,0-1 0,-1 1 0,1 6 0,-1-4 0,0 1 0,0-1 0,-1 1 0,0 0 0,0-1 0,-1 0 0,0 1 0,0-1 0,-1 0 0,1 0 0,-6 9 0,19-32 0,0 2 0,0 0 0,21-20 0,-31 33 0,-1 0 0,1 1 0,-1-1 0,1 1 0,-1 0 0,1-1 0,0 1 0,-1-1 0,1 1 0,-1 0 0,1-1 0,0 1 0,-1 0 0,1 0 0,0-1 0,0 1 0,-1 0 0,1 0 0,0 0 0,-1 0 0,1 0 0,0 0 0,0 0 0,0 0 0,0 1 0,-1-1 0,1 1 0,-1-1 0,0 1 0,1-1 0,-1 1 0,1 0 0,-1-1 0,0 1 0,1-1 0,-1 1 0,0 0 0,0-1 0,1 1 0,-1 0 0,0-1 0,0 1 0,0 0 0,0 0 0,0 4 0,0 0 0,0 0 0,0 0 0,-1 0 0,-1 7 0,-1-3 15,-4 12-291,1 0 0,2 0 0,0 0 0,-2 26 0,6-31-6550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7.088"/>
    </inkml:context>
    <inkml:brush xml:id="br0">
      <inkml:brushProperty name="width" value="0.05" units="cm"/>
      <inkml:brushProperty name="height" value="0.05" units="cm"/>
      <inkml:brushProperty name="color" value="#FF0066"/>
    </inkml:brush>
  </inkml:definitions>
  <inkml:trace contextRef="#ctx0" brushRef="#br0">0 165 24575,'6'-23'0,"4"-10"0,1-5 0,-4 3 0,-4 11 0,-2 13 0,-1 13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7.467"/>
    </inkml:context>
    <inkml:brush xml:id="br0">
      <inkml:brushProperty name="width" value="0.05" units="cm"/>
      <inkml:brushProperty name="height" value="0.05" units="cm"/>
      <inkml:brushProperty name="color" value="#FF0066"/>
    </inkml:brush>
  </inkml:definitions>
  <inkml:trace contextRef="#ctx0" brushRef="#br0">33 12 24575,'3'-6'0,"4"1"0,0 4 0,-1 6 0,-1 7 0,-1 7 0,-2 9 0,-1 9 0,-4 6 0,-1 5 0,-3 2 0,-2 1 0,-1 2 0,-1-1 0,-2-3 0,2-10-8191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7.940"/>
    </inkml:context>
    <inkml:brush xml:id="br0">
      <inkml:brushProperty name="width" value="0.05" units="cm"/>
      <inkml:brushProperty name="height" value="0.05" units="cm"/>
      <inkml:brushProperty name="color" value="#FF0066"/>
    </inkml:brush>
  </inkml:definitions>
  <inkml:trace contextRef="#ctx0" brushRef="#br0">0 263 24575,'4'-15'0,"1"-1"0,0 0 0,1 1 0,9-18 0,-12 28 0,-1 1 0,1 0 0,0 0 0,0 0 0,0 0 0,1 1 0,-1-1 0,1 1 0,0 0 0,0 0 0,0 0 0,0 1 0,0 0 0,1-1 0,-1 1 0,1 1 0,0-1 0,7-1 0,10 1 0,0 1 0,0 1 0,1 0 0,41 8 0,-39-4 0,-1-1 0,1-1 0,-1-2 0,27-2 0,-43 1 0,-1 0 0,0-1 0,0 1 0,-1-2 0,1 1 0,0-1 0,-1 0 0,1 0 0,-1-1 0,0 1 0,0-2 0,-1 1 0,1-1 0,-1 1 0,0-1 0,0-1 0,0 1 0,4-9 0,-7 11 0,0 0 0,-1 0 0,1 0 0,-1 0 0,0 0 0,0 0 0,0 0 0,0-6 0,-1 9 0,0-1 0,0 1 0,0-1 0,0 0 0,0 1 0,0-1 0,0 1 0,0-1 0,0 1 0,0-1 0,0 1 0,-1-1 0,1 0 0,0 1 0,0-1 0,-1 1 0,1-1 0,0 1 0,-1 0 0,1-1 0,-1 0 0,0 1 0,0-1 0,0 1 0,0 0 0,1 0 0,-1 0 0,0-1 0,0 1 0,0 0 0,0 0 0,0 0 0,0 1 0,0-1 0,1 0 0,-1 0 0,0 0 0,0 1 0,0-1 0,0 0 0,-1 1 0,-3 2 0,0 0 0,0 0 0,0 1 0,0-1 0,0 1 0,1 0 0,-1 0 0,1 1 0,0-1 0,0 1 0,-4 7 0,1-1 0,1 0 0,0 1 0,1 0 0,-6 16 0,9-21 0,1 0 0,0 0 0,0 0 0,0 1 0,1-1 0,0 0 0,0 0 0,1 1 0,0-1 0,0 0 0,4 12 0,-4-15 0,0 0 0,1-1 0,-1 1 0,1-1 0,0 0 0,0 1 0,0-1 0,0 0 0,1 0 0,-1 0 0,1-1 0,-1 1 0,1 0 0,0-1 0,0 0 0,1 0 0,-1 0 0,0 0 0,1 0 0,-1-1 0,1 1 0,-1-1 0,1 0 0,4 1 0,-3-2 0,0 0 0,-1 0 0,1-1 0,-1 0 0,1 0 0,-1 0 0,0 0 0,1-1 0,-1 1 0,0-1 0,0 0 0,0-1 0,0 1 0,0 0 0,0-1 0,-1 0 0,1 0 0,-1 0 0,4-5 0,6-6 0,-1-1 0,0-1 0,10-18 0,-14 21 0,1-1 0,-2 0 0,0-1 0,-1 0 0,7-21 0,-12 25 0,-4 15 0,-7 18 0,-25 101 0,-27 176 0,-18 73 0,74-349 0,-2 0 0,-1-1 0,0 0 0,-2 0 0,-25 38 0,32-54 0,-1 0 0,0 0 0,0-1 0,0 1 0,-1-1 0,1 0 0,-1 0 0,0-1 0,-1 0 0,1 0 0,-1-1 0,0 1 0,0-1 0,0-1 0,0 1 0,-1-1 0,1-1 0,0 1 0,-1-1 0,1 0 0,-1-1 0,-11 0 0,11-1 0,0-1 0,0 1 0,0-1 0,0 0 0,1-1 0,-1 0 0,1 0 0,-1-1 0,1 0 0,0 0 0,0 0 0,1-1 0,-1 0 0,1-1 0,0 1 0,1-1 0,-1 0 0,1-1 0,0 1 0,1-1 0,-1 0 0,-3-8 0,3 4 0,1 0 0,0-1 0,0 1 0,1-1 0,1 0 0,0 0 0,1 0 0,0 0 0,0 0 0,1 0 0,1 0 0,0 0 0,1 1 0,5-20 0,0 9 0,1 1 0,2 0 0,0 0 0,1 1 0,1 0 0,1 1 0,0 0 0,2 1 0,0 1 0,25-22 0,-22 22 0,2 1 0,0 1 0,0 1 0,2 1 0,0 0 0,0 2 0,1 1 0,0 0 0,35-8 0,-49 15-151,1 1-1,-1 0 0,1 1 0,0 0 1,0 0-1,-1 1 0,1 0 1,15 2-1,-9 4-6674</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4:48.279"/>
    </inkml:context>
    <inkml:brush xml:id="br0">
      <inkml:brushProperty name="width" value="0.05" units="cm"/>
      <inkml:brushProperty name="height" value="0.05" units="cm"/>
      <inkml:brushProperty name="color" value="#FF0066"/>
    </inkml:brush>
  </inkml:definitions>
  <inkml:trace contextRef="#ctx0" brushRef="#br0">137 65 24575,'-25'0'0,"14"1"0,0 0 0,0-2 0,0 1 0,0-1 0,0-1 0,0 0 0,-13-4 0,24 6 0,-1-1 0,0 1 0,1 0 0,-1 0 0,1-1 0,-1 1 0,0 0 0,1-1 0,-1 1 0,1-1 0,-1 1 0,1 0 0,-1-1 0,1 0 0,-1 1 0,1-1 0,0 1 0,-1-1 0,1 1 0,-1-2 0,1 2 0,0-1 0,0 1 0,0-1 0,0 1 0,1-1 0,-1 1 0,0 0 0,0-1 0,0 1 0,1-1 0,-1 1 0,0 0 0,0-1 0,1 1 0,-1-1 0,0 1 0,1 0 0,-1-1 0,0 1 0,1 0 0,-1 0 0,1-1 0,29-12 0,3 6 0,2 1 0,65-4 0,77 10 0,-138 1 0,577 30-931,0 24-241,-495-43 1124,558 61 53,99 9-79,-535-66-271,-295-18 810,18 1-6556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5:16.907"/>
    </inkml:context>
    <inkml:brush xml:id="br0">
      <inkml:brushProperty name="width" value="0.05" units="cm"/>
      <inkml:brushProperty name="height" value="0.05" units="cm"/>
      <inkml:brushProperty name="color" value="#FF0066"/>
    </inkml:brush>
  </inkml:definitions>
  <inkml:trace contextRef="#ctx0" brushRef="#br0">18 87 24575,'-1'0'0,"-1"-1"0,1 0 0,0 1 0,0-1 0,0 0 0,0 1 0,-1-1 0,1 0 0,0 0 0,0 0 0,1 0 0,-2-1 0,0-6 0,2 8 0,0 0 0,1-1 0,-1 1 0,1 0 0,-1 0 0,0-1 0,1 1 0,-1 0 0,1 0 0,-1 0 0,0-1 0,1 1 0,-1 0 0,1 0 0,-1 0 0,1 0 0,-1 0 0,1 0 0,-1 0 0,1 0 0,-1 0 0,1 0 0,164-1 0,217-30 0,-37 1 0,-333 29 0,-8 1 0,-1-1 0,1 0 0,0 1 0,0 0 0,0 0 0,0 0 0,0 1 0,0-1 0,0 1 0,0 0 0,0 0 0,0 0 0,3 3 0,-6-4 0,-1 0 0,0 1 0,0-1 0,0 1 0,0-1 0,0 0 0,0 1 0,0-1 0,0 1 0,0-1 0,0 0 0,0 1 0,0-1 0,0 1 0,0-1 0,0 0 0,0 1 0,0-1 0,-1 0 0,1 1 0,0-1 0,0 1 0,0-1 0,-1 0 0,1 0 0,0 1 0,0-1 0,-1 0 0,1 1 0,0-1 0,-1 0 0,1 0 0,0 1 0,-1-1 0,1 0 0,0 0 0,-1 0 0,1 0 0,0 1 0,-2-1 0,-16 9 0,-23 4 0,-2-1 0,0-3 0,-46 5 0,10-1 0,-50 12-1365,97-17-5461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55:17.919"/>
    </inkml:context>
    <inkml:brush xml:id="br0">
      <inkml:brushProperty name="width" value="0.05" units="cm"/>
      <inkml:brushProperty name="height" value="0.05" units="cm"/>
      <inkml:brushProperty name="color" value="#FF0066"/>
    </inkml:brush>
  </inkml:definitions>
  <inkml:trace contextRef="#ctx0" brushRef="#br0">26 1 24575,'0'3'0,"-2"0"0,-5 1 0,0 2 0,-3-1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14:23:08.653"/>
    </inkml:context>
    <inkml:brush xml:id="br0">
      <inkml:brushProperty name="width" value="0.05" units="cm"/>
      <inkml:brushProperty name="height" value="0.05" units="cm"/>
      <inkml:brushProperty name="color" value="#FFFFFF"/>
    </inkml:brush>
  </inkml:definitions>
  <inkml:trace contextRef="#ctx0" brushRef="#br0">64 18 24575,'0'-1'0,"0"1"0,0 0 0,0-1 0,0 1 0,0-1 0,0 1 0,1-1 0,-1 1 0,0-1 0,0 1 0,0-1 0,0 1 0,1 0 0,-1-1 0,0 1 0,0-1 0,1 1 0,-1 0 0,0-1 0,1 1 0,-1 0 0,0-1 0,1 1 0,0 0 0,-1 0 0,0 0 0,0 0 0,0 0 0,1 0 0,-1 0 0,0 0 0,0 0 0,1 0 0,-1 0 0,0 0 0,0 0 0,0 0 0,1 0 0,-1 0 0,0 0 0,0 0 0,0 1 0,1-1 0,-1 0 0,0 0 0,0 0 0,0 0 0,1 0 0,-1 1 0,0-1 0,0 0 0,0 0 0,0 0 0,0 1 0,0-1 0,0 0 0,0 0 0,1 1 0,-1-1 0,0 0 0,0 0 0,0 0 0,0 1 0,0-1 0,0 0 0,0 0 0,0 1 0,0-1 0,0 0 0,-1 0 0,1 1 0,1 0 0,-1 1 0,0 0 0,0-1 0,1 1 0,-1 0 0,-1 0 0,1-1 0,0 1 0,0 0 0,-1-1 0,1 1 0,0-1 0,-1 1 0,0 0 0,1-1 0,-1 1 0,0-1 0,0 1 0,0-1 0,0 0 0,0 1 0,0-1 0,0 0 0,0 0 0,-1 0 0,1 0 0,0 0 0,-1 0 0,1 0 0,-1 0 0,1 0 0,-1-1 0,0 1 0,1-1 0,-1 1 0,1-1 0,-1 1 0,-2-1 0,-2-2 0,13-2 0,15-3 0,21 9 0,-42-2 0,0 0 0,0 1 0,0-1 0,0 0 0,0 0 0,0 1 0,0-1 0,-1 1 0,1-1 0,0 1 0,0-1 0,0 1 0,-1-1 0,1 1 0,0 0 0,1 1 0,-2-2 0,0 1 0,0 0 0,0-1 0,0 1 0,0 0 0,0-1 0,-1 1 0,1 0 0,0-1 0,0 1 0,0 0 0,-1-1 0,1 1 0,0-1 0,-1 1 0,1-1 0,0 1 0,-1 0 0,1-1 0,-1 1 0,1-1 0,-1 0 0,1 1 0,-1-1 0,1 1 0,-1-1 0,0 0 0,0 1 0,-1 0 0,0 0 0,0 0 0,0 0 0,0 0 0,-1 0 0,1-1 0,0 1 0,0-1 0,-1 1 0,1-1 0,0 0 0,0 0 0,-1 0 0,1 0 0,0 0 0,-1-1 0,1 1 0,-4-2 0,5 2 0,0 0 0,0-1 0,0 1 0,1-1 0,-1 1 0,0 0 0,0-1 0,1 0 0,-1 1 0,0-1 0,1 1 0,-1-1 0,0 0 0,1 1 0,-1-1 0,1 0 0,-1 0 0,1 1 0,-1-1 0,1 0 0,0 0 0,-1 0 0,1 0 0,0 1 0,0-1 0,0 0 0,-1 0 0,1 0 0,0 0 0,0 0 0,0 0 0,1 0 0,-1 0 0,0 1 0,0-1 0,0 0 0,1 0 0,-1 0 0,0 0 0,1 0 0,-1 1 0,1-1 0,-1 0 0,1 0 0,-1 1 0,1-1 0,-1 0 0,1 1 0,1-2 0,-1 1 0,0-1 0,0 1 0,0 0 0,1-1 0,-1 1 0,0 0 0,1 0 0,-1 0 0,1 0 0,0 0 0,-1 0 0,1 0 0,0 1 0,0-1 0,-1 0 0,1 1 0,0 0 0,0-1 0,0 1 0,0 0 0,-1 0 0,1 0 0,0 0 0,0 0 0,0 0 0,0 1 0,-1-1 0,4 1 0,-5 0 0,1-1 0,0 0 0,-1 1 0,1-1 0,0 1 0,-1-1 0,1 1 0,0-1 0,-1 1 0,1-1 0,-1 1 0,1 0 0,-1-1 0,0 1 0,1 0 0,-1-1 0,1 1 0,-1 0 0,0 0 0,0-1 0,0 1 0,1 0 0,-1 0 0,0 1 0,0-1 0,-1 1 0,1 0 0,0-1 0,-1 1 0,0 0 0,1-1 0,-1 1 0,0-1 0,0 1 0,0-1 0,0 1 0,0-1 0,0 0 0,0 1 0,0-1 0,-2 2 0,-1-1 0,1 0 0,0 0 0,-1 0 0,1 0 0,-1 0 0,0-1 0,0 1 0,1-1 0,-1 0 0,0-1 0,0 1 0,0 0 0,0-1 0,0 0 0,0 0 0,0 0 0,0-1 0,-4 0 0,6 1 0,1-1 0,-1 1 0,1-1 0,-1 1 0,1-1 0,-1 1 0,1-1 0,0 0 0,-1 0 0,1 0 0,0 0 0,-1 0 0,1 0 0,0 0 0,0 0 0,0 0 0,0-1 0,-1-1 0,1 1 0,1 0 0,-1 0 0,1 0 0,0 1 0,0-1 0,-1 0 0,1 0 0,1 0 0,-1 0 0,0 1 0,0-1 0,1 0 0,-1 0 0,1 1 0,-1-1 0,1 0 0,0 0 0,0 1 0,0-1 0,1-1 0,0 0-68,-1 1 0,1 0-1,0-1 1,0 1 0,-1 0 0,1 0-1,1 0 1,-1 1 0,0-1 0,0 1-1,1-1 1,-1 1 0,0-1 0,1 1-1,0 0 1,-1 0 0,1 1-1,0-1 1,3 0 0,10 1-6758</inkml:trace>
</inkml:ink>
</file>

<file path=ppt/ink/ink1338.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4T10:55:44.833"/>
    </inkml:context>
    <inkml:brush xml:id="br0">
      <inkml:brushProperty name="width" value="0.05292" units="cm"/>
      <inkml:brushProperty name="height" value="0.05292" units="cm"/>
      <inkml:brushProperty name="color" value="#FF0000"/>
    </inkml:brush>
  </inkml:definitions>
  <inkml:trace contextRef="#ctx0" brushRef="#br0">28501 8570 0,'0'0'0,"0"-13"16,67 66 31,-67-40-31,0 13-1,0 1-15,26 52 16,-26-53-16,13 1 15,0-1-15,1 1 0,-14-1 16,53 40 15,-27-66-31,-13 0 16,14-26-16,-1 13 0,14-27 16,304-317 15,-265 291-16,159-146 1,-159 159-16,-12 14 0,-1 12 16,-13 1-16,-14 26 0,1 13 15</inkml:trace>
  <inkml:trace contextRef="#ctx0" brushRef="#br0" timeOffset="1126.53">28012 10395 0,'27'40'47,"-1"-14"-31,0 27-16,-12-27 0,-1 1 16,0-1-16,0-13 15,-13 14-15,14-14 0,-14 0 16,0 1-16,0-1 15,0 13 1,0-39 0,0-13-1,13-1-15,13 1 0,-13-14 16,14 0-16,52-65 16,14-14-1,-40 52-15,13 1 16,0 13-16,0-13 0,13 27 15,-12-1-15,-1 0 0,0 27 16,-13 0-16,13 26 16,-40 0-16</inkml:trace>
  <inkml:trace contextRef="#ctx0" brushRef="#br0" timeOffset="2182.11">28250 12431 0,'0'0'0,"-13"-13"16,0 13-16,13 13 15,13 67 16,-13-14-15,13 0 0,-13-40-16,0 1 0,13-1 15,-13-12-15,0 12 0,0-13 16,14 1 0,-14-1-16,39-106 31,14 1-16,-26 39-15,12-13 16,1-1-16,13 1 16,132-145-1,-119 145-15,14 26 0,-14 0 16,238 1 15</inkml:trace>
  <inkml:trace contextRef="#ctx0" brushRef="#br0" timeOffset="3235.26">27919 13820 0,'0'0'16,"0"-13"-16,-13 13 16,-13 0 15,26 13-31,-27 53 16,14-13-1,13-13-15,-13 13 16,13 0-1,0-40-15,13 13 16,-13-13-16,13 1 0,1-14 16,-1 0-1,13-14-15,1-12 16,-1 0-16,14-1 0,0-13 16,317-356 15,-278 330-16,172-80 1,-26 93 0</inkml:trace>
  <inkml:trace contextRef="#ctx0" brushRef="#br0" timeOffset="4872.8">28859 15619 0,'0'-14'16,"0"28"-16,0-1 15,0 0 1,-27 106 15,27-79-31,0-14 16,0 14-16,0-14 0,0 1 0,0-1 15,27 27 17,-14-53-32,13-26 15,1 12-15,-14-12 16,13-14-16,1 14 0,12-27 16,213-225 15,-94 159-16,-78 66-15,-1 0 16,1 14-16,-1 12 0,-13 14 0,0 13 16,66 40-1</inkml:trace>
  <inkml:trace contextRef="#ctx0" brushRef="#br0" timeOffset="5825.67">28197 17470 0,'13'0'15,"1"53"48,12 92-16,-13-105-32,-13-27-15,14-13 16,-1 0-16,0 0 0,0 0 15,186-198 17,-146 145-32,79-79 15,-66 66-15,13 13 16,358-119 15,-199 185-15</inkml:trace>
  <inkml:trace contextRef="#ctx0" brushRef="#br0" timeOffset="26826.18">16889 6031 0,'0'0'0,"13"39"47,14-25-31,-14-14-16,0 13 15,14 0 1,-1-13-16,-12 0 0,12 13 16,-13-13-16,14 0 0,-1 0 15,225-39 32,-198 25-31,132-52-1,-158 66-15,-1-13 16,-12 0-16,-14 0 0,13 13 16,-13-14-16,0-52 31,0 53-16,0-13-15</inkml:trace>
  <inkml:trace contextRef="#ctx0" brushRef="#br0" timeOffset="27522.79">16876 5290 0,'-13'-26'15,"13"13"-15,13 52 0,-26-92 0,13 40 16,0 0 0,13 0-16,0 13 0,0 0 15,27 13 1,-27 27-1,-13-27 1,0 0-16,-13 0 0,0-13 16,-53 13 15,-14-26-15,54-26-1,26 25-15,0-12 16,13 13-16,0-14 0,1 14 15,105-27 17,-106 53-32</inkml:trace>
  <inkml:trace contextRef="#ctx0" brushRef="#br0" timeOffset="27940.28">17458 5237 0,'26'0'16,"-12"0"-1,25 14 17,-65 38 14,13-52-46,-67 0 16,54-13-16,-1 0 0,14 13 16,0-13-16,13 0 15,106-54 17,-80 67-32,14 0 15,13 14-15,-27 12 16</inkml:trace>
  <inkml:trace contextRef="#ctx0" brushRef="#br0" timeOffset="30749.88">15911 2817 0,'0'0'16,"0"-13"-16,0 0 15,0 0 1,13 39-1,0-13-15,-13 40 16,0-26-16,0-1 16,0 0-16,0 1 15,-13 26-15,13-40 16,0 0-16,0 14 16,13-107 15,13 1-16,-26 39 1,14-13-16,12-52 16,1-1-16,-14 66 15,0 0-15,0 14 0,0 0 16,14 39 0,-27 13-1,13 1-15,14 145 31,-14-93-15,27 14 15,-40-80-31,13-26 32,-13-1-32,26-25 0,-13-1 15,1 0-15,12 1 16,-13-1-16,14 13 15,-1-12-15,-13 12 0,14 14 0,-14 13 16,40 132 15,-53-92-15,13-13-16,0 39 16,1-40-1,-1 14-15,0-27 0,0 0 16,1-13-16,12 13 0,-13-13 15,14 0-15,-1-13 16,133-185 31,-159 158-31,-13-39-1,-1 79-15,1 0 0,-13 0 16,-80 225 31,106-199-32,53 27 1,-40-40 0,0-13-16,14 0 0,-14-13 15,0 0-15,0 0 16,1-14-16,52-118 31,-66 131-15,13 14-16,-13 14 15,0-1-15,0 0 16,0 27-16,0-14 16,0-13-16,0 1 0,0-1 15,0 0-15,13 0 16,0-13-1,1 0-15,-1 0 0,0-13 16,67-66 15,-67 66-15,-13-1-16,13 1 16,-13 40 15,13-14-16,-13 0-15,13 13 16,1-12-16,-1-1 16,0-13-16,0 0 0,1 0 15,-1 0 1,13-27 0,-13 14-16,1-13 0,-1-1 0,-13 1 15,0-1-15,0 1 16,0-27-1,-13 53-15,13 26 16,53 318 15,-40-264-15,13-1-16,-13-13 0,1 0 16,-1-13-16,-13 0 15,0-13-15,-159-40 47,120-40-47,-1-53 16,13 41-16,14-1 0,13 13 15</inkml:trace>
  <inkml:trace contextRef="#ctx0" brushRef="#br0" timeOffset="31001.85">17908 2513 0,'-40'-26'31,"27"39"-31,-1 26 16,81-65-16,-147 105 0,93 1 15,1-41-15,-1 14 16,0-13-16,0 13 16,1-13-16,-1-1 0,0 1 15,-13 0-15,13-14 0</inkml:trace>
  <inkml:trace contextRef="#ctx0" brushRef="#br0" timeOffset="31184.83">17762 3095 0,'-40'-27'16,"27"1"-16,66 79 0,-106-119 16,53 53-16,13-1 0,173-52 47,-94 53-32,-52 0-15,26 0 16,-53-1-16</inkml:trace>
  <inkml:trace contextRef="#ctx0" brushRef="#br0" timeOffset="31329.54">17881 2672 0,'-53'-40'0,"106"80"15,-145-133-15,52 53 0,13 1 16,1-1-16,26 0 0,0 14 16,26 0-16,160 39 31,-67 26-31,0 14 15</inkml:trace>
  <inkml:trace contextRef="#ctx0" brushRef="#br0" timeOffset="32366.56">18450 2434 0,'0'-40'16,"0"80"-16,-27 13 47,41 198-16,-1-159-15,0-52-16,-13 26 0,13-39 15,-13-14 1,14-13-16,-1-40 16,0 14-1,-13-14-15,40-39 16,-27 39-16,0 0 16,0 14-16,1 13 0,-14-1 15,26 120 16,-13-79-31,0 52 16,1-52-16,25 39 16,-25-53-16,-1 0 15,13 0-15,1-13 0,-1 0 16,106-105 15,-105 78-31,-1-52 16,-12 26-1,-67-27 17,13 80-32,27 14 15,0-1-15,13 0 16,26 133 15,0-120-31,1-13 16,-14 14-16,106-1 31,0-105 0,-106 52-31,1-25 16,-1 12-16,-13-26 16,13 39-1,-13-26 16,0 67-15,0 38 15,0-38-31,0-41 47,13-79-16,-13 93-31,0-26 16,-13 25 0,0 1-16,0 13 15,-1 0-15,14 13 16,-26 106 15,26-79-31,0 0 0,0-1 16,13 1-16,0 13 0,1-27 15,-14 14-15,26 0 16,14 26 0,-27-53-16,0-13 15,14 0-15</inkml:trace>
  <inkml:trace contextRef="#ctx0" brushRef="#br0" timeOffset="32839.07">19561 2698 0,'0'0'0,"0"40"31,-13-14-15,-14 27-16,27-26 16,-13-1-16,13 1 0,0-1 15,13 133 16,-13-133-31,0-13 0,13 1 16,-13-1-16,0 0 16,14-13-16,-1-53 31,-13-132 0,0 92-31,0 54 16,13-107 15,0 133-31,1 13 0,-1 0 16,0 13-16,27 93 31,-40-79-31,-14 25 16,-12-25-16,13-1 0,-14-12 15,14-1-15,-27-13 16,27 0-1,0-13 1</inkml:trace>
  <inkml:trace contextRef="#ctx0" brushRef="#br0" timeOffset="33320.82">20011 2711 0,'-106'-66'31,"79"53"-31,1 0 16,185 105-16,-331-184 15,172 105-15,0 13 16,0 1-16,0-1 16,92 120 15,-65-120-31,-1 1 0,14-1 15,-27-26-15,0 13 16,0-13-16,1-13 16,-1 0-16,-13 0 15,26-119 17,-26 65-32,0 41 15,-13 26 1,13 26-16,-13 1 15,13 13-15,-13 12 0,13 1 16,-14 13-16,14-13 16,0 0-16,-13 0 0,13 0 15,-39 79 17,25-132-32,1 0 15,13-13-15,0 0 0,13-14 16</inkml:trace>
  <inkml:trace contextRef="#ctx0" brushRef="#br0" timeOffset="34024.87">20315 2778 0,'13'-27'0,"0"14"16,-13-27 0,-53 146-16,106-225 0,-79 212 15,52-199-15,-39 106 0,0 0 0,-1 13 16,1 13-16,0 1 15,0 13-15,13-14 0,-13 14 16,-1 52 0,67 67 31,-40-159-47,14-27 15,-14 1-15,-13-14 0,13 14 16,-13-14-16,0-118 31,0 131-31,-13-26 16,13 66 15,13 1-31,1-1 16,-1-13-16,13 13 0,1-13 15,105 0 16,-92-13-31,-27 0 16,-13-1-16,0 1 16,-13 13-1,-1 13 1,1 27 0,0-13-16,0-1 0,13 14 15,0-14-15,0 14 0,0-14 16,106 93 15,-93-119-15,13-13-16,-13 0 15,54-119 1,-54 92 0,0-39-16,-13 52 15,13 1-15,-13-1 0,-13 67 31,0 26-15,13-40-16,0 27 16,13 93-1,0-107 1,1-25-16</inkml:trace>
  <inkml:trace contextRef="#ctx0" brushRef="#br0" timeOffset="34409.98">21188 2606 0,'-14'-40'16,"28"80"-16,-41-107 0,27 54 0,-13-13 16,13 13-16,0-1 15,53 14 1,0 27-1,-27-1 1,-13 1-16,-13-14 16,0 13-16,-13 1 0,0 12 15,-13-12-15,12 13 16,-12-1-16,13 14 0,-1-13 16,-12 0-16</inkml:trace>
  <inkml:trace contextRef="#ctx0" brushRef="#br0" timeOffset="34567.83">21227 3346 0,'27'40'32,"-40"-40"-1</inkml:trace>
  <inkml:trace contextRef="#ctx0" brushRef="#br0" timeOffset="88138.99">2566 16716 0,'0'0'16,"0"27"0,-13-27-16,39-14 31,0 14-15,14-13-16,106 13 15,-93 0 1,13 0-16,-13 0 0,13 0 15,-13 0-15,132-13 32,-185 0-1</inkml:trace>
  <inkml:trace contextRef="#ctx0" brushRef="#br0" timeOffset="88336.02">2526 16915 0,'0'0'0,"13"13"32,27-13-32,26 0 15,-13 0-15,0 0 16,0-13-16,0 13 0,13 0 15,93-27 1</inkml:trace>
  <inkml:trace contextRef="#ctx0" brushRef="#br0" timeOffset="89378.5">5184 16253 0,'14'-26'16,"12"13"-16,-66 52 0,80-25 31,-53 52-15,0-27-16,-1 67 15,14-53 1,0 0-16,0 40 15,14-41-15,-1 1 16,-13-13-16,13 0 0,0-1 16,-13 1-16,14 53 15,-14-67 1,0-13-16,-14 27 16,14-27-16,40-26 31,26 0-16,119-27 17,-132 40-32,13 0 0,-13 0 15,185-13 17,-198 13-32,66 0 15,-93-13-15,-13-1 16,0 1-16,-40-40 15,27 14 1,-27-80 0,27 66-16,0-119 15,13 106 1,0 13-16,0-13 16,0 13-16,0 0 0,0 0 15,0-225 32,0 252-47,-79-14 31,39 40-31,14 13 0,-27 1 16,0-1-16,-13 0 0,-1 0 16,1-13-16,-13 13 15,13 1-15,-225 25 31,278-12-15,52-1 0,-12-13-16,-1 1 15,14-1-15,0 0 0</inkml:trace>
  <inkml:trace contextRef="#ctx0" brushRef="#br0" timeOffset="89847.26">5568 16875 0,'0'0'0,"13"0"31,0 0-15,-65 26 15,38 1-15,-12 12-1,26-25-15,0 12 16,13-26-16,14 13 16,-14-13-16,13 0 0,-13 0 15,14-13-15,-1 0 16,1 0-16,-1-93 31,-92 93 0,40 26-31,-1 0 16,1-13-16,-1 13 0,14 1 16</inkml:trace>
  <inkml:trace contextRef="#ctx0" brushRef="#br0" timeOffset="92803.57">3677 13939 0,'0'0'16,"13"0"-1,0 13-15,27 1 32,-27-14-32,0 13 0,1 13 15,-1 1-15,13-1 0,-13 1 16,14 12-16,-14 1 16,14 13-16,-14 0 0,13 0 15,-13 13-15,14-13 0,-14 13 16,93 278 15,-93-186-15,0-78-16,1-14 0,-14 79 15,0-79 1,0 0-16,-27 146 31,-39-40 0,40-106-15,12-26 0,14-27-16,-13-13 0,0-26 47,13 12-47</inkml:trace>
  <inkml:trace contextRef="#ctx0" brushRef="#br0" timeOffset="93168.24">3783 15817 0,'-14'0'0,"28"0"15,-14 0 16,105 53 1,-91-40-32,12-13 0,0 13 15,-12 1-15,-1-14 16,0 13-16,0-13 0,14 0 16,13-66-1,-14 52 1,-13-12-16,0-1 15,1 1-15,12 13 0,-13-14 16,27 1 0,-40 39-16,0 0 15,0 14-15,-13-14 16,-80 106 15,67-92-31</inkml:trace>
  <inkml:trace contextRef="#ctx0" brushRef="#br0" timeOffset="112148.11">16082 12392 0,'0'0'0,"14"-27"32,39 27 15,145-26-16,-79 13-16,-40-1-15,-12 14 0,-1 0 0,-13-13 16,-1 13-16,1 0 16,13-13 15,-92 13-15</inkml:trace>
  <inkml:trace contextRef="#ctx0" brushRef="#br0" timeOffset="112475.35">16016 12643 0,'0'0'0,"0"13"15,14-13-15,38 0 16,-12 0-16,13 0 16,13 0-16,0 0 15,358-39 17,-345 39-32,-13 0 0,53-14 15,-40 1 1,-65 13-16,-28 0 15</inkml:trace>
  <inkml:trace contextRef="#ctx0" brushRef="#br0" timeOffset="123387.13">15038 7790 0,'0'0'0,"-27"0"62,27 39-62,0 94 32,0-28-17,-13 160 1,0-199-16,13 0 0,-13-13 15,13 13-15,-14 119 32,14-158-32,0 12 0,0-12 15,14 65 17,-14-78-32,0-1 15,13-13-15,0 0 16,0 0-16,14 0 15,-1 0-15,14 0 0,-1 0 16,14 0-16,0 0 0,13 0 16,1 13-16,-1-13 15,251 53 17,-264-40-32,40 0 15,-67-13 1,-26-13 15,0 0-15,-13 0-1</inkml:trace>
  <inkml:trace contextRef="#ctx0" brushRef="#br0" timeOffset="124155.08">15143 7935 0,'0'-13'0,"0"26"0,0-39 16,14 39 0,-1 0-1,0-13-15,0 27 0,1-14 16,-1 13-16,0 1 15,0 12-15,0-12 0,14 26 16,-14 0-16,0-1 16,54 187-1,-54-187 1,13 94 0,-26-80-16,13-13 15,-13-27-15,14-12 16,-14 25-1,13-26 1,0 1 0,0-14-1,1 0-15,-14-14 16,0 1 0</inkml:trace>
  <inkml:trace contextRef="#ctx0" brushRef="#br0" timeOffset="134594.18">14667 5912 0,'0'0'31,"40"-27"-31,-27 27 16,0 0-1,1 14-15,12 38 16,-13-38-16,1 12 15,-14-13-15,13 1 16,0 12-16,0-13 16,106-13 15,27-92-15,-80 39-1,0 0-15,27 0 16,370-251-1</inkml:trace>
  <inkml:trace contextRef="#ctx0" brushRef="#br0" timeOffset="137779.97">4497 6970 0,'13'0'0,"13"0"0,1 0 15,-1 0-15,14 0 16,0 0-16,26-14 0,-13 14 16,277-39 15,-224 39-31,132-13 15,-106 13-15,14 0 0,13 0 16,502 13 0,-489-13-1,13 13-15,-13-13 0,0 13 16,13 0-16,714 27 47,-793-27-47,93 1 15,-120-14-15,-13 13 0,-13 0 16,40 0 15,-93 1-31,-14-1 16,-25 0 0,25 0-16,1 0 0,0 14 15,13-1-15,-13 1 0,13-1 16,26 93-1,-13-66-15,1 0 16,25 66 0,-25-53-16,12 0 0,0-13 15,-12 27-15,12-14 0,-13 13 16,14 80 0,-14-80-1,27 199-15,-40-186 16,13 14-16,-13-13 0,0 12 15,-13 517 17,13-516-17,-27 132-15,1 0 16,13-106 0,-1 106-16,-12 252 31,-27 356 0,40-740-15,0-1-16,-1 1 15,1 0-15,0 0 0,0-14 16,-1 1-16,-38 410 31,25-384-15,14-53-1,-14 53-15,14-66 16,-26 39-16,25-39 16,-12 0-16,13-13 0,-1-1 15,1 14-15,0-13 16,0 132 15,13-132-31,0 39 0,-14-26 16,14-14-16,-13 14 15,0-13-15,0 13 0,0 0 16,-1-14-16,1 14 16,0-13-16,-14 66 15,14-53-15,0 0 0,13 0 16,-13-1-16,0 15 16,-1 52-16,1-53 15,0 0-15,0 0 0,-1 0 16,1-13-16,0 0 15,0 13-15,13-13 16,-13-13-16,-1 52 0,1-39 16,0-13-16,13-1 15,0 1-15,0-14 16,-13 14-16,13-13 0,0-1 0,0-13 16,0 14-16,0-14 15,-14 0-15,14 0 16,0 1-1,0-1 1,27 0 31,13-13-31,171 0 15,-79 0-31,-39 0 15,0 0-15,26 0 0,0 13 16,634 1 15,-581-14-31,0 13 16,410-13 0,-172 13-16,-198-13 15,1110 53 16,-647-13 1,-225-14-32,211 0 15,-449-12 1,-1-1-16,1-13 0,-1 0 16,940 0 15,-979 0-16,846 0 17,-846 0-17,1032 13 17,-1032 0-17,767 40 16,-609-26-15,-171-27-16,0 13 0,0 0 0,-1 0 16,14 1-16,-13-1 15,-14 0-15,14 0 0,0 1 16,767 52 15,-768-66-31,173 26 16,-172-13-1,13 1-15,158 12 16,-158-13-16,-13 0 0,0 1 16,-1-1-16,-12 0 15,661 53 17,-688-53-17,211 14 1,-224-14-16,-13-13 0,-14 0 15,0 13-15,1-13 0,-14 0 16,172-13 15,-185 13-15,-40 0-16,13 0 16,1 0-16,-1 0 0,1 0 15,12 13 1,14-13-1,-39 0 17,-14-13-32,-14 13 15,1 0 1,13-13-16,-13 13 0,13-13 16</inkml:trace>
  <inkml:trace contextRef="#ctx0" brushRef="#br0" timeOffset="138207.23">26597 16267 0,'-40'0'0,"80"0"15,-106-14-15,53 14 16,13 27 0,13-1-16,0-13 0,13 14 15,1-1-15,13 1 0,-1-1 16,345 186 15,-331-172-31,-14-14 16,-25 146 15,-67-146-31,0-12 16,-13 12-16,-93 14 15,66-27-15,1 13 16,-14-12-16,0 12 15,-145 1-15</inkml:trace>
  <inkml:trace contextRef="#ctx0" brushRef="#br0" timeOffset="212943.87">26002 9363 0,'13'0'63,"-13"40"-1,0-27-46,0 0-1,26 1 1,1-28 0,-1-25-1,40-14-15,-39 0 16,158-331 15,-132 213-15,-27 78-16,-12 14 15,-14-1-15,13 14 16,-66-93 15,40 173-15,-14 65-16,14-26 16,0 0-16,0 357 31,13-344-16,26 225 32,-13-265-47,1-26 0,38-39 32,-12-14-17,-13 13 1,39-145-1,-53 145 1,-13-13-16,-13 53 16,-1 14-16,1 12 15,0 14-15,0-1 0,0 1 16,-1 119 0,28-120-1,-1-12-15,13 26 16,1-40-16,12-13 0</inkml:trace>
  <inkml:trace contextRef="#ctx0" brushRef="#br0" timeOffset="213314.08">26954 8834 0,'0'0'0,"0"-13"0,-13 0 16,0 0-16,-1-1 15,14 1-15,-26 13 0,13-13 16,-1 13-16,-25-13 16,26 13-16,-14 13 15,14 0-15,-27 40 16,40 0 0,0-27-16,13-12 15,14 12-15,92 106 31,-93-118-31,-12 12 16,-1 1 0,-40-1-16,14-26 15,-13 0-15,-1 13 0,-26-52 32</inkml:trace>
  <inkml:trace contextRef="#ctx0" brushRef="#br0" timeOffset="213481.36">27271 8662 0,'0'-13'0,"0"26"0,-13-26 16,0 26-16,13 14 15,0-14-15,0 27 0,13-1 16,67 266 15,-67-226-31,0 0 16</inkml:trace>
  <inkml:trace contextRef="#ctx0" brushRef="#br0" timeOffset="214448.32">25909 11149 0,'0'-53'0,"0"106"16,0-133-16,-13 54 0,0 13 0,0-1 31,-1 14-31,1 0 0,0 14 0,0-1 16,13 13-16,0-12 15,105 38 17,-65-78-17,119-172 1,-133 118-1,14 1-15,-14-14 0,1 1 16,13-517 15,-54 543-15,-12 0-16,13 66 16,-1 40-16,-12 211 31,26-13-16,26-26 1,-26-146-16,14-13 16,-14-14-16,13 1 0,-13-13 15,0-1-15,13-13 16,0 1-16,1-14 16,-1-14-16,0 1 15,27-106 16,-80 26 1,27 67-32,-67-14 15,67 40 1,-13 0-16,26 14 16,13-1-16,0 0 15,119 53 16,1-26-15,-94-14 0,-25-26-16,-1 0 0,-13-39 47,-13 12-16</inkml:trace>
  <inkml:trace contextRef="#ctx0" brushRef="#br0" timeOffset="-214614.74">27060 10448 0,'0'-53'16,"0"106"0,13-199-16,-26 67 31,-14 79-31,-26 13 15,27 0-15,0 1 16,-1 12-16,-13 67 31,54-80-31,39 40 16,26 0 0,-39-40-16,-1 13 0,1 1 15,-14-14-15,-12 27 16,-41-1-1,1-25-15,-27-14 0,0 13 16,13 0-16,-13-13 16,-52 13-1</inkml:trace>
  <inkml:trace contextRef="#ctx0" brushRef="#br0" timeOffset="-213985.76">25433 12339 0,'-66'53'0,"132"-106"0,-145 119 16,52-53-16,27 14 15,0-14-15,0 0 0,13 14 16,1-14-16,-1 13 16,0-13-16,27 14 15,-14-14-15,-12 0 16,91-92 0,-65 26-1,-14 0-15,14-13 0,-13-13 16,92-305-1,-93 292 1,-13 12-16,1 14 0,-14 13 16,0 0-16,0 27 0,-40 66 31,27 39-15,-1-39-16,14 13 0,0-1 15,0 67 1,14-66-16,-1 0 15,0-13-15,0 13 0,1-13 16,78 52 0,-79-92-1,80-92 1,-80 52-16,0-13 16,14-106 15,-40 172-16,-27 133 1,40-93-16,13-13 16,53 92-1,-26-106-15,0-13 16</inkml:trace>
  <inkml:trace contextRef="#ctx0" brushRef="#br0" timeOffset="-213649.57">26729 11942 0,'13'0'0,"-26"0"16,13-53-16,-13 40 16,0-13-16,-14 26 0,1-14 15,-14 14-15,14 0 16,-14 0-16,0 14 0,14-1 15,-1 13-15,14 1 16,13-1-16,53 106 16,-26-105-1,12 13-15,-12-14 16,12 0-16,-12 1 0,-1-14 16,-12 14-16,-1-1 0,-13-13 15,-13 14 1,-93-1-1,79-26 1,1-26-16</inkml:trace>
  <inkml:trace contextRef="#ctx0" brushRef="#br0" timeOffset="-213233.11">27126 11982 0,'0'0'15,"13"-53"-15,-13 40 16,13-14-16,-13 1 0,0 13 16,14-1-16,-1 1 15,13 0-15,27 26 16,-26-13 0,12 40-16,-25-27 15,-14 13-15,0-12 0,0 12 16,-146 67 15,106-93-31,27 13 16,-13 13 15,105 1 0,-39-14-15,-27 0-16,13 1 0,-12-1 15,-14 0-15,13 0 0,-13 0 16,-198 93 15,145-93-15</inkml:trace>
  <inkml:trace contextRef="#ctx0" brushRef="#br0" timeOffset="-212551.49">25671 14349 0,'-53'79'16,"106"-158"-16,-66 198 47,79-66-16,-26-53-16,-1 0-15,-12-13 16,13-14-16,145-198 31,-106 27-31,-53 92 16,41-489 15,-81 516-15,-12 92-16,-1 53 15,-39 238 17,66-211-32,0 79 15,14-106-15,-1 0 16,13-13-16,1 0 0,-1-27 16,159-79 15,-119-66-16,-26-26 1,13-27-16,-53 159 16,-13 26-16,-53 225 47,66-92-32,13-107 1,93 14-1</inkml:trace>
  <inkml:trace contextRef="#ctx0" brushRef="#br0" timeOffset="-212255.18">26980 13794 0,'40'-80'0,"-80"160"0,80-239 31,-53 132-31,-66 14 16,39 13-1,-39 66 1,79-13-16,13-13 16,0-14-16,0 14 15,14 0-15,-1-1 16,1 1-16,-14 0 0,13-1 16,-26-12-16,0-1 0,0 1 15,-132 12 16,106-39-31,-14-13 16,27-13 0,13 13-16</inkml:trace>
  <inkml:trace contextRef="#ctx0" brushRef="#br0" timeOffset="-211935.39">27192 13542 0,'0'-39'16,"-26"39"0,52 39-16,-66-65 0,27 39 15,0 14-15,0-1 0,0 0 16,-1 14-16,14 0 0,0 13 16,0-14-16,27 41 15,-14-54-15,13 1 16,1-14-16,-1-13 0,1 0 15,-1-13-15,14-1 16,0-52-16,-14 27 16,0-1-16,-12 0 0,-1 14 15,0-1 17,-26 67-32,-14 26 0,14 13 0,-13 14 15,-1 13-15,-12 13 16,12 13-16</inkml:trace>
  <inkml:trace contextRef="#ctx0" brushRef="#br0" timeOffset="-211165.07">26306 15896 0,'26'-53'16,"-26"40"-16,-26 79 0,52-158 15,-26 78-15,-66 81 31,53-54-15,13 27 0,0-14-16,13-13 0,1-13 15,91-53 17,-78 14-32,39-54 15,-40 27-15,1-13 0,-1-14 0,1 0 16,26-250 31,-67 343-47,-12 66 0,-1-27 15,27 28-15,-13-15 16,13 15-16,0-1 0,0 0 16,13-13-16,27 52 15,-27-65-15,14 0 16,-14-14-16,14 1 0,-1-14 15,80-106 17,-80 27-17,-13 27 1,-13 25-16,14 1 16,-14-13 15,-14 26-16,14 13-15,-13-13 0,13 13 16,-13 14 0,0-1-16,13-13 0,0 14 15,26 92 1,-13-93 0,1 14-16,12 13 15,-13-40-15,1 0 0,-1 0 16,0-26-1</inkml:trace>
  <inkml:trace contextRef="#ctx0" brushRef="#br0" timeOffset="-210866.29">27258 15460 0,'27'-27'15,"-54"54"-15,54-67 0,-41 27 16,1 0-16,-13 13 0,13 0 16,-14 0-16,14 13 15,-53 132 17,79-105-17,13 53-15,1-54 0,-1 1 16,-12 0-16,12-1 15,0 67 17,-39-106-17,-40-26-15</inkml:trace>
  <inkml:trace contextRef="#ctx0" brushRef="#br0" timeOffset="-210757.7">27245 15473 0,'40'-66'16,"-80"132"-16,185-225 0,-39 120 15,0 65 1,-93 54 15</inkml:trace>
  <inkml:trace contextRef="#ctx0" brushRef="#br0" timeOffset="-204299">1812 2526 0,'0'-53'31,"0"106"-31,-13-185 16,-1 13-1,1 93 1,13-1-16,13 199 47,40-13-32,-26-106-15,13 26 16,12-26 0,-38-40-16,12-13 0,1 0 15,78-93 16,-78 41-31,-14 12 0,0-13 16,0-53-16,-13 0 16,-13 67-16,-13-1 15,13 27 1,-1 26 0,14 14-1</inkml:trace>
  <inkml:trace contextRef="#ctx0" brushRef="#br0" timeOffset="-204010.72">2473 2301 0,'13'-13'0,"-13"-13"15,0 13-15,-13-1 16,-13 94-16,-27-199 16,26 105-16,133 133 15,-331-238-15,199 133 16,13 12-16,-1 1 15,14-1-15,14 40 16,52 0-16,-26-39 16,-1 12-16,-12-12 15,12-1-15,1-13 0,-27 14 16,-26 39 15,-40-53-15,13-13-16,14 0 0,0 0 15,-1-13-15,1 0 16,12 0-16,14-14 0,0 14 16,53-27-16</inkml:trace>
  <inkml:trace contextRef="#ctx0" brushRef="#br0" timeOffset="-203611.43">2658 2460 0,'14'0'0,"-28"0"0,28-13 62,-1 13-46,13 0 0,-13 0-16,1 0 15,-1 0-15,0 0 16,0-13-16,1-1 0,-1 1 15,0 0-15,-13-13 0,0 12 16,-79-91 15,39 105-15,-26 26 0,39 0-16,-25 41 0,38-15 15,14-12-15,14 13 16,105 92-1,-67-118 1,1-14-16,106-13 16,-93-13-16,-26-14 15,13 14-15,-27-13 16</inkml:trace>
  <inkml:trace contextRef="#ctx0" brushRef="#br0" timeOffset="-203331.37">3161 2473 0,'-53'-79'15,"27"39"1,-67-65-1,265 369-15,-384-581 16,424 594-16,-384-528 16,198 264-16,14 14 15,-13 12-15,12-12 0,1 13 16,0-14-16,-14 14 0,-13-14 16,1-13-16,-14 14 15,-14-14-15,-12 0 0,13-13 16,-27 0-16,13-13 15,-39-132 17,93 105-32,198-172 31,-120 199-31,-65 13 16,0 13-16,-27 14 15</inkml:trace>
  <inkml:trace contextRef="#ctx0" brushRef="#br0" timeOffset="-197587.78">20764 4483 0,'-13'-26'0,"26"52"0,-26-65 16,13 26 0,-13 13-16,13 13 15,-53 119 16,40-79-15,-27 66-16,14-53 0,12 0 16,-25 265 15,39-305-15,0 40-16,26-158 46,27-331-14,-40 330-17,27-92-15,-14 92 16,94-131 15,-81 250-31,-12 0 16,-14 14-16,13 79 15,54 265 17,-67-305-32,13 40 15,-12-66-15,-1 0 16,0-14-16,13 28 16</inkml:trace>
  <inkml:trace contextRef="#ctx0" brushRef="#br0" timeOffset="-197008.72">20831 4960 0,'-80'-159'31,"160"318"-31,-80-358 16,39 186-1,67 0-15,0 13 16,0 0-1,-67 0-15,1 0 0,13-13 16,-40 13 0,0-27 15,-13 40-15,-13 40-1,13-26-15,0 26 0,13 52 16,1 14-1,-1-13 1,-13-40-16,13 93 16,-13-146-1,0 0-15,0 1 16,0-94 15,0 27-31,0 1 0,-13-1 16,-27-304 15,27 290-31,13 1 0,13-39 16,14 52-1,-14 39-15,13 14 16,1 0-16,39 106 31,-53-53-31,-13-13 0,0 13 16,0-14-16,-13 1 0,0 0 15,-1-1-15,-25 27 32,25-52-32</inkml:trace>
  <inkml:trace contextRef="#ctx0" brushRef="#br0" timeOffset="-196528.8">21862 4827 0,'-26'14'16,"52"-28"-16,-92 54 16,40-27-16,12 0 0,-12 27 15,13 0 1,13 13 0,13-14-16,13 27 15,-12-26-15,12-13 0,-13 12 16,-13-12-16,13-14 15,1 0-15,-14 0 0,0 1 16,-14-14-16,1-14 16,-13-25-1,13 12-15,-14-65 16,14 39-16,13 0 16,0-13-16,0 0 0,0-14 15,53-171 16,-14 185-31,-12 53 0,-1 13 16,1 13-16,12 40 16,-12-13-16,-14 12 15,0 213 17,-26-225-32,-13 26 15,-14-27 1,27-25-16,0-14 0</inkml:trace>
  <inkml:trace contextRef="#ctx0" brushRef="#br0" timeOffset="-195913.78">22484 4510 0,'-14'0'0,"1"13"15,0 0-15,0 14 0,13-14 16,0 119 15,26-26-15,1-13-16,-27-54 0,13-12 16,0 52-1,-26-79 1,0-13-1,-1-14-15,1 1 0,0-27 16,-27-145 0,40 118-16,0-12 0,0-14 15,27-225 1,26 133 0,-27 119-16,40-40 15,53 53 1,0 145-1,-92-26 1,-1 13-16,-13 13 0,-13-13 16,-171 371 15,144-384-15,-13-14-16,-26 14 15,53-39-15,0-14 0,0-40 31,39-13-15,53 26 0,-26 41-1,-26 25-15,79 292 47,-80-278-47,14 39 0,-14-65 16,1-14-16,12 0 15,27-39-15</inkml:trace>
  <inkml:trace contextRef="#ctx0" brushRef="#br0" timeOffset="-194958.45">23264 4682 0,'0'-40'0,"0"-13"0,0 146 16,-26-239-16,-1 120 15,1-1-15,12 14 0,-12 13 16,13 0-16,-14 0 0,14 13 15,0 1-15,13 12 0,0 67 32,26-14-17,1-39-15,-1-1 0,1-12 16,-1-1-16,40 14 16,-39-40-1,-1-13-15,1-14 16,-14 1-16,0-53 15,-13 39-15,-13 0 16,-67-158 0,67 171-1,-26-26-15,25 53 16,1 0-16,0 0 0,0 40 16,13-27-1,0 14-15,13-1 0,0-13 16,0 14-16,14-1 15,118 14 17,-92-40-32,-26-13 0,12-14 15,-39 14 1,14-27-16,-14 27 16,0 0-16,-14 13 15,1 26 1,0 1-1,13 39-15,0-39 16,40 78 0,-27-78-16,26 26 15,-12-40 1,-14-13-16,0 0 0,40-40 31,40-198 0,-67 146-15,-12 52 0,-14 27-16,0 39 15,0 1-15,-14 12 0,14 1 16,53 224 15,-40-237-15,27-1-16,26-39 15,-39 0 1,-1-66 0,1 26-16,-14 0 0,0-27 15,13-422 17,-65 396-17,12 133 1,1 12-16,13 14 15,-1 0-15,14 26 16,40 450 31,-27-476-47,53 13 16</inkml:trace>
  <inkml:trace contextRef="#ctx0" brushRef="#br0" timeOffset="-194655.07">24018 4589 0,'-27'-39'16,"14"25"-16,66 94 0,-119-173 0,53 80 31,79 92-31,-106-158 16,67 79 0,131-13-1,-52-14-15,-13-12 16,-27-14-1,-40 13-15,-26 14 16,0-1-16,0-13 0,-26 27 16,-1 0-16,-12 13 0,12 0 15,-12 13-15,12 0 16,-12 27-16,25 0 0,1-1 16,53 226 15,-1-225-31,67 52 15,-66-79 1,0-13-16</inkml:trace>
  <inkml:trace contextRef="#ctx0" brushRef="#br0" timeOffset="-194360.03">24613 4536 0,'0'-185'0,"0"370"0,0-423 15,0 199-15,27-27 16,-1 79-1,0 40-15,-12 0 16,12-1-16,-13 15 0,1-1 16,-14-13-16,0 0 15,-80 66 17,54-119-32,-1-27 0,1 1 15,-1-54 1,27 14-16,14 0 0,39-66 15,-14 66 1,14 13-16,-13 13 0,66 0 16,-27 93-1</inkml:trace>
  <inkml:trace contextRef="#ctx0" brushRef="#br0" timeOffset="-192874.28">21002 5621 0,'-13'-13'15,"13"-1"-15,13 41 0,-26-80 0,53 26 16,13 1-16,26 0 16,27-14-16,211-26 15,-92 26-15,27 0 16,25 14-16,14 13 15,13 0-15,1 13 0,-1 0 16,-26 13-16,-14 0 16,-39 0-16,-27 0 0,-39 1 15,-27-1-15,-39-13 0,-14 13 16,1-39 0,-94 26-1,-12-14-15,-27-12 16,26 26-16,1-13 0,13 13 15,-27 0 17,40 13 296,13-13-78,1 0-16,-14 13-218,13-13-1,-13-13 142</inkml:trace>
  <inkml:trace contextRef="#ctx0" brushRef="#br0" timeOffset="-187995.89">21730 5793 0,'26'0'16,"212"-40"30,-171-13-46,-54 27 16,-159-80 31,67 119-47,-159 80 16,158-40-16,14-14 15,27 14-15,-1 0 0,27 0 16,26 40-1,27-54-15,13 14 0,13-13 16,0-1-16,13-12 0,1 13 16,52 26-1,-93-27-15,-12-12 16,-27 52-16,-27-52 16,-118 52-1,79-53 1,-40-26-16,66 0 0,1-13 15,25 0-15,94-133 32</inkml:trace>
  <inkml:trace contextRef="#ctx0" brushRef="#br0" timeOffset="-187828.17">22219 6216 0,'-13'26'15,"26"-52"-15,-39 66 0,-1-27 0,14 13 16,0-13-16,13 14 16,40 118 15,-27-118-31,13-1 16,1-12-16,-1-1 0,1-13 15</inkml:trace>
  <inkml:trace contextRef="#ctx0" brushRef="#br0" timeOffset="-187699.57">22285 5951 0,'0'-26'16,"0"52"-16,-26-78 16</inkml:trace>
  <inkml:trace contextRef="#ctx0" brushRef="#br0" timeOffset="-186983.12">22444 6282 0,'-13'0'15,"13"-13"1,0 0 0,26-1 15,14 133 0,-40-92-15,0-14-16,-13-13 15,13-13 1,26-27 0,-13 14-16,67-40 31,-67 52-31,13 14 0,-12 0 15,-1 14-15,0 65 32,40 53-1,-13-132-15,-1-13-16,-12 0 15,12-1-15,1-12 0,0 0 16,0-14-16,12 13 0,-25 1 15,65-119 17,-131 131-17,12 14-15,-12 0 0,-1 14 0,14-1 16,-14 0 0,13 0-16,-12 27 15,39-27-15,0 0 0,13 14 16,13-14-1,1 0-15,26-13 16,-27 13-16,-13-13 0,14 0 16,-14 40 15,-13-13-31,-13-1 0,13 67 16,0-27-16,0-13 0,0 0 15,13 132 16,-26-146-31,0-39 16,-1 0-16,-12 0 0,13-26 16,-53-93-1</inkml:trace>
  <inkml:trace contextRef="#ctx0" brushRef="#br0" timeOffset="-186796.11">23343 5766 0,'14'-13'0,"-28"26"0,1-13 16,0 27-1,-53 131 1,66-105 0,0 0-16,0 0 0,13 0 15,0 0-15,0 0 0,14-14 16,-14 14-16,14-26 15,12 12-15</inkml:trace>
  <inkml:trace contextRef="#ctx0" brushRef="#br0" timeOffset="-185609.31">23502 6388 0,'0'-80'16,"13"41"-1,-26 158-15,40-265 16,-27 133-16,39 13 15,-26 0-15,14 0 16,-1 13-16,1-13 0,-1 0 16,14 0-1,66-53 1,-106 40 0,0-13-16,-13-1 15,-133-39 16,93 66-31,13 13 0,14 14 0,-14 145 32,54-146-17,25 1-15,14-1 0,0 1 16,0-14-16,13 0 16,0-13-16,53-13 15,40-67 1,-119 41-16,-1-14 15,1 0-15,-14 0 16,14-304 15,-66 331-15,-80 52 0,66 0-1,14 1-15,12-1 0,-12 14 16,39 92-1,27-92 1,-27-14 0,40-12-16,0-14 15,-40 0-15,0 0 16,-13-14-16,0 1 16,-13 0-16,-13 0 15,-1 13-15,1 0 0,-1 13 16,-52 146 31,79-133-47,66 40 15,-39-53 1,52-13 0,-53-13-16,1 0 15,-14 0-15,14-40 16,-27 26-16,13 1 15,-13-14-15,13 14 0,-13-14 16,13 14-16,0 13 16,40-1-1,-39 28 1,12 38-16,-26-25 16,13 13-16,-13-14 0,0 0 15,13 27 1,-13-26-16,0-14 15,0 0-15,14 0 16,-1-13-16,0 0 16,0 0-16,67 14 31,-67-14-31,0 0 16,27-14 15,-27 1-31,0 0 15,1 0-15,12-14 16,14-39-16,-1-40 16,-25 40-16,-1 0 15,13-13-15,-13-1 16,14-210 15,-54 329-15,14 14-16,-26 278 31,39-265-15,0 0-16,13-13 0,0 0 0,0-14 15,0 1-15,1-13 16,-1-14-16</inkml:trace>
  <inkml:trace contextRef="#ctx0" brushRef="#br0" timeOffset="-184924.63">24904 6084 0,'-13'-27'16,"26"54"-16,-26-80 0,13 26 0,0 14 16,13-13-16,0 12 0,0-12 15,40-14 1,14 14 0,-28 13-16,-12 13 0,12 0 15,27 105 1,-52-78-1,-14 13-15,0-1 0,-14 1 16,1 0-16,0-14 16,0 14-16,0-27 15,-1-13-15,14-13 16,0-1-16,14 1 16,91-119 15,-78 106-31,-1-1 15,1 1-15,12-1 16,-25 14-16,-1 13 16,0 0-1,0 13 1,1-13-16,-1-13 16,-13 0-16,26 0 15,-13-1-15,27-25 16,-13 25-16,-1-25 15,-13 39 1,0 0-16,-13 13 0,-13 53 16,-13-13-1,13 13-15,-14 13 0,-39 331 32,-13-13-1,65-384-31,-12-13 15,-40-79 1,66 26-16,0-13 16,0 0-16,225-331 31,-93 278-15,146 185 15,-278-26-31</inkml:trace>
  <inkml:trace contextRef="#ctx0" brushRef="#br0" timeOffset="-157267.53">5396 11149 0,'-26'-40'16,"52"80"-16,-52-93 15,26 26-15,-14 14 0,14 0 16,0 0-16,-13-1 0,13 1 15,40 79 17,39 53-17,-52-66 1,12 0-16,-12 0 0,12 0 0,1 0 16,-13-13-16,12-1 15,80 80 16,-92-106-31,-14-13 16</inkml:trace>
  <inkml:trace contextRef="#ctx0" brushRef="#br0" timeOffset="-157015.36">5872 10924 0,'-39'0'16,"78"0"-16,-105 13 0,40 14 15,-14 12-15,14 1 0,-1 26 16,1-13-16,-1 13 0,1 0 16,-1 0-16,1 0 15,-54 172 16,67-171-15,0-28-16,0-26 16</inkml:trace>
  <inkml:trace contextRef="#ctx0" brushRef="#br0" timeOffset="-156549.7">6375 11056 0,'0'0'0,"13"-26"0,-13-67 31,0 67-31,-26 12 0,12 1 16,1 0-16,-40 13 15,14 13-15,12-13 0,-13 27 16,-26 12 0,40-12-16,-1-1 0,1 1 15,13 12-15,13-12 16,92 118 15,-52-118-31,0-14 0,-1 13 16,94 80 15,-133-79-31,-53 52 31,26-53-31,1-12 0,-54 25 16,41-39 0,12 14-16,-12-14 0,-14 0 15,39 0-15,14-14 16,0-12-16,14-27 15</inkml:trace>
  <inkml:trace contextRef="#ctx0" brushRef="#br0" timeOffset="-156117.77">6520 10911 0,'-13'-14'15,"26"28"-15,-39-28 0,26 28 0,0-1 16,-13 0-16,13 14 16,0-1-16,0 0 0,26 93 15,-13-79 1,-13 0-16,53 92 16,-40-106-1,1 14-15,12-13 0,67 39 31,-67-66-15,1 0-16,-1-13 16,-13-1-16,27-39 15,-27 27-15,0-14 0,-13-13 16,0-13-16,0 13 0,0-13 16,-13-264 15,13 303-16,-13 40 1,13 1 0,0 12-16,-13-13 0,13 40 15,0-26 1</inkml:trace>
  <inkml:trace contextRef="#ctx0" brushRef="#br0" timeOffset="-155614.68">7115 10858 0,'0'0'0,"-13"0"16,0 39 0,0-12-16,13-1 0,-13 14 15,13 0-15,-14 13 16,14 118-1,0-131 1,0-13-16,0-1 0,0 0 16,0 1-16,0-14 15,0-79 17,0 0-17,0 13 1,14-53-16,-14 40 0,39-159 31,-12 146-15,-1 26-1,-13 40-15,1 13 0,-1 0 16,66 79 0,-66-39-1,1 0-15,52 250 31,-53-157-15,-13-41-16,0-52 16,0 0-16,0 26 15</inkml:trace>
  <inkml:trace contextRef="#ctx0" brushRef="#br0" timeOffset="-155434.5">7129 11215 0,'0'0'0,"-27"-13"16,1-1-16,-14 1 15,67-27 17,-1 27-32,67-13 0,-41-1 15,1 14-15,0 0 0,0-14 16,0 1-16</inkml:trace>
  <inkml:trace contextRef="#ctx0" brushRef="#br0" timeOffset="-154944.7">7552 10765 0,'-13'-13'0,"26"26"16,-26-13-1,13 27-15,13-1 16,-13 186 15,0-159-31,-13-1 16,13 1-16,0-13 0,0 0 15,13 92 17,0-119-32,-13 0 15,13-13-15,-13-13 16,0-27-1,0 14-15,0 0 0,0-14 0,0-13 16,-13 0-16,13 0 16,0-13-16,0-159 31,66 53 0,-39 159-31,52 92 31,-79-39-31,26 13 16,-26 0-16,14 0 0,-1 0 16,13 238 15,-12-238-31,-14-27 0,0 14 16,13-14-16,-13 1 15,0-14-15,0 0 0</inkml:trace>
  <inkml:trace contextRef="#ctx0" brushRef="#br0" timeOffset="-154726.65">7539 11228 0,'-40'-13'0,"14"13"0,-14-27 15,146 67-15,-212-93 0,106 40 16,13 0-16,14-14 15,12 14-15,1-13 0,13 12 16,0-12-16,0 13 16,-1-1-16,1 1 0,-13 0 15,-13 13-15,-1 0 0,-13 0 16</inkml:trace>
  <inkml:trace contextRef="#ctx0" brushRef="#br0" timeOffset="-147085.03">5912 15407 0,'0'0'0,"0"13"16,0 0-1,13 14-15,0-14 0,14 14 16,65 78-1,-65-78-15,79 105 16,-80-106 0,1 14-16,-14 0 15,0-14-15,0 14 0,0-14 16,-13 41 0</inkml:trace>
  <inkml:trace contextRef="#ctx0" brushRef="#br0" timeOffset="-146901.49">5978 16055 0,'0'-979'0,"-40"1945"31,67-979-15,277-27 15,-238 27-31,13-1 0,-12 14 0,-14-13 15,39-13 1</inkml:trace>
  <inkml:trace contextRef="#ctx0" brushRef="#br0" timeOffset="-146726.03">5766 15592 0,'-92'-53'0,"184"106"15,-224-159-15,198 67 16,-13 39 0,13 0-16,14 0 0,-1 0 15,14 0-15,-1 0 0,-12 0 16,-1 0-16</inkml:trace>
  <inkml:trace contextRef="#ctx0" brushRef="#br0" timeOffset="-146167.6">6917 15632 0,'53'13'15,"-27"-13"1,-105-13-16,172 13 0,-93-13 15,0-1-15,0 1 16,0 0-16,0 0 0,-27-1 16,14 1-16,-40 0 15,-159 106 17,199-67-17,0 40 1,13-13-16,13-27 15,119 54 17,-92-80-32,66-13 15,-80-1-15,-12-12 0,-1-14 16,0 14 0,0-27-16,-13 13 0,14-13 15,-14-13-15,0 0 0,0 0 16,0-13-16,0 26 15,0-132 17,0 211-32,0 0 0,0 14 15,0 13-15,0 0 16,13 66 0,-13-66-16,26 13 0,-13 0 15,1-13-15,-1 0 0,40 66 31,-40-93-31,13 1 0</inkml:trace>
  <inkml:trace contextRef="#ctx0" brushRef="#br0" timeOffset="-145670.84">7486 15552 0,'-13'0'0,"-1"0"16,41 0-16,-67-13 0,27 13 0,0 0 0,-1 40 31,14 0-15,14-14-16,-14 53 16,13 1-1,-13-41-15,13 120 31,-13-132-15,0-41 0,0 1-1,-26-159 1,26 119-16,-27-13 16,14 0-16,-40-344 31,53 317-16,13 67-15,14 13 16,158 132 15,-119-27-15,-40-52-16,-12 0 16,-14-1-16,-172 94 46,92-107-46</inkml:trace>
</inkml:ink>
</file>

<file path=ppt/ink/ink1339.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4T11:01:23.531"/>
    </inkml:context>
    <inkml:brush xml:id="br0">
      <inkml:brushProperty name="width" value="0.05292" units="cm"/>
      <inkml:brushProperty name="height" value="0.05292" units="cm"/>
      <inkml:brushProperty name="color" value="#FF0000"/>
    </inkml:brush>
  </inkml:definitions>
  <inkml:trace contextRef="#ctx0" brushRef="#br0">1521 15817 0,'-13'0'0,"26"0"0,-39 0 15,12 0 1,-12 0-16,26-13 16,-13 13-16,-1-14 0,14 1 15,-26-66 17,-1-53-17,14 66-15,-53-172 16,40 158-16,-1-26 15,-12 14-15,12-14 16,1 13-16,12 14 0,-12 0 16,13 13-16,0 13 0,13 13 15,26-26 17,0 66-32,41 13 15,-1 14 1,-40-14-16,1-13 15,12 13-15,41-26 32,-67 0-32,0-1 0,0 1 15,-13 0-15,0 0 16,-13-14 15,0 27-31,0 0 0,-14 13 16</inkml:trace>
  <inkml:trace contextRef="#ctx0" brushRef="#br0" timeOffset="393.72">1151 14415 0,'0'-26'0,"0"52"0,-14-66 15,1-12 1,13 25-16,-13 1 0,13-1 16,0 1-16,26-40 31,14 52-16,-13 14-15,-1 0 0,0 0 16,1 0-16,-1 0 16,14 14-16,-14-14 0,1 13 15,118 159 17,-131-119-17,12 0-15,-13-1 0,14 120 31,-27-105-15</inkml:trace>
  <inkml:trace contextRef="#ctx0" brushRef="#br0" timeOffset="4283.37">397 9615 0,'0'-14'16,"0"28"-16,-13-28 0,-1 14 0,14-13 15,14 13-15,-1-13 0,0 13 16,13 0-16,14-13 0,-13 13 16,-1 0-16,0 0 0,1 0 0,-1 0 15,-12 0-15,12 0 0,-52-14 32,39 14-17,-26 0 1,-1 27 15,14 52-15,14-65-16,-14 38 0,13-25 15,-13-1-15,13 1 0,0 12 0,-13-12 16,40 158 15,-40-159-31,-13 1 16,13-14-1,-27-39 17,-12-14-17,-41-13 1,54 53-16,-1-13 0,14 13 0,-13 0 16,-1 0-16,1 0 0,-1 13 15,-12-13-15,12 13 0,1 1 0,13-1 16,-1 0-16,1-13 0,26 13 0,1 0 15,-1 1-15,0-1 0,13-13 0,1 0 0,-1 13 16,54-26 0</inkml:trace>
  <inkml:trace contextRef="#ctx0" brushRef="#br0" timeOffset="4863.5">833 9668 0,'0'-27'16,"0"54"0,-13-54-16,26 27 15,-13 13-15,0 1 0,0-1 16,0 0-16,0 0 0,13 14 0,-13-14 16,14 27-16,-14-27 0,13 13 0,0 1 15,0-14-15,14 93 31,-27-93-31,0 0 16,0 14 0,13-27-1,40-159 32,-53 132-47,13-25 16,14 12 15,-27 53-31,0 14 0,13-1 16,-13-13-16,13 14 0,-13-14 0,0 13 15,0-12-15,13-1 0,1 0 0,-1 0 0,-13 0 16,13 1-16,0-1 0,14 0 16,-14-13-16,0 0 0,0 0 15,67-106 16,-80 93-31,-27-146 16,14 133 0,0 0-16,13-1 0,-13 1 0,-14-1 15,14 14-15,0 13 16,13 13-16,0 0 16,-14 14-16,14-14 0,0 0 0,0 1 15,14 12-15,12-13 16</inkml:trace>
  <inkml:trace contextRef="#ctx0" brushRef="#br0" timeOffset="5224.78">1336 9628 0,'-13'-13'16,"26"26"-16,-26-53 0,-14 14 0,27 12 15,-13 1-15,13 0 0,13 0 16,0 13-16,1 0 0,-1-13 15,0 13-15,0 0 0,14 0 16,-1 0-16,-13 0 16,14 0-16,-1-14 0,-12 14 15,-1 0-15,-53 14 47,-13-1-47,40-13 16,0 13-16,13 0 0,0 40 15,0-26 1,0 12-16,13 1 0,13 53 16,1-1-1,-1 1 1,-12-67-16,-14 14 16,13-14-16</inkml:trace>
  <inkml:trace contextRef="#ctx0" brushRef="#br0" timeOffset="10585.06">2050 10487 0,'0'0'0,"-13"0"16,13-13-1,13 0 1,0 0 0,14-27-16,-14 27 15,0 0-15,0-14 0,-13 1 16,14-1-16,-14-12 15,0-1-15,0 0 0,-14 1 16,-52-160 0,40 146-1,-1 0-15,1 1 16,-1-15-16,14 15 0,-40-81 16,0-78-1,27 52 1,13 66-1,-40-317 1,53 291-16,-13 14 0,-1-14 16,14 13-16,0 0 15,-26-370 17,13 317-17,13 80-15,0 13 0,0-14 16,0 14-16,13 0 0,0 13 15,0 0-15,14-52 16,26-54 0,-40 119-1,13 14-15,-12-27 16,-1 40-16,-13-1 16,13 1-16,-26 13 31,0 13-31,-14 27 31,27-27 0,13-13 1</inkml:trace>
  <inkml:trace contextRef="#ctx0" brushRef="#br0" timeOffset="10989.68">1428 6705 0,'0'0'31,"14"-13"-31,12-13 16,1 12-16,52-39 15,-39 27-15,12 0 0,1-14 16,-13 13-16,13 1 15,132-14 17,-158 67-32,25 158 31,-25-66-31,-14-66 16,0 0-16,1 0 0,-1-1 15,13-12-15,-13 0 16,1-14-16,-14 1 0</inkml:trace>
  <inkml:trace contextRef="#ctx0" brushRef="#br0" timeOffset="13637.42">2513 6732 0,'13'0'0,"-26"0"16,26 13-1,-13 0-15,0 0 16,0 1-16,0-1 0,0 0 16,0 0-16,0 14 0,0-14 15,0 27 16,-53-80 1,40-13-17,0 27-15,0-80 16,13 66 0,13 0-16,0 1 0,13 12 0,-12-12 15,105-1 16,-93 40-31,1 0 0,-1 13 16,-13 0-16,0 1 0,-13-1 16,0 13-16,-52 40 31,-41 1-15,67-41-16,-1-13 0,1 0 0,12-13 15,1 14-15,79-28 31,-39 1-15,12 13-16,67 0 16,-79 0-16,-14 13 15,0 40 1,-53-13 0,-12-14-1,25-12-15,-13-1 16,27-13-16,-13 13 15,13-13-15</inkml:trace>
  <inkml:trace contextRef="#ctx0" brushRef="#br0" timeOffset="14700">2844 6626 0,'13'0'0,"-26"0"16,39-13-16,-13-1 15,0 14-15,27 40 32,-13 0-32,-14-27 15,0 13-15,0-12 0,-13-1 16,13 0-16,-13 0 16,-13 1-1,0-14-15,-40-67 47,53 41-47,0 0 0,0 12 0,13-12 16,27-27-1,13 0 1,-40 53-16,0 0 16,1 0-16,-1 79 31,0-65-16,-13-1-15,0 0 16,13 0-16,-13 1 0,13-1 16,1 0-16,-1-13 15,27 13 1,-14-26 0,-13 0-1,14-80 16,-40 54-31,13 25 16,-53-39 0,39 53-1,1 0-15,0 0 16,13 14-16,0-1 16,0 0-16,0 0 15,13 1-15,27-1 16,52 13-1,-52-26 1,0-13 0,-27 0-16,-13 0 15,0-40 17,-13 39-32,0 14 46,13 14-46,0-1 0,0 0 16,13 14 0,13 12-1,-13-39-15,1 13 16,25-26 0,-25 13-1,-1-13-15,13-13 31,-13 12-31,1 14 16,-1 14 0,-13 12-1,13-13 1,14-13 0,-14 0-1,13-26 1,-12 13-1,-1-40 1,0 26-16,-13 14 16,0 0-16,-13-1 0,0 14 15,-1 0-15,-12 0 16,13 0-16,-14 14 0,-13-1 16</inkml:trace>
  <inkml:trace contextRef="#ctx0" brushRef="#br0" timeOffset="17502.65">4047 6031 0,'6481'-278'0</inkml:trace>
  <inkml:trace contextRef="#ctx0" brushRef="#br0" timeOffset="17672.03">10554 5899 0,'3796'-67'16,"-7592"134"-16,7605-134 47,-3796 67-16,-26 0 16</inkml:trace>
  <inkml:trace contextRef="#ctx0" brushRef="#br0" timeOffset="18483.29">14231 5660 0,'-40'-13'15,"80"26"-15,-106-26 0,39 0 0,1 13 16,13 0 15,26 0-31,27 26 16,-14-26-16,14 14 0,52 12 15,-39-13-15,0 1 16,93 78 0,-133 1-1,-26-54 1,-27-12-16,0 13 16,-13-14-16,-13 0 0,0 14 15,-66 0 1</inkml:trace>
  <inkml:trace contextRef="#ctx0" brushRef="#br0" timeOffset="24666.41">17815 9932 0,'0'0'16,"-13"13"-16,0-13 16,-1 159 30,14-146-30,14 106 0,-14-79-16,0 0 0,0 65 15,0-52-15,0 0 16,-14 13-16,14 0 0,0 14 16,0 78-1,0-78-15,0-1 0,0 0 16,27 411 15,-27-424-15,13 66-16,0 14 15,-13-80-15,13 13 16,-13-13-16,14 14 16,-14-14-16,0 13 15,0 0-15,13-13 0,-13 1 0,0-1 16,13 0-16,-13 0 15,0-13-15,13-13 16,-13 12-16,0-12 0,0-13 16,0-1-16,0 0 0,0-12 15,-39 25 17,25-39-17,-12 0-15,0 0 0,-1 0 16,-198-26 15,80 13-15,79 13-1,-450-27 17,66 14-1,331 13-31,-383-13 31,250 0-31,120 13 16,0 0-16,0 0 15,-1-14-15,14 14 0,-13-13 16,13 13-16,-13 0 0,13-13 16,-490-14 15,490 27-31,-13-13 15,-133 0-15,133 0 16,0 13-16,-569-53 31,569 40-31,-133-14 16,1 1 0,-1 13-1,133-1-15,0 1 0,-1 13 16,-739-79 31,753 65-47,-358-25 31,398 26-31,0 13 0,-1 0 16,14-14-16,-13 14 15,13 0-15,-265 0 31,265-13-31,-66 13 16,66 0 0,-1 0-16,-12 0 0,13 0 15,-238 27 1,224-27 0,-78 13-1,78 0-15,1-13 0,0 0 0,-93 0 16,92 0-1,14 0-15,-13 0 0,0 0 16,-67 0 0,67 0-16,-1 0 15,14 0-15,-93 0 16,93 0-16,-13 13 0,13-13 16,-331 27 15,344-27-31,0 0 15,0 0-15,-26 13 16,-93-13 15,146 13-15,-14-13-16,14 0 16,12 13-16,1-13 15,0 0-15,0 0 0,-1 0 16,1 14-16,-27-14 31,27 0-15,-13 13-1,-1-13 1,14 0-16,0 0 0,0 0 16,-1 0-16,1 0 15,26 0 48,1 0-48,-1 0 63,0 0-46</inkml:trace>
  <inkml:trace contextRef="#ctx0" brushRef="#br0" timeOffset="26047.86">18291 12061 0,'0'0'0,"13"27"47,106 92-16,-79-80-15,-13 1 0,-14-27-1,0-13-15</inkml:trace>
  <inkml:trace contextRef="#ctx0" brushRef="#br0" timeOffset="26280.89">18490 11995 0,'-14'0'15,"28"0"-15,-120 53 32,93-40-32,-27 40 15,13-26-15,1-1 16,13 0-16,-14 14 0,14-13 15,0-1-15,0 0 0,-1-12 16,14 25 0</inkml:trace>
  <inkml:trace contextRef="#ctx0" brushRef="#br0" timeOffset="26714.73">18781 12061 0,'-14'13'0,"54"-52"32,-66 65-32,52-79 0,-39 53 15,0 0-15,-1 0 0,1 0 16,0 0-16,-14 0 15,14 0-15,0 13 0,-14-13 16,14 14-16,0-1 16,13 0-16,-13 0 0,13 1 15,0-1-15,0 0 0,13 0 16,80 40 15,-80-40-31,0-13 0,-13 14 16,0-1-16,0 0 15,-13 0-15,-80 27 32,67-40-32,-1 0 15,14 0-15,-13 0 0,26-13 0,0 0 16,13-14 0</inkml:trace>
  <inkml:trace contextRef="#ctx0" brushRef="#br0" timeOffset="27061.18">18926 12074 0,'13'-13'31,"-26"26"-31,26-39 16,0 52 15,-26 14-16,13-27-15,0 14 0,0-1 0,0 1 16,0-1-16,0 1 16,13-1-16,1-13 15,-1 0-15,0-13 0,14 0 16,-1 0-16,0-13 0,1 0 16,66-146 15,-80 133-31,0-40 15,-13 39-15,0 14 16,-13 0-16,0 13 0,-1 0 16,1 0-16,0 0 0,0 13 15,13 0-15,0 0 16</inkml:trace>
  <inkml:trace contextRef="#ctx0" brushRef="#br0" timeOffset="27518.1">19561 12167 0,'13'-13'0,"-26"26"0,39-26 0,-12 0 16,-1-1-16,-13 1 0,0 0 16,0-14-16,0 14 15,-27-27 1,-12 27-1,25 13-15,-12 13 16,-1 1-16,1-1 16,0 13-16,-54 54 15,67-54 1,13-13-16,0 1 16,0-1-16,0 0 0,13-13 15,53 0 1,-39-13-1,-1 0-15,-13-1 0,14-12 16,-14 13-16,14-14 16,-14 14-16,27-27 15,-40 27-15,13 13 0,-26 66 32,-1-39-17,1-1-15,13 1 16,-13-1-16,13 1 0,0-14 15,13 0-15,0 0 0,1-13 16</inkml:trace>
  <inkml:trace contextRef="#ctx0" brushRef="#br0" timeOffset="27938.52">19971 12114 0,'0'-13'0,"13"0"16,-26 39-16,26-66 15,-13 27 1,-53-53 0,40 53-1,0 13-15,-1 0 16,-12 13-16,13 0 16,-67 67-1,54-41 1,26-25-16,0 12 0,0-13 15,26 14 1,1-27 0,-14 0-16,14-14 0,-1 1 15,40-40 1,-39 0 0,-14 27-16,0 13 15,0 52 16,-26 28-15,0-28 0,13 41-16,0-41 15,0 1-15,0-14 0</inkml:trace>
  <inkml:trace contextRef="#ctx0" brushRef="#br0" timeOffset="28327.88">18199 12603 0,'-93'14'16,"14"-1"-16,251-40 0,-410 67 15,185-40-15,13 13 0,13-13 16,1 0-16,132-13 31,-53 0-15,26 13-16,14-13 16,26-1-16,13 1 0,199-13 15,-146 12-15,0 1 16,13 13-16,-13-13 0,1 13 15,-41 0-15,-13 0 0,-26 0 16,-13 40 15</inkml:trace>
  <inkml:trace contextRef="#ctx0" brushRef="#br0" timeOffset="43588.22">6388 16161 0,'53'-13'0,"-13"13"16,-133 13-16,278-26 0,-158 13 16,65 0-16,-39 0 15,-13 13-15,13 0 0,-14-13 16,28 0-16,12 0 15,0 26-15,1-26 16,25 14-16,1-1 0,13 0 0,0 14 16,331 78 31,-424-78-47,-26-1 15,-26-12 1,-1-1-1,14-13 1,40 13 15,-41-13 63,1 0-78,0 0 15,0 0-15</inkml:trace>
  <inkml:trace contextRef="#ctx0" brushRef="#br0" timeOffset="44558.89">6071 12008 0,'-27'13'0,"54"-26"15,-41 26-15,54-39 0,304-53 31,-53 39-15,-132 14-16,13-1 16,-14 14-16,160-27 15,-186 27-15,0 0 0,-26-14 16,251-39 15,-344 53-15,1 13-16,-1 0 15,-13-13-15,13 13 63,0 0-47,0 0-16,14 0 109</inkml:trace>
  <inkml:trace contextRef="#ctx0" brushRef="#br0" timeOffset="46187.85">22907 5118 0,'172'27'16,"-344"-54"-16,450 80 0,-159-40 0,13 1 16,0 12-16,14-13 15,-14 1-15,0-1 0,-13 0 0,291 13 47,-251-26-16,-159-13-15,0 0-16,13 13 78,0 0 47,1 0-78</inkml:trace>
  <inkml:trace contextRef="#ctx0" brushRef="#br0" timeOffset="52741.54">11586 8372 0,'0'13'0,"0"-26"15,13 52-15,13 1 16,-12-27-1,131 66 1,-66-26 0,-39-39-16,0 12 15,0-13-15,-14 14 0,-13-14 16,27 53 15</inkml:trace>
  <inkml:trace contextRef="#ctx0" brushRef="#br0" timeOffset="52953.88">12035 8372 0,'-26'0'15,"13"13"1,52-26-16,-91 39 0,38-13 0,-12 0 15,13 14-15,-14-1 0,14 1 16,-14 12-16,1-12 16,-106 132-1,105-133 1,1 0-16,-14 27 16,27-53-16</inkml:trace>
  <inkml:trace contextRef="#ctx0" brushRef="#br0" timeOffset="53370.82">12287 8438 0,'92'-106'47,"-184"212"-47,198-225 0,-120 119 15,1 0 1,-13 13-16,12 0 16,-118 93-1,106-80 1,26 1-16,0 12 15,0-12-15,13-1 16,13-12-16,14 25 16,-14-12-1,-12-14-15,-80 53 32,13-53-17,0 0 1,40-13-16,-1-13 0,14 0 15</inkml:trace>
  <inkml:trace contextRef="#ctx0" brushRef="#br0" timeOffset="53606.98">12525 8557 0,'0'0'16,"39"-14"15,1 14-15,-13-13 0,12 13-16,-26 0 15,-13-13-15</inkml:trace>
  <inkml:trace contextRef="#ctx0" brushRef="#br0" timeOffset="54070.26">12882 8464 0,'26'-13'0,"1"-14"15,-80 67-15,106-93 0,-40 40 0,-13 0 16,0 0-16,-13-1 16,0 14-16,-1 0 15,1 0-15,-13 0 16,12 0-16,-12 14 0,-1-1 16,1 13-16,0-13 15,12 14-15,1-14 0,0 14 16,0 39 15,13-53-31,39 13 16,-25-26-16,12 0 0,-13 0 15,93-105 17,-93 78-17,14-13-15,-14 14 16,-13 13-16,13 0 0,0 145 47,-13-106-32,0 14-15,0 26 16,0-53-16,0 14 0</inkml:trace>
  <inkml:trace contextRef="#ctx0" brushRef="#br0" timeOffset="54533.36">13186 8451 0,'-13'0'0,"0"0"16,39 0-16,-66 0 0,27 13 16,13 0-16,-13 14 0,13-1 15,0 1-15,0-1 16,0 14-16,0 39 15,0-52-15,0 12 0,0 1 16,0-14-16,0 1 16,0-1-16,0 1 0,0-14 15,-13-13-15,-1-13 16,14-1 0,0-12-16,0 0 0,-13-14 15,13-13-15,0 0 16,93-317 15,-14 330 0,-39 67-31,-27-1 16,-13 1-16,0-1 16,0 14-16,0-14 15,-132 172 16,119-184-15</inkml:trace>
  <inkml:trace contextRef="#ctx0" brushRef="#br0" timeOffset="54968.37">13437 8517 0,'-13'-13'31,"-13"39"-31,65-39 0,-92 39 16,53-12-16,-13-1 0,13 13 15,0 1-15,0-1 16,0 1-16,13-1 0,-13 1 16,27 92 15,-27-106-16,-13-26 1,-14-212 15,67 13 1,-14 159-17,1 40-15,-14 0 16,13 13-16,-12 0 0,12 13 15,-26 133 17,-13-120-17,-93 67 1,66-80 0,14 0-16,13 0 0,-14-13 15,14 0-15</inkml:trace>
  <inkml:trace contextRef="#ctx0" brushRef="#br0" timeOffset="55341.56">13609 8583 0,'13'-13'0,"-26"26"0,53 0 63,-27 27-48,0-27 1,-13 0-16,-39-13 47,39-92 0,0 79-47,26 13 31,-26 13-15</inkml:trace>
  <inkml:trace contextRef="#ctx0" brushRef="#br0" timeOffset="55706.86">13913 8477 0,'-13'-13'0,"26"26"0,-26-39 15,0 26-15,0 0 16,13-13-16,26 52 31,-13-12-15,1-1-16,12 80 16,-26-66-1,0-1-15,0 14 0,-13-13 16,0 39-1,-14-13-15,14-26 16,0-27-16,0 14 0,-1-14 16,-184-66 31</inkml:trace>
  <inkml:trace contextRef="#ctx0" brushRef="#br0" timeOffset="55878.36">13847 8147 0,'0'0'0,"0"-14"16,0 28 31</inkml:trace>
  <inkml:trace contextRef="#ctx0" brushRef="#br0" timeOffset="56259.34">14231 8411 0,'13'0'16,"-26"0"-16,53-92 47,-67 65-32,1 27-15,-14 13 16,14 1-16,-1-1 0,1 0 16,12 14-16,1-1 0,0-13 15,53 106 16,-27-106-31,27 14 16,-27-1 0,0-12-16,0-1 15,-13 26-15,0-12 16,-53 26 15,27-40-31,-14-13 16,0 0-16,27-26 15,0 12-15,13 1 0,0-13 0</inkml:trace>
  <inkml:trace contextRef="#ctx0" brushRef="#br0" timeOffset="57048.13">14429 8477 0,'0'0'0,"13"0"0,-13-13 0,14 0 16,-14 0-16,0-1 0,0 1 16,-27 26 15,-12 54 0,39-41-31,-27 67 16,27-41-1,0-25-15,0-14 0,13 0 16,-13 1-16,14-14 0,-1 0 16,79-93 15,-92 67-15,0-1-16,-13-26 15,0 0-15,0 40 16,-1 0-16,1 0 15,0-1-15,0 1 16,0 13 0,39-13-1,-13 13 1,40-13-16,-40 0 16,14 13-16,-1-14 15,-12 14-15,25 14 16,-39-1-16,0 0 15,0 93 1,0-80 0,-13 27-1,13-26-15,-13-14 0,13 13 16,26-39 15,-13 0-15,1-14-16,25-26 15,1-13-15,-27 27 16,67-80 31,-80 158-47,-14-12 16,14-1-16,-13 40 15,13 14 1,66 65 31,-53-145-47,27-13 15</inkml:trace>
  <inkml:trace contextRef="#ctx0" brushRef="#br0" timeOffset="57841.33">11731 9337 0,'-53'-13'16,"27"-1"-16,105 41 0,-171-54 0,118 14 0,1 0 16,12 0-16,14 0 15,26-1-15,14 1 0,26-13 16,27 12-16,211-38 16,-133 25-16,1 1 15,27-1-15,12-12 16,14 12-16,0 1 0,-1-1 15,-25 14-15,184-27 16,93-13 15,-555 67 1,-27 12-32</inkml:trace>
  <inkml:trace contextRef="#ctx0" brushRef="#br0" timeOffset="60663.37">25433 8147 0,'0'0'15,"-13"0"-15,-14-14 0,1 1 16,-1 0-16,-12 13 0,12 0 16,-131 93-1,118-27 1,-26 291-1,66-238 1,0 0-16,13 0 0,0 13 16,14-13-16,12 13 0,-12 14 15,13 1057 32,-146-846-31,26-172-16,-25-26 0,-1 0 0,-26-14 15,-1-26-15,1 0 16,-410 265 15,423-305-31,-80 40 0,67-53 16,66-52 0,159-120 15,-54 93-16,41-14-15,-28 27 16,-12 0-16,13 27 16,0 12-16,0 14 0,13 0 15,-13 26-15,13 14 0,-13 13 16,13 0-16,-26 13 0,13 13 16,13 291 15,-66-264-31,0 145 0,-13-159 15,-1 14-15,14-13 0,-13 12 16,26 279 0,14-305-16,-1 13 15,199 543 17,-185-595-17,-1-14-15,1-26 0,-13 0 16,-1 0-16,0-27 0,-12-13 15,39-52 1,-40 12-16,0-12 16,0-1-16,0-13 0</inkml:trace>
  <inkml:trace contextRef="#ctx0" brushRef="#br0" timeOffset="102670.71">11983 9112 0,'-80'0'46,"80"-13"-46,80 26 16,-147-39-16,81 26 16,-1-14-16,0 14 0,0-13 15,14 13-15,12-13 0,-12 13 16,277-40 15,-225 27-31,1 13 16,26-13-16,277 0 31,-158-1-15,-172 14-16,26-13 15,-66 13 1,-13-13-16,-13 13 31,-26-13 0,39 26 766,-14-13-781,1 0 15,0 0 313,0 0-328,-1 0-1,1 0 376,0 0-297,13 13-79,-13-13 235,-1 0-125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4.800"/>
    </inkml:context>
    <inkml:brush xml:id="br0">
      <inkml:brushProperty name="width" value="0.05" units="cm"/>
      <inkml:brushProperty name="height" value="0.05" units="cm"/>
      <inkml:brushProperty name="color" value="#FF0066"/>
    </inkml:brush>
  </inkml:definitions>
  <inkml:trace contextRef="#ctx0" brushRef="#br0">185 283 24575,'6'-47'0,"0"10"0,-5 29 0,1-11 0,-1-1 0,-1 1 0,0 0 0,-4-23 0,3 37 0,0 1 0,-1-1 0,1 1 0,-1 0 0,1 0 0,-1-1 0,0 1 0,-1 0 0,1 1 0,-4-5 0,4 5 0,0 1 0,-1 1 0,1-1 0,0 0 0,-1 1 0,1-1 0,-1 1 0,1-1 0,-1 1 0,0 0 0,1 0 0,-1 1 0,0-1 0,0 0 0,0 1 0,0 0 0,-4-1 0,1 2 0,1-1 0,-1 1 0,1 0 0,-1 1 0,1-1 0,0 1 0,-1 0 0,1 0 0,0 1 0,0-1 0,1 1 0,-1 0 0,1 1 0,-1-1 0,1 1 0,0 0 0,0 0 0,0 0 0,1 0 0,0 1 0,-1-1 0,2 1 0,-1 0 0,0 0 0,1 0 0,0 0 0,0 1 0,1-1 0,-1 0 0,1 1 0,0-1 0,1 1 0,-1-1 0,1 1 0,0 0 0,1-1 0,-1 1 0,1-1 0,0 1 0,4 9 0,-1-6 0,0 0 0,1 0 0,1-1 0,-1 1 0,1-1 0,1-1 0,9 10 0,7 4 0,26 18 0,-32-27 0,-1 1 0,0 1 0,0 0 0,17 23 0,-31-35 0,0 0 0,0 1 0,0-1 0,-1 1 0,1-1 0,-1 1 0,0-1 0,0 1 0,0 0 0,0 0 0,0 0 0,-1 0 0,1 0 0,-1 0 0,0-1 0,0 1 0,0 0 0,0 0 0,0 0 0,0 0 0,-2 5 0,0-5 0,0 0 0,0 1 0,0-1 0,0 0 0,0-1 0,-1 1 0,1 0 0,-1-1 0,0 1 0,0-1 0,0 0 0,0 0 0,0 0 0,0 0 0,0-1 0,-1 1 0,-3 0 0,2 1 29,0-2-1,0 1 1,0-1-1,-1 0 0,1 0 1,0 0-1,-1 0 1,1-1-1,0 0 1,-1-1-1,-10-1 1,13 2-104,1-1 1,-1 0 0,0-1 0,0 1 0,0 0-1,1-1 1,-1 0 0,1 1 0,-1-1 0,1 0-1,0 0 1,-1 0 0,1-1 0,0 1 0,0-1-1,1 1 1,-1-1 0,1 1 0,-1-1 0,1 0-1,0 0 1,-1-3 0,-4-12-6752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1:19:59.936"/>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5.202"/>
    </inkml:context>
    <inkml:brush xml:id="br0">
      <inkml:brushProperty name="width" value="0.05" units="cm"/>
      <inkml:brushProperty name="height" value="0.05" units="cm"/>
      <inkml:brushProperty name="color" value="#FF0066"/>
    </inkml:brush>
  </inkml:definitions>
  <inkml:trace contextRef="#ctx0" brushRef="#br0">118 83 24575,'-1'-1'0,"1"0"0,0 0 0,-1 0 0,1 1 0,-1-1 0,1 0 0,-1 0 0,1 1 0,-1-1 0,1 0 0,-1 1 0,0-1 0,0 1 0,1-1 0,-1 1 0,0-1 0,0 1 0,1-1 0,-1 1 0,0 0 0,0-1 0,0 1 0,0 0 0,0 0 0,1 0 0,-1 0 0,-2 0 0,-24-3 0,24 3 0,1 1 0,-1-1 0,1 0 0,-1 1 0,0-1 0,1 1 0,-1 0 0,1 0 0,0 0 0,-1 0 0,1 0 0,0 1 0,0-1 0,-1 1 0,1-1 0,0 1 0,-2 3 0,1-2 0,1 0 0,0 1 0,-1 0 0,1 0 0,0 0 0,1 0 0,-1 0 0,1 0 0,-2 8 0,1-2 0,1 0 0,1 0 0,-1 0 0,1 1 0,1-1 0,0 0 0,1 0 0,2 12 0,-1-14 0,-1-1 0,1 1 0,0-1 0,0 0 0,1 0 0,0-1 0,0 1 0,1-1 0,7 8 0,-11-12 0,1-1 0,0 1 0,0-1 0,-1 1 0,1-1 0,0 0 0,0 0 0,1 0 0,-1 0 0,0 0 0,0 0 0,0 0 0,1-1 0,-1 1 0,0-1 0,1 0 0,-1 0 0,0 0 0,1 0 0,-1 0 0,0 0 0,1 0 0,-1-1 0,0 1 0,0-1 0,1 0 0,-1 0 0,0 0 0,0 0 0,0 0 0,0 0 0,0 0 0,0-1 0,3-2 0,3-3 0,0-1 0,-1 0 0,0 0 0,0 0 0,-1-1 0,0 0 0,-1 0 0,0-1 0,0 1 0,3-12 0,-3 9 0,-1-1 0,-1 1 0,0-1 0,0 0 0,-1 0 0,-1-1 0,-1-23 0,0 33 0,0 1 0,-1-1 0,1 1 0,-1-1 0,0 1 0,0-1 0,0 1 0,0-1 0,-1 1 0,0 0 0,1 0 0,-1 0 0,0 0 0,-1 0 0,1 0 0,0 0 0,-1 1 0,0-1 0,1 1 0,-1 0 0,0 0 0,0 0 0,0 0 0,-1 0 0,1 1 0,-5-3 0,3 3 0,1 0 0,0 1 0,0-1 0,-1 1 0,1 0 0,-1 0 0,1 0 0,0 0 0,-1 1 0,1 0 0,0 0 0,0 0 0,-1 0 0,1 1 0,0 0 0,0 0 0,0 0 0,1 0 0,-1 0 0,0 1 0,-4 4 0,-7 9-1365,4-1-5461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5.606"/>
    </inkml:context>
    <inkml:brush xml:id="br0">
      <inkml:brushProperty name="width" value="0.05" units="cm"/>
      <inkml:brushProperty name="height" value="0.05" units="cm"/>
      <inkml:brushProperty name="color" value="#FF0066"/>
    </inkml:brush>
  </inkml:definitions>
  <inkml:trace contextRef="#ctx0" brushRef="#br0">191 134 24575,'-4'-8'0,"-7"-12"0,0-1 0,-1 1 0,-23-29 0,34 47 0,0 1 0,0 0 0,0 0 0,0 0 0,0 0 0,0 0 0,-1 0 0,1 0 0,0 0 0,-1 1 0,1-1 0,0 0 0,-1 1 0,1-1 0,-1 1 0,1-1 0,-1 1 0,1 0 0,-1 0 0,1 0 0,-1 0 0,0 0 0,1 0 0,-1 0 0,1 0 0,-1 1 0,1-1 0,-1 0 0,1 1 0,0 0 0,-1-1 0,1 1 0,-1 0 0,1-1 0,0 1 0,0 0 0,-1 0 0,1 0 0,0 0 0,0 0 0,-2 3 0,-2 2 0,1 0 0,-1 0 0,1 0 0,0 1 0,1-1 0,0 1 0,-4 10 0,0 8 0,2 0 0,0 1 0,1-1 0,2 1 0,0 34 0,15 132 0,-10-156 0,-1-19 0,19 261 0,-18-200 0,-12 120 0,7-183-341,0 0 0,-1 0-1,-6 17 1,-1-8-6485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5.984"/>
    </inkml:context>
    <inkml:brush xml:id="br0">
      <inkml:brushProperty name="width" value="0.05" units="cm"/>
      <inkml:brushProperty name="height" value="0.05" units="cm"/>
      <inkml:brushProperty name="color" value="#FF0066"/>
    </inkml:brush>
  </inkml:definitions>
  <inkml:trace contextRef="#ctx0" brushRef="#br0">1 556 24575,'0'-3'0,"3"-4"0,3 0 0,5 0 0,2-1 0,5 1 0,5-1 0,5 0 0,3-1 0,2-2 0,0 1 0,2 0 0,-6 0-8191</inkml:trace>
  <inkml:trace contextRef="#ctx0" brushRef="#br0" timeOffset="1">505 34 24575,'0'-25'0,"0"16"0,0 16 0,-1 107 0,-1-15 0,13 119 0,-10-204-151,0 0-1,2 0 0,0 0 0,0 0 1,1 0-1,1 0 0,1-1 1,6 13-1,-3-15-6674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06.373"/>
    </inkml:context>
    <inkml:brush xml:id="br0">
      <inkml:brushProperty name="width" value="0.05" units="cm"/>
      <inkml:brushProperty name="height" value="0.05" units="cm"/>
      <inkml:brushProperty name="color" value="#FF0066"/>
    </inkml:brush>
  </inkml:definitions>
  <inkml:trace contextRef="#ctx0" brushRef="#br0">27 119 24575,'-3'-3'0,"-4"0"0,-1-4 0,2-2 0,3-1 0,7-1 0,7 2 0,5-1 0,6 1 0,4-1 0,1 2 0,2-1 0,-2-1 0,-5 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5.753"/>
    </inkml:context>
    <inkml:brush xml:id="br0">
      <inkml:brushProperty name="width" value="0.05" units="cm"/>
      <inkml:brushProperty name="height" value="0.05" units="cm"/>
      <inkml:brushProperty name="color" value="#FF0066"/>
    </inkml:brush>
  </inkml:definitions>
  <inkml:trace contextRef="#ctx0" brushRef="#br0">2 36 24575,'-1'-13'0,"1"-7"0,0 18 0,1 10 0,16 616-559,-17-541-247,0-36-6020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1.141"/>
    </inkml:context>
    <inkml:brush xml:id="br0">
      <inkml:brushProperty name="width" value="0.05" units="cm"/>
      <inkml:brushProperty name="height" value="0.05" units="cm"/>
      <inkml:brushProperty name="color" value="#FF0066"/>
    </inkml:brush>
  </inkml:definitions>
  <inkml:trace contextRef="#ctx0" brushRef="#br0">153 1 24575,'0'0'0,"0"1"0,-1-1 0,1 0 0,0 1 0,0-1 0,-1 0 0,1 1 0,0-1 0,-1 0 0,1 1 0,0-1 0,-1 0 0,1 1 0,0-1 0,-1 0 0,1 0 0,-1 1 0,1-1 0,-1 0 0,1 0 0,0 0 0,-1 0 0,1 0 0,-1 0 0,1 0 0,-1 0 0,1 0 0,-1 0 0,1 0 0,-1 0 0,1 0 0,-1 0 0,-24-3 0,13 2 0,8 2 0,0-1 0,0 1 0,1 0 0,-1 0 0,0 1 0,0-1 0,1 1 0,-1 0 0,1 0 0,-1 0 0,1 0 0,0 0 0,0 1 0,0 0 0,0-1 0,0 1 0,0 0 0,1 0 0,-1 1 0,1-1 0,0 1 0,-3 6 0,1-1 0,-1 1 0,2 0 0,-1 0 0,2 0 0,-1 0 0,1 0 0,-1 19 0,2-26 0,1 0 0,0 1 0,0-1 0,0 0 0,1 1 0,-1-1 0,1 0 0,-1 0 0,1 1 0,0-1 0,0 0 0,1 0 0,-1 0 0,0 0 0,1-1 0,0 1 0,0 0 0,0 0 0,0-1 0,0 0 0,1 1 0,-1-1 0,0 0 0,1 0 0,0 0 0,0 0 0,-1-1 0,1 1 0,0-1 0,0 1 0,0-1 0,1 0 0,-1-1 0,4 2 0,3-1 0,-1 0 0,1-1 0,-1 0 0,0-1 0,1 0 0,-1 0 0,1-1 0,-1 0 0,0-1 0,16-7 0,-10 3 0,0 0 0,0-1 0,14-11 0,-23 14 0,0 1 0,0-1 0,-1-1 0,0 1 0,1-1 0,-2 0 0,1 0 0,7-13 0,-11 17 8,0 0 0,0 0 0,0 0-1,-1 0 1,1 1 0,-1-1 0,1-1-1,-1 1 1,0 0 0,1 0 0,-1 0-1,0 0 1,0 0 0,-1 0 0,1 0-1,0 0 1,-1 0 0,1 0 0,-1 0-1,0 0 1,-1-3 0,0 2 5,0 0 0,0 1 0,-1-1 0,1 1 1,-1 0-1,1 0 0,-1 0 0,0 0 0,1 1 0,-1-1 0,0 1 0,-5-3 1,-2 1-228,0 0 1,-1 1 0,1 0-1,-1 0 1,1 1 0,-1 0-1,-15 2 1,0 2-6613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6.158"/>
    </inkml:context>
    <inkml:brush xml:id="br0">
      <inkml:brushProperty name="width" value="0.05" units="cm"/>
      <inkml:brushProperty name="height" value="0.05" units="cm"/>
      <inkml:brushProperty name="color" value="#FF0066"/>
    </inkml:brush>
  </inkml:definitions>
  <inkml:trace contextRef="#ctx0" brushRef="#br0">298 143 24575,'2'-3'0,"-1"0"0,1 0 0,0 0 0,-1 0 0,1 0 0,-1 0 0,0 0 0,0-1 0,0 1 0,-1 0 0,1-5 0,-1 6 0,0 1 0,0-1 0,0 1 0,0-1 0,0 1 0,0-1 0,0 0 0,-1 1 0,1-1 0,-1 1 0,0-3 0,0 3 0,1 1 0,-1-1 0,1 1 0,-1-1 0,1 1 0,-1-1 0,1 1 0,-1 0 0,1-1 0,-1 1 0,1 0 0,-1-1 0,0 1 0,1 0 0,-1 0 0,0-1 0,1 1 0,-1 0 0,0 0 0,1 0 0,-1 0 0,0 0 0,1 0 0,-1 0 0,0 0 0,1 0 0,-2 1 0,-8 2 0,0 1 0,1 0 0,-1 0 0,1 1 0,0 1 0,0-1 0,-11 11 0,-5 2 0,-7 4 0,10-6 0,-2-1 0,-48 24 0,70-39 0,1 1 0,-1 0 0,1-1 0,-1 0 0,1 1 0,-1-1 0,1 0 0,-1 0 0,1 0 0,-1 0 0,1 0 0,-1 0 0,0 0 0,-1-1 0,2 1 0,1-1 0,-1 1 0,1 0 0,0-1 0,-1 1 0,1 0 0,0-1 0,-1 1 0,1-1 0,0 1 0,-1-1 0,1 1 0,0-1 0,0 1 0,0-1 0,-1 1 0,1-1 0,0 1 0,0-1 0,0 1 0,0-1 0,0 0 0,0 1 0,0-1 0,0 1 0,0-1 0,0 1 0,1-1 0,-1 1 0,0-1 0,0 1 0,0-1 0,1 1 0,-1-1 0,0 1 0,1-1 0,-1 1 0,0-1 0,1 1 0,-1 0 0,0-1 0,1 1 0,8-13 0,0 1 0,1 0 0,0 1 0,1 0 0,20-15 0,0 2 0,36-19 0,-51 34 0,0 0 0,0 1 0,1 1 0,0 1 0,0 0 0,33-6 0,-36 10 0,-1 1 0,1 0 0,-1 1 0,1 1 0,-1 0 0,0 1 0,1 0 0,-1 1 0,25 9 0,15 12-1365,-6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6.760"/>
    </inkml:context>
    <inkml:brush xml:id="br0">
      <inkml:brushProperty name="width" value="0.05" units="cm"/>
      <inkml:brushProperty name="height" value="0.05" units="cm"/>
      <inkml:brushProperty name="color" value="#FF0066"/>
    </inkml:brush>
  </inkml:definitions>
  <inkml:trace contextRef="#ctx0" brushRef="#br0">12 1 24575,'-1'0'0,"0"0"0,1 0 0,-1 0 0,1 1 0,-1-1 0,1 0 0,-1 0 0,1 0 0,0 1 0,-1-1 0,1 0 0,-1 1 0,1-1 0,-1 0 0,1 1 0,0-1 0,-1 1 0,1-1 0,0 1 0,0-1 0,-1 1 0,1-1 0,0 1 0,0-1 0,-1 1 0,1-1 0,0 1 0,0-1 0,0 1 0,0-1 0,0 1 0,0-1 0,0 1 0,0-1 0,0 1 0,0-1 0,1 2 0,3 23 0,-4-23 0,18 86 0,7 93 0,-6 92 0,-13-170 0,0 82-1365,-6-156-5461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7.150"/>
    </inkml:context>
    <inkml:brush xml:id="br0">
      <inkml:brushProperty name="width" value="0.05" units="cm"/>
      <inkml:brushProperty name="height" value="0.05" units="cm"/>
      <inkml:brushProperty name="color" value="#FF0066"/>
    </inkml:brush>
  </inkml:definitions>
  <inkml:trace contextRef="#ctx0" brushRef="#br0">0 71 24575,'92'1'0,"-20"1"0,135-13 0,-175 5 0,-2-2 0,1-1 0,-1-1 0,38-20 0,-177 98-1365,61-37-5461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8.028"/>
    </inkml:context>
    <inkml:brush xml:id="br0">
      <inkml:brushProperty name="width" value="0.05" units="cm"/>
      <inkml:brushProperty name="height" value="0.05" units="cm"/>
      <inkml:brushProperty name="color" value="#FF0066"/>
    </inkml:brush>
  </inkml:definitions>
  <inkml:trace contextRef="#ctx0" brushRef="#br0">1 191 24575,'1'-20'0,"1"0"0,8-31 0,-5 26 0,-2 9 0,-3 11 0,0 0 0,1 1 0,0-1 0,0 0 0,0 1 0,0-1 0,1 1 0,0-1 0,0 1 0,5-8 0,-7 12 0,0 0 0,0 0 0,0 0 0,0 0 0,1 0 0,-1 0 0,0 0 0,0-1 0,0 1 0,0 0 0,0 0 0,0 0 0,0 0 0,1 0 0,-1 0 0,0 0 0,0 0 0,0 0 0,0 0 0,0 0 0,0 0 0,1 0 0,-1 0 0,0 0 0,0 1 0,0-1 0,0 0 0,0 0 0,0 0 0,0 0 0,1 0 0,-1 0 0,0 0 0,0 0 0,0 0 0,0 0 0,0 0 0,0 1 0,0-1 0,0 0 0,0 0 0,0 0 0,0 0 0,0 0 0,0 0 0,1 0 0,-1 1 0,0-1 0,0 0 0,3 11 0,0 14 0,24 959 0,-24-743 0,1 576-783,-4-747 201,0-4-6244</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8.453"/>
    </inkml:context>
    <inkml:brush xml:id="br0">
      <inkml:brushProperty name="width" value="0.05" units="cm"/>
      <inkml:brushProperty name="height" value="0.05" units="cm"/>
      <inkml:brushProperty name="color" value="#FF0066"/>
    </inkml:brush>
  </inkml:definitions>
  <inkml:trace contextRef="#ctx0" brushRef="#br0">0 254 24575,'0'0'0,"0"-1"0,1 1 0,-1-1 0,0 0 0,0 1 0,1-1 0,-1 1 0,0-1 0,1 1 0,-1-1 0,0 1 0,1-1 0,-1 1 0,1-1 0,-1 1 0,1-1 0,-1 1 0,1 0 0,-1-1 0,1 1 0,0 0 0,-1-1 0,1 1 0,-1 0 0,1 0 0,0 0 0,0 0 0,21-4 0,-20 4 0,91-4 0,119 10 0,-77 0 0,750-6-2019,8-28-1037,-466 11 290,50-3 1433,50-3-1233,48-1 1541,4239-108-2584,-3094 129 3589,-11 36 139,-1343-20 313,-73-2 934,-69-4 4920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19.942"/>
    </inkml:context>
    <inkml:brush xml:id="br0">
      <inkml:brushProperty name="width" value="0.05" units="cm"/>
      <inkml:brushProperty name="height" value="0.05" units="cm"/>
      <inkml:brushProperty name="color" value="#FF0066"/>
    </inkml:brush>
  </inkml:definitions>
  <inkml:trace contextRef="#ctx0" brushRef="#br0">88 215 24575,'-8'0'0,"0"-1"0,0 0 0,-1 0 0,1 0 0,1-1 0,-1 0 0,-14-7 0,21 9 0,1 0 0,-1 0 0,1 0 0,0 0 0,-1 0 0,1-1 0,-1 1 0,1 0 0,-1 0 0,1-1 0,-1 1 0,1 0 0,0-1 0,-1 1 0,1 0 0,0-1 0,-1 1 0,1-1 0,0 1 0,0-1 0,-1 1 0,1 0 0,0-1 0,0 1 0,0-1 0,-1 1 0,1-1 0,0 1 0,0-1 0,0 1 0,0-2 0,1 1 0,-1 0 0,1 1 0,0-1 0,-1 0 0,1 0 0,0 1 0,0-1 0,-1 0 0,1 1 0,0-1 0,0 1 0,0-1 0,0 1 0,1-1 0,38-11 0,44 0 0,115-3 0,-119 11 0,1004-41-2393,7 21-1545,-774 19 3202,3520-54-4473,-1 77 1102,-3309-6 4107,-45 3 0,-51 1 103,-55-2 310,-58 0-74,-59 0 606,184 21 2713,-413-29-2104,-19-2 1192,-52-2-885,0-2-1,-72-9 1,65 4-1459,-7 0-227,-146-18 291,176 18-466,24 5 0,1 0 0,0 0 0,0 0 0,0-1 0,-1 1 0,1 0 0,0 0 0,0 0 0,-1 0 0,1 0 0,0 0 0,0 0 0,0 0 0,0 0 0,-1 0 0,1 0 0,0-1 0,0 1 0,0 0 0,0 0 0,-1 0 0,1 0 0,0-1 0,0 1 0,0 0 0,0 0 0,0 0 0,0 0 0,0-1 0,0 1 0,0 0 0,-1 0 0,1 0 0,0-1 0,0 1 0,0 0 0,0 0 0,0 0 0,0-1 0,0 1 0,9-5 0,14-1 0,5 2 0,-1 1 0,38 2 0,-57 1 0,0 1 0,0-1 0,0 1 0,0 1 0,-1-1 0,1 2 0,-1-1 0,1 1 0,-1 0 0,0 0 0,0 1 0,0 0 0,7 6 0,-10-6 0,0 0 0,-1 0 0,0 1 0,0-1 0,0 1 0,0 0 0,-1 0 0,0 0 0,0 0 0,0 0 0,1 8 0,2 11 0,1 32 0,-1-15 0,29 179 0,33 243 0,-33 4 0,-33 89 0,-3-260 0,2-289 0,0 7 0,0 0 0,-1 0 0,0 0 0,-5 21 0,5-31 0,-1-1 0,1 1 0,0-1 0,-1 1 0,1-1 0,-1 0 0,0 0 0,0 0 0,-1 0 0,1 0 0,0 0 0,-1-1 0,0 1 0,0-1 0,1 0 0,-2 0 0,1 0 0,0 0 0,0 0 0,0 0 0,-1-1 0,-5 2 0,-14 2 0,-1-1 0,0-1 0,-33-1 0,21 0 0,-743 34-1365,654-28-5461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0.930"/>
    </inkml:context>
    <inkml:brush xml:id="br0">
      <inkml:brushProperty name="width" value="0.05" units="cm"/>
      <inkml:brushProperty name="height" value="0.05" units="cm"/>
      <inkml:brushProperty name="color" value="#FF0066"/>
    </inkml:brush>
  </inkml:definitions>
  <inkml:trace contextRef="#ctx0" brushRef="#br0">33 129 24575,'1'-12'0,"0"1"0,1-1 0,3-11 0,-3 14 0,0 0 0,0 0 0,-1 0 0,0 0 0,-1-16 0,0 25 0,0 0 0,0 1 0,0-1 0,0 0 0,0 0 0,-1 0 0,1 0 0,0 0 0,0 0 0,0 0 0,0 1 0,0-1 0,0 0 0,0 0 0,0 0 0,-1 0 0,1 0 0,0 0 0,0 0 0,0 0 0,0 0 0,0 0 0,0 0 0,-1 0 0,1 0 0,0 0 0,0 0 0,0 0 0,0 0 0,0 0 0,-1 0 0,1 0 0,0 0 0,0 0 0,0 0 0,0 0 0,0 0 0,-1 0 0,1 0 0,0 0 0,0 0 0,0 0 0,0 0 0,0 0 0,0-1 0,0 1 0,0 0 0,-1 0 0,1 0 0,0 0 0,0 0 0,0 0 0,0 0 0,0-1 0,0 1 0,0 0 0,0 0 0,0 0 0,0 0 0,0-1 0,-7 14 0,-1 11 0,1 1 0,1 0 0,1 0 0,-3 37 0,5-11 0,5 65 0,0-87 0,1-1 0,1 0 0,1 0 0,2-1 0,1 1 0,1-1 0,1-1 0,21 39 0,-24-53 0,1-1 0,0 0 0,0 0 0,2 0 0,-1-1 0,1-1 0,0 0 0,17 12 0,-18-16 0,1 1 0,0-1 0,0 0 0,1-1 0,-1 0 0,1-1 0,0 0 0,0-1 0,0 0 0,0-1 0,17 0 0,-17-1 0,1 0 0,-1-1 0,0-1 0,1 0 0,-1-1 0,0 0 0,0 0 0,-1-1 0,1-1 0,-1 0 0,0 0 0,0-1 0,0 0 0,-1-1 0,0 0 0,0 0 0,-1-1 0,10-12 0,-6 6 0,-2 0 0,0-1 0,-1-1 0,-1 0 0,0 0 0,-1 0 0,0-1 0,-2 0 0,0 0 0,-1-1 0,2-19 0,0-9 0,-2 0 0,-4-71 0,-1 99 0,0 0 0,-2 1 0,0-1 0,-1 1 0,-1-1 0,0 2 0,-1-1 0,-1 0 0,-16-26 0,20 39 0,0 0 0,0 0 0,0 0 0,-1 0 0,1 1 0,-1-1 0,0 1 0,0 0 0,0 0 0,0 1 0,-8-4 0,11 5 0,-1 1 0,1-1 0,-1 1 0,0 0 0,1-1 0,-1 1 0,0 0 0,0 0 0,1 0 0,-1 0 0,0 0 0,1 1 0,-1-1 0,0 1 0,1-1 0,-1 1 0,0-1 0,1 1 0,-1 0 0,1 0 0,-1-1 0,1 1 0,0 0 0,-1 1 0,1-1 0,0 0 0,0 0 0,0 0 0,0 1 0,0-1 0,0 1 0,0-1 0,0 1 0,0-1 0,1 1 0,-2 2 0,1 0-97,-1 0-1,1 0 1,0 0-1,0 0 1,0 1-1,0-1 1,1 0-1,0 1 1,0-1-1,0 0 1,1 1-1,-1-1 0,3 8 1,3 10-6729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1.343"/>
    </inkml:context>
    <inkml:brush xml:id="br0">
      <inkml:brushProperty name="width" value="0.05" units="cm"/>
      <inkml:brushProperty name="height" value="0.05" units="cm"/>
      <inkml:brushProperty name="color" value="#FF0066"/>
    </inkml:brush>
  </inkml:definitions>
  <inkml:trace contextRef="#ctx0" brushRef="#br0">2 39 24575,'0'-33'0,"0"27"0,0 23 0,-2 181 0,4 214 0,1-377-1365,1-8-5461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1.715"/>
    </inkml:context>
    <inkml:brush xml:id="br0">
      <inkml:brushProperty name="width" value="0.05" units="cm"/>
      <inkml:brushProperty name="height" value="0.05" units="cm"/>
      <inkml:brushProperty name="color" value="#FF0066"/>
    </inkml:brush>
  </inkml:definitions>
  <inkml:trace contextRef="#ctx0" brushRef="#br0">455 1 24575,'0'0'0,"0"0"0,0 0 0,0 0 0,0 0 0,0 0 0,0 0 0,0 1 0,0-1 0,0 0 0,0 0 0,0 0 0,0 0 0,0 0 0,0 0 0,0 0 0,0 1 0,-1-1 0,1 0 0,0 0 0,0 0 0,0 0 0,0 0 0,0 0 0,0 0 0,0 0 0,-1 0 0,1 0 0,0 0 0,0 0 0,0 0 0,0 0 0,0 0 0,0 1 0,-1-1 0,1 0 0,0 0 0,0-1 0,0 1 0,0 0 0,0 0 0,0 0 0,-1 0 0,1 0 0,0 0 0,0 0 0,0 0 0,0 0 0,0 0 0,0 0 0,-1 0 0,1 0 0,0 0 0,0 0 0,0-1 0,0 1 0,0 0 0,0 0 0,0 0 0,0 0 0,0 0 0,0 0 0,0 0 0,-1-1 0,1 1 0,0 0 0,-7 10 0,-16 38 0,1 0 0,-18 66 0,21-60 0,-167 392 0,141-345 0,16-35-455,2 0 0,-17 74 0,37-111-6371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2.057"/>
    </inkml:context>
    <inkml:brush xml:id="br0">
      <inkml:brushProperty name="width" value="0.05" units="cm"/>
      <inkml:brushProperty name="height" value="0.05" units="cm"/>
      <inkml:brushProperty name="color" value="#FF0066"/>
    </inkml:brush>
  </inkml:definitions>
  <inkml:trace contextRef="#ctx0" brushRef="#br0">58 106 24575,'1'-1'0,"0"0"0,0 0 0,0-1 0,0 1 0,0 0 0,0 0 0,-1-1 0,1 1 0,-1 0 0,1-1 0,-1 1 0,1-1 0,-1 1 0,0-1 0,1 1 0,-1-1 0,0-1 0,-2 4 0,0 0 0,1 1 0,-1-1 0,1 1 0,0 0 0,-1 0 0,1-1 0,0 1 0,0 0 0,-1 2 0,-8 20 0,1-1 0,1 1 0,1 0 0,2 1 0,-6 44 0,10-49 0,0 0 0,1 1 0,1-1 0,1 0 0,1 0 0,0 0 0,11 31 0,-13-45 0,1 0 0,1-1 0,-1 1 0,1-1 0,0 0 0,0 0 0,0 0 0,1 0 0,-1 0 0,1-1 0,0 0 0,1 0 0,-1 0 0,1 0 0,0-1 0,0 1 0,0-1 0,0 0 0,0-1 0,1 1 0,-1-1 0,1 0 0,0-1 0,0 1 0,0-1 0,-1 0 0,1-1 0,0 1 0,0-1 0,0 0 0,0-1 0,0 0 0,0 1 0,0-2 0,5-1 0,3-1 0,0-1 0,-1-1 0,0 0 0,-1-1 0,1-1 0,-1 1 0,0-2 0,-1 0 0,0 0 0,-1-1 0,0 0 0,0-1 0,-1 0 0,0-1 0,7-13 0,-4 6 0,-2-1 0,0 0 0,-1-1 0,-1 1 0,-1-2 0,-1 1 0,-1-1 0,0 0 0,0-24 0,-4 32 0,-1-1 0,0 0 0,-2 1 0,1-1 0,-8-25 0,7 34 0,0 0 0,0 0 0,-1 1 0,0-1 0,0 0 0,0 1 0,-4-6 0,4 9 0,1-1 0,0 1 0,-1 0 0,1-1 0,-1 1 0,0 0 0,1 1 0,-1-1 0,0 0 0,0 1 0,0 0 0,-1-1 0,1 1 0,-4 0 0,6 0-72,0 1 1,-1 0-1,1 0 0,0 0 0,-1 0 0,1 0 0,0 0 0,-1 0 1,1 1-1,0-1 0,-1 0 0,1 1 0,0-1 0,0 1 0,0-1 1,-1 1-1,1-1 0,-2 3 0,-5 5-6754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2.650"/>
    </inkml:context>
    <inkml:brush xml:id="br0">
      <inkml:brushProperty name="width" value="0.05" units="cm"/>
      <inkml:brushProperty name="height" value="0.05" units="cm"/>
      <inkml:brushProperty name="color" value="#FF0066"/>
    </inkml:brush>
  </inkml:definitions>
  <inkml:trace contextRef="#ctx0" brushRef="#br0">187 397 24575,'-23'-26'0,"18"19"0,-1 0 0,-1 1 0,-9-9 0,16 15 0,0-1 0,0 1 0,0 0 0,0 0 0,-1 0 0,1 0 0,0-1 0,0 1 0,-1 0 0,1 0 0,0 0 0,0 0 0,-1 0 0,1 0 0,0 0 0,0 0 0,-1 0 0,1-1 0,0 1 0,0 0 0,-1 0 0,1 0 0,0 1 0,0-1 0,-1 0 0,1 0 0,0 0 0,0 0 0,-1 0 0,1 0 0,0 0 0,0 0 0,-1 0 0,1 1 0,0-1 0,0 0 0,0 0 0,-1 0 0,1 0 0,0 1 0,0-1 0,0 0 0,0 0 0,0 0 0,-1 1 0,1-1 0,0 0 0,0 0 0,0 1 0,0-1 0,0 0 0,0 0 0,0 1 0,0-1 0,0 0 0,0 0 0,0 1 0,0-1 0,0 0 0,0 0 0,0 1 0,0-1 0,0 0 0,0 0 0,0 1 0,0-1 0,3 24 0,-2-20 0,7 79 0,-3-1 0,-3 1 0,-5-1 0,-13 94 0,-82 322 0,95-485 0,-2 7 0,0 0 0,2 0 0,0 0 0,1 24 0,2-41 0,1-1 0,-1 1 0,1-1 0,0 1 0,0-1 0,0 0 0,0 1 0,0-1 0,1 0 0,-1 0 0,0 0 0,1 0 0,0 0 0,0 0 0,-1 0 0,1-1 0,0 1 0,0-1 0,0 1 0,1-1 0,-1 0 0,0 0 0,1 0 0,-1 0 0,0 0 0,5 1 0,8 2 0,1 0 0,-1-2 0,19 2 0,-16-2 0,268 15 0,4-20 0,-240 2 0,569-19-763,211-4-1424,-3 38 857,-780-12 1356,274 12 2210,-319-14-2247,23-1 971,-20-3-298,-13-5-313,-6-1-314,7 6-33,-1-1 0,1 0 0,1-1 0,-1 1 0,1-1 0,0 0 0,0-1 0,1 0-1,0 1 1,0-2 0,-7-12 0,4-5-2,0-1 0,2 0 0,1 0 0,1-1 0,-2-51 0,4 39 0,-6-153 0,8-1 0,9 1 0,53-305 0,-50 442 0,3-17 0,-15 72 0,0-1 0,0 1 0,1-1 0,-1 1 0,0-1 0,0 1 0,0-1 0,0 0 0,0 1 0,0-1 0,0 1 0,0-1 0,0 1 0,0-1 0,0 1 0,0-1 0,0 1 0,0-1 0,0 1 0,-1-1 0,1 1 0,0-1 0,0 1 0,-1-1 0,1 1 0,0-1 0,-1 1 0,1-1 0,0 1 0,-1 0 0,1-1 0,-1 1 0,1 0 0,-1-1 0,1 1 0,0 0 0,-1 0 0,1-1 0,-1 1 0,1 0 0,-1 0 0,0 0 0,1 0 0,-1 0 0,1 0 0,-1 0 0,1 0 0,-1 0 0,1 0 0,-1 0 0,1 0 0,-1 0 0,1 0 0,-1 0 0,1 0 0,-1 1 0,1-1 0,-1 0 0,1 0 0,-1 1 0,1-1 0,-1 0 0,0 1 0,-7 4 0,-1 0 0,-14 13 0,9-8 0,-13 6 0,0-1 0,-2-2 0,1-1 0,-31 8 0,-125 24 0,-221 6 121,-7-31-275,174-10-367,-75 5-232,-1131 60-2687,1413-72 3625,8-2 601,0 2 1,-39 8-1,61-10-737,1 0 0,-1 0 0,1 0 1,-1 0-1,1 0 0,-1 1 0,1-1 0,-1 0 0,1 0 1,-1 0-1,1 0 0,-1 1 0,1-1 0,-1 0 1,1 1-1,0-1 0,-1 0 0,1 1 0,-1-1 0,1 0 1,0 1-1,-1-1 0,1 1 0,0 0 0,8 4 718,22 2-562,31-4-1568,-30-2-5463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2.465"/>
    </inkml:context>
    <inkml:brush xml:id="br0">
      <inkml:brushProperty name="width" value="0.05" units="cm"/>
      <inkml:brushProperty name="height" value="0.05" units="cm"/>
      <inkml:brushProperty name="color" value="#FF0066"/>
    </inkml:brush>
  </inkml:definitions>
  <inkml:trace contextRef="#ctx0" brushRef="#br0">129 69 24575,'-1'-1'0,"1"0"0,-1 1 0,1-1 0,-1 0 0,1 1 0,-1-1 0,1 0 0,0 1 0,-1-1 0,1 0 0,0 0 0,0 0 0,-1 1 0,1-1 0,0 0 0,0-1 0,3-1 0,5 8 0,8 13 0,-1 1 0,0 0 0,-2 1 0,0 1 0,11 26 0,-9-19 0,127 283-1365,-135-293-5461</inkml:trace>
  <inkml:trace contextRef="#ctx0" brushRef="#br0" timeOffset="1">532 1 24575,'-4'0'0,"0"1"0,0 0 0,0 0 0,0 0 0,0 0 0,0 1 0,0 0 0,0 0 0,1 0 0,-1 0 0,1 0 0,-1 1 0,1-1 0,-4 5 0,-8 8 0,-20 26 0,23-27 0,-154 204 0,138-180 0,-32 46-682,-85 157-1,134-219-6143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25.079"/>
    </inkml:context>
    <inkml:brush xml:id="br0">
      <inkml:brushProperty name="width" value="0.05" units="cm"/>
      <inkml:brushProperty name="height" value="0.05" units="cm"/>
      <inkml:brushProperty name="color" value="#FF0066"/>
    </inkml:brush>
  </inkml:definitions>
  <inkml:trace contextRef="#ctx0" brushRef="#br0">1 66 24575,'0'3'0,"3"0"0,3 1 0,4-2 0,9 0 0,7 0 0,10-2 0,11-2 0,9-2 0,8-2 0,6-4 0,5-2 0,4 0 0,-3 0 0,-3 1 0,-8 3 0,-15 3-8191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3.514"/>
    </inkml:context>
    <inkml:brush xml:id="br0">
      <inkml:brushProperty name="width" value="0.05" units="cm"/>
      <inkml:brushProperty name="height" value="0.05" units="cm"/>
      <inkml:brushProperty name="color" value="#FF0066"/>
    </inkml:brush>
  </inkml:definitions>
  <inkml:trace contextRef="#ctx0" brushRef="#br0">567 762 24575,'22'-25'0,"29"-41"0,-18 23 0,-6 7 0,-1-1 0,-1-2 0,-3 0 0,19-45 0,-29 56 0,-2-1 0,0-1 0,-3 0 0,0 0 0,-2-1 0,3-56 0,-8 78 0,0-1 0,-1 1 0,1 0 0,-2 0 0,1 1 0,-1-1 0,-1 0 0,-4-10 0,6 17 0,0-1 0,0 1 0,-1 0 0,1 0 0,-1 0 0,1 0 0,-1 0 0,0 0 0,0 0 0,1 0 0,-2 1 0,1-1 0,0 1 0,0 0 0,0-1 0,-1 1 0,1 0 0,0 0 0,-1 1 0,1-1 0,-1 0 0,1 1 0,-1-1 0,1 1 0,-1 0 0,0 0 0,1 0 0,-1 0 0,1 0 0,-1 1 0,1-1 0,-1 1 0,-2 1 0,-8 2 0,1 1 0,0 0 0,0 1 0,0 0 0,1 1 0,0 1 0,0-1 0,1 2 0,0 0 0,-16 17 0,1 3 0,1 1 0,-29 50 0,32-43 0,1 1 0,2 2 0,2 0 0,1 0 0,3 1 0,1 1 0,2 0 0,-7 78 0,12-33 0,4 0 0,4 0 0,20 118 0,-8-106 0,17 136 0,-30-192 0,-1 0 0,-2 0 0,-9 61 0,6-85 0,-1-1 0,-1 1 0,0-1 0,-2 0 0,0 0 0,-1-1 0,0 0 0,-2 0 0,0-1 0,-1 0 0,-18 20 0,22-28 0,0 0 0,-1-1 0,0 0 0,-1-1 0,1 1 0,-1-2 0,0 1 0,-1-1 0,1-1 0,-1 1 0,0-2 0,0 1 0,-1-2 0,1 1 0,0-1 0,-1-1 0,0 0 0,1 0 0,-1-1 0,1 0 0,-20-4 0,20 2-151,1-1-1,-1 0 0,1 0 0,0-1 1,0 0-1,0-1 0,0 0 1,-14-11-1,-15-16-6674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3.919"/>
    </inkml:context>
    <inkml:brush xml:id="br0">
      <inkml:brushProperty name="width" value="0.05" units="cm"/>
      <inkml:brushProperty name="height" value="0.05" units="cm"/>
      <inkml:brushProperty name="color" value="#FF0066"/>
    </inkml:brush>
  </inkml:definitions>
  <inkml:trace contextRef="#ctx0" brushRef="#br0">1 65 24575,'3'0'0,"3"0"0,7-3 0,10-1 0,9 1 0,8-3 0,9 0 0,10-2 0,6 1 0,8 1 0,1-1 0,0 1 0,-1 1 0,-12 2-8191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4.284"/>
    </inkml:context>
    <inkml:brush xml:id="br0">
      <inkml:brushProperty name="width" value="0.05" units="cm"/>
      <inkml:brushProperty name="height" value="0.05" units="cm"/>
      <inkml:brushProperty name="color" value="#FF0066"/>
    </inkml:brush>
  </inkml:definitions>
  <inkml:trace contextRef="#ctx0" brushRef="#br0">19 219 24575,'-3'0'0,"-1"3"0,0 4 0,1 9 0,1 5 0,1 4 0,0 4 0,1 3 0,0 1 0,0 1 0,0 1 0,0-1 0,0 1 0,1-7-8191</inkml:trace>
  <inkml:trace contextRef="#ctx0" brushRef="#br0" timeOffset="1">103 0 24575,'-3'0'0,"-4"0"0,-3 0 0,0 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4.719"/>
    </inkml:context>
    <inkml:brush xml:id="br0">
      <inkml:brushProperty name="width" value="0.05" units="cm"/>
      <inkml:brushProperty name="height" value="0.05" units="cm"/>
      <inkml:brushProperty name="color" value="#FF0066"/>
    </inkml:brush>
  </inkml:definitions>
  <inkml:trace contextRef="#ctx0" brushRef="#br0">167 34 24575,'-37'-4'0,"32"3"0,-1 0 0,1 0 0,-1 0 0,1 1 0,-9 0 0,11 1 0,1-1 0,0 1 0,-1 0 0,1 0 0,0 0 0,0 0 0,0 0 0,0 0 0,0 0 0,0 1 0,0-1 0,0 1 0,0-1 0,1 1 0,-1 0 0,1 0 0,-2 2 0,-4 7 0,0-1 0,1 2 0,0-1 0,1 1 0,0 0 0,1 0 0,-3 14 0,6-22 0,0 1 0,0 0 0,0 0 0,1 0 0,-1 0 0,1 0 0,0 0 0,1 0 0,-1 0 0,1 0 0,0 0 0,0 0 0,1 0 0,-1 0 0,1-1 0,0 1 0,0-1 0,1 1 0,-1-1 0,7 7 0,-5-8 0,0 1 0,1-1 0,-1-1 0,1 1 0,0-1 0,0 0 0,-1 0 0,2 0 0,-1-1 0,0 1 0,0-1 0,0-1 0,1 1 0,-1-1 0,0 0 0,1 0 0,-1 0 0,0-1 0,8-1 0,3-1 0,1-1 0,0-1 0,-1-1 0,27-12 0,-28 10 0,0 0 0,-1-1 0,0 0 0,19-17 0,-29 22 0,0 0 0,0 0 0,0 0 0,0 0 0,-1-1 0,1 0 0,-1 1 0,0-1 0,-1 0 0,1 0 0,-1-1 0,0 1 0,0 0 0,-1-1 0,0 1 0,0-1 0,1-5 0,-3 7 0,1 1 0,0 0 0,-1-1 0,1 1 0,-1 0 0,0 0 0,0-1 0,0 1 0,-1 0 0,1 0 0,-1 0 0,1 0 0,-1 1 0,0-1 0,0 0 0,-3-2 0,0 1 0,1 0 0,-1 1 0,0-1 0,0 1 0,0 0 0,0 1 0,-1-1 0,-8-2 0,2 1 0,-1 1 0,1 1 0,0 0 0,0 1 0,-1 0 0,1 1 0,-1 0 0,-13 3 0,-22 10-1365,30-6-5461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5.128"/>
    </inkml:context>
    <inkml:brush xml:id="br0">
      <inkml:brushProperty name="width" value="0.05" units="cm"/>
      <inkml:brushProperty name="height" value="0.05" units="cm"/>
      <inkml:brushProperty name="color" value="#FF0066"/>
    </inkml:brush>
  </inkml:definitions>
  <inkml:trace contextRef="#ctx0" brushRef="#br0">25 68 24575,'-1'0'0,"-1"0"0,1-1 0,0 1 0,0 0 0,0-1 0,0 1 0,0-1 0,-1 1 0,1-1 0,0 0 0,0 0 0,0 1 0,0-1 0,1 0 0,-1 0 0,0 0 0,0 0 0,0 0 0,1 0 0,-1 0 0,0 0 0,1 0 0,-1 0 0,1 0 0,0 0 0,-1 0 0,1-1 0,0 1 0,-1 0 0,1 0 0,0 0 0,0-1 0,0 1 0,0 0 0,0 0 0,1-1 0,-1 1 0,0 0 0,0 0 0,1 0 0,-1 0 0,1-1 0,-1 1 0,1 0 0,0 0 0,-1 0 0,1 0 0,0 0 0,-1 0 0,1 0 0,0 1 0,0-1 0,0 0 0,0 0 0,2 0 0,3-2 0,1 0 0,0 1 0,0 0 0,0 0 0,0 1 0,0 0 0,0 0 0,0 0 0,1 1 0,-1 0 0,0 1 0,0 0 0,8 1 0,0 1 0,-1 1 0,0 0 0,0 1 0,0 0 0,19 11 0,-25-11 0,-1 0 0,1 0 0,-1 0 0,0 1 0,0 0 0,-1 0 0,0 0 0,0 1 0,0 0 0,-1 1 0,0-1 0,0 1 0,4 11 0,-6-13 0,-1 0 0,-1 0 0,1 1 0,-1-1 0,0 1 0,-1-1 0,1 0 0,-1 1 0,-1-1 0,1 1 0,-1-1 0,0 1 0,0-1 0,-1 0 0,0 0 0,0 0 0,-1 0 0,1 0 0,-6 8 0,-13 14 0,20-28 0,1 1 0,-1 0 0,0 0 0,1-1 0,-1 1 0,0 0 0,1-1 0,-1 1 0,0 0 0,0-1 0,0 1 0,1-1 0,-1 0 0,0 1 0,0-1 0,0 0 0,0 1 0,0-1 0,0 0 0,0 0 0,0 0 0,0 0 0,0 0 0,0 0 0,0 0 0,0 0 0,0 0 0,1 0 0,-1 0 0,0-1 0,-2 0 0,3 1 0,-1-1 0,1 0 0,-1 0 0,1 1 0,-1-1 0,1 0 0,0 0 0,-1 0 0,1 1 0,0-1 0,0 0 0,-1 0 0,1 0 0,0 0 0,0 0 0,0 0 0,0 1 0,0-1 0,0 0 0,1 0 0,-1 0 0,0 0 0,0 0 0,1 0 0,-1 0 0,12-24 0,-11 24 0,11-20 0,1 1 0,1 1 0,1 0 0,33-32 0,-36 39 0,2 1 0,-1 0 0,2 1 0,-1 1 0,1 0 0,0 1 0,26-10 0,-36 17 0,-1-1 0,1 1 0,0 0 0,-1 0 0,1 1 0,0-1 0,0 1 0,-1 0 0,1 1 0,0-1 0,0 1 0,0 0 0,-1 0 0,1 0 0,-1 1 0,1-1 0,6 5 0,-6-3 0,0 0 0,0 1 0,0 0 0,-1 0 0,1 0 0,-1 0 0,0 1 0,0 0 0,-1 0 0,0 0 0,0 0 0,0 0 0,4 10 0,-1 3-195,-1 0 0,0-1 0,-2 2 0,0-1 0,-1 0 0,0 36 0,-3-37-6631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5.467"/>
    </inkml:context>
    <inkml:brush xml:id="br0">
      <inkml:brushProperty name="width" value="0.05" units="cm"/>
      <inkml:brushProperty name="height" value="0.05" units="cm"/>
      <inkml:brushProperty name="color" value="#FF0066"/>
    </inkml:brush>
  </inkml:definitions>
  <inkml:trace contextRef="#ctx0" brushRef="#br0">65 11 24575,'-3'0'0,"-4"-3"0,-3-1 0,-3 0 0,0 4 0,3 5 0,3 4 0,6 3 0,2 3 0,2-1-8191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6.127"/>
    </inkml:context>
    <inkml:brush xml:id="br0">
      <inkml:brushProperty name="width" value="0.05" units="cm"/>
      <inkml:brushProperty name="height" value="0.05" units="cm"/>
      <inkml:brushProperty name="color" value="#FF0066"/>
    </inkml:brush>
  </inkml:definitions>
  <inkml:trace contextRef="#ctx0" brushRef="#br0">129 430 24575,'0'0'0,"0"-1"0,0 1 0,0 0 0,0 0 0,0-1 0,0 1 0,0 0 0,0 0 0,0-1 0,0 1 0,0 0 0,0 0 0,0-1 0,0 1 0,1 0 0,-1 0 0,0-1 0,0 1 0,0 0 0,0 0 0,0-1 0,1 1 0,-1 0 0,0 0 0,0 0 0,0 0 0,1-1 0,-1 1 0,0 0 0,0 0 0,1 0 0,-1 0 0,0 0 0,0 0 0,1-1 0,-1 1 0,0 0 0,0 0 0,1 0 0,-1 0 0,0 0 0,0 0 0,1 0 0,-1 0 0,0 0 0,0 0 0,1 0 0,-1 1 0,0-1 0,0 0 0,1 0 0,-1 0 0,0 0 0,0 0 0,1 0 0,-1 1 0,13 10 0,-11-8 0,-1 1 0,1-1 0,-1 1 0,0-1 0,-1 1 0,1 0 0,0 0 0,-1-1 0,0 1 0,0 0 0,0 0 0,0-1 0,-1 1 0,1 0 0,-1 0 0,0-1 0,-3 8 0,-3 5 0,0 0 0,-16 25 0,6-12 0,2-2 0,-1-1 0,-2 0 0,-33 37 0,65-80 0,-2 0 0,0 0 0,-1-1 0,-1-1 0,0 1 0,11-35 0,31-132 0,5-13 0,-56 194 0,45-101 0,-41 95 0,1 0 0,0 0 0,0 0 0,1 1 0,1 0 0,-1 0 0,15-12 0,-20 20 0,0-1 0,-1 1 0,1 0 0,0 0 0,0 0 0,0 0 0,0 0 0,0 0 0,0 1 0,0-1 0,0 0 0,0 1 0,0 0 0,0 0 0,0-1 0,0 1 0,0 0 0,1 1 0,2-1 0,-2 1 0,-1 0 0,1 0 0,-1 1 0,1-1 0,-1 1 0,1-1 0,-1 1 0,0 0 0,0-1 0,0 1 0,0 0 0,3 5 0,3 5 0,0 1 0,-1 0 0,-1 0 0,8 21 0,-12-27 0,36 100 171,33 161 0,-2 118-1878,-66-364-5119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6.497"/>
    </inkml:context>
    <inkml:brush xml:id="br0">
      <inkml:brushProperty name="width" value="0.05" units="cm"/>
      <inkml:brushProperty name="height" value="0.05" units="cm"/>
      <inkml:brushProperty name="color" value="#FF0066"/>
    </inkml:brush>
  </inkml:definitions>
  <inkml:trace contextRef="#ctx0" brushRef="#br0">127 156 24575,'-17'-3'0,"-9"-1"0,-2 0 0,0-1 0,8-1 0,13-2 0,14 0 0,13 0 0,16-3 0,13-2 0,9-2 0,6-1 0,5 0 0,0 1 0,-1 2 0,-13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3.535"/>
    </inkml:context>
    <inkml:brush xml:id="br0">
      <inkml:brushProperty name="width" value="0.05" units="cm"/>
      <inkml:brushProperty name="height" value="0.05" units="cm"/>
      <inkml:brushProperty name="color" value="#FF0066"/>
    </inkml:brush>
  </inkml:definitions>
  <inkml:trace contextRef="#ctx0" brushRef="#br0">269 1 24575,'9'2'0,"-16"11"0,-56 64 0,-96 92 0,146-158 0,-10 9 0,22-19 0,0 0 0,-1 0 0,2 0 0,-1 0 0,0 1 0,0-1 0,0 0 0,0 0 0,1 0 0,-1 1 0,1-1 0,-1 0 0,1 1 0,-1 2 0,1-4 0,0 1 0,1 0 0,-1-1 0,0 1 0,1-1 0,-1 1 0,1-1 0,-1 1 0,1-1 0,-1 1 0,1-1 0,-1 1 0,1-1 0,-1 0 0,1 1 0,0-1 0,-1 0 0,1 0 0,-1 1 0,1-1 0,0 0 0,-1 0 0,1 0 0,0 0 0,-1 0 0,1 0 0,0 0 0,0 0 0,25 0 0,-22 0 0,45 0 0,309 8 0,-333-5 0,-14-1 0,0-1 0,0 0 0,0 0 0,0-1 0,0-1 0,16-2 0,-27 3 0,1 0 0,-1 0 0,1 0 0,-1 0 0,0-1 0,1 1 0,-1 0 0,1 0 0,-1-1 0,0 1 0,1 0 0,-1 0 0,0-1 0,1 1 0,-1 0 0,0-1 0,1 1 0,-1-1 0,0 1 0,0 0 0,1-1 0,-1 1 0,0-1 0,0 1 0,0-1 0,0 1 0,0 0 0,1-1 0,-1 1 0,0-1 0,0 1 0,0-1 0,0 1 0,0-1 0,0 1 0,-1-1 0,1 1 0,0-1 0,0 1 0,0 0 0,0-1 0,-1 1 0,1-1 0,0 1 0,-1-1 0,-15-22 0,9 13 0,-21-46 151,20 38-119,-1 0 0,-1 1 0,-16-23 0,23 35-129,-1 1 0,0 0 1,0 0-1,0 0 0,-1 0 1,1 1-1,-1-1 0,0 1 1,0 1-1,0-1 0,0 0 0,-1 1 1,1 0-1,-1 1 0,1-1 1,-7 0-1,-3 0-6729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6.938"/>
    </inkml:context>
    <inkml:brush xml:id="br0">
      <inkml:brushProperty name="width" value="0.05" units="cm"/>
      <inkml:brushProperty name="height" value="0.05" units="cm"/>
      <inkml:brushProperty name="color" value="#FF0066"/>
    </inkml:brush>
  </inkml:definitions>
  <inkml:trace contextRef="#ctx0" brushRef="#br0">54 1 24575,'-1'0'0,"-1"1"0,0-1 0,0 1 0,0 0 0,1-1 0,-1 1 0,0 0 0,1 0 0,-1 0 0,0 0 0,1 0 0,-1 1 0,1-1 0,0 0 0,-1 1 0,1-1 0,-1 3 0,-1-1 0,1 1 0,-1-1 0,1 1 0,0 0 0,0 0 0,-2 6 0,1 8 0,1 0 0,1 1 0,0-1 0,2 0 0,0 0 0,6 34 0,1 16 0,-4 232 0,-14-230 0,35-272 0,-22 148 0,15-133 0,-15 169 0,1-1 0,1 1 0,0 0 0,2 0 0,0 1 0,0 0 0,18-28 0,-23 43 0,0-1 0,-1 1 0,1 0 0,0 0 0,0 0 0,0 0 0,0 0 0,1 0 0,-1 0 0,0 1 0,1-1 0,-1 1 0,1 0 0,4-2 0,-5 3 0,-1 0 0,0 0 0,1 0 0,-1 0 0,1 0 0,-1 0 0,0 1 0,1-1 0,-1 0 0,1 1 0,-1-1 0,0 1 0,0-1 0,1 1 0,-1 0 0,0 0 0,0-1 0,0 1 0,0 0 0,0 0 0,0 0 0,0 0 0,0 0 0,0 1 0,0-1 0,0 0 0,-1 0 0,1 1 0,-1-1 0,1 0 0,0 2 0,3 7 0,-1 0 0,0 0 0,-1 1 0,0-1 0,0 1 0,-1-1 0,0 1 0,-2 13 0,0-3 0,-1-1 0,-1 0 0,-7 27 0,7-36-114,0-1 1,-1 0-1,0 0 0,-1 0 0,0 0 1,0-1-1,-1 0 0,0 0 0,-1 0 1,0-1-1,-8 8 0,0-4-6712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7.324"/>
    </inkml:context>
    <inkml:brush xml:id="br0">
      <inkml:brushProperty name="width" value="0.05" units="cm"/>
      <inkml:brushProperty name="height" value="0.05" units="cm"/>
      <inkml:brushProperty name="color" value="#FF0066"/>
    </inkml:brush>
  </inkml:definitions>
  <inkml:trace contextRef="#ctx0" brushRef="#br0">63 178 24575,'0'0'0,"-1"0"0,1 0 0,-1 1 0,0-1 0,1 0 0,-1 1 0,1-1 0,-1 0 0,1 1 0,-1-1 0,1 0 0,-1 1 0,1-1 0,-1 1 0,1-1 0,0 1 0,-1-1 0,1 1 0,0 0 0,-1-1 0,1 1 0,0-1 0,0 1 0,0 0 0,-1-1 0,1 1 0,0 1 0,-3 21 0,3-20 0,-3 245 0,4-137 0,-1-104 0,0-5 0,-1 1 0,1-1 0,0 0 0,0 1 0,0-1 0,1 0 0,-1 1 0,0-1 0,1 0 0,0 1 0,-1-1 0,1 0 0,0 0 0,2 4 0,-3-6 0,1 0 0,-1 0 0,1 0 0,-1 0 0,0 0 0,1 0 0,-1 0 0,1 0 0,-1 0 0,0 0 0,1 0 0,-1 0 0,0 0 0,1 0 0,-1 0 0,1 0 0,-1-1 0,0 1 0,1 0 0,-1 0 0,0 0 0,1-1 0,-1 1 0,0 0 0,0 0 0,1-1 0,-1 1 0,0 0 0,0-1 0,1 1 0,-1 0 0,0-1 0,0 1 0,0 0 0,0-1 0,0 1 0,1-1 0,-1 1 0,0-1 0,6-17 0,-2-2 0,0-1 0,-2 0 0,0 0 0,-2-36 0,-16-84 0,-34-78 0,38 173 0,11 41 0,-1 0 0,1 0 0,1 0 0,-1 0 0,1-9 0,0 13 0,0 1 0,0-1 0,0 1 0,0-1 0,0 1 0,0 0 0,0-1 0,1 1 0,-1-1 0,0 1 0,0-1 0,0 1 0,1 0 0,-1-1 0,0 1 0,1-1 0,-1 1 0,0 0 0,1-1 0,-1 1 0,0 0 0,1 0 0,-1-1 0,1 1 0,-1 0 0,1-1 0,0 1 0,1 0 0,-1 1 0,0-1 0,0 0 0,1 0 0,-1 0 0,0 1 0,0-1 0,0 1 0,0-1 0,1 1 0,-1-1 0,0 1 0,0 0 0,1 0 0,10 8 0,0 0 0,-1 0 0,0 1 0,-1 0 0,0 1 0,-1 0 0,0 1 0,0 0 0,-1 0 0,7 17 0,-12-23 0,0 0 0,0 0 0,-1 0 0,0 0 0,0 1 0,-1-1 0,0 1 0,0-1 0,0 1 0,-1-1 0,0 1 0,0-1 0,-1 1 0,0 0 0,0-1 0,0 1 0,-1-1 0,0 0 0,0 0 0,0 1 0,-1-1 0,0-1 0,0 1 0,-7 9 0,-10 6-1365,2-4-5461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37.749"/>
    </inkml:context>
    <inkml:brush xml:id="br0">
      <inkml:brushProperty name="width" value="0.05" units="cm"/>
      <inkml:brushProperty name="height" value="0.05" units="cm"/>
      <inkml:brushProperty name="color" value="#FF0066"/>
    </inkml:brush>
  </inkml:definitions>
  <inkml:trace contextRef="#ctx0" brushRef="#br0">253 153 24575,'4'-4'0,"1"-1"0,-1 1 0,0-1 0,-1 0 0,1-1 0,-1 1 0,0-1 0,0 1 0,-1-1 0,0 0 0,0 0 0,2-10 0,-3 13 0,-1 1 0,0-1 0,0 1 0,0-1 0,0 0 0,0 1 0,0-1 0,-1 1 0,0-1 0,1 1 0,-1 0 0,0-1 0,0 1 0,0 0 0,0-1 0,-1 1 0,1 0 0,0 0 0,-1 0 0,0 0 0,1 0 0,-1 0 0,0 1 0,0-1 0,0 1 0,0-1 0,0 1 0,-1 0 0,1-1 0,0 1 0,-1 1 0,1-1 0,-4-1 0,0 1 0,0-1 0,0 1 0,0 0 0,-1 1 0,1 0 0,-1 0 0,1 0 0,0 1 0,0 0 0,-1 0 0,1 0 0,-7 3 0,4-1 0,1 1 0,-1-1 0,1 1 0,0 1 0,0 0 0,0 0 0,1 1 0,-10 8 0,13-10 0,0 0 0,0 1 0,0 0 0,0-1 0,1 1 0,0 0 0,0 1 0,0-1 0,1 1 0,-1-1 0,1 1 0,-2 10 0,4-12 0,0 1 0,-1-1 0,1 0 0,1 1 0,-1-1 0,1 0 0,0 1 0,0-1 0,0 0 0,0 0 0,1 0 0,-1 0 0,1 0 0,0 0 0,1 0 0,-1 0 0,0-1 0,1 1 0,3 2 0,2 2 0,1-1 0,0 0 0,0 0 0,0-1 0,1-1 0,0 1 0,0-1 0,0-1 0,19 5 0,25 13 0,-52-22 0,-1 1 0,1 0 0,0 0 0,0 0 0,-1 0 0,1 0 0,-1 0 0,1 0 0,-1 1 0,1-1 0,-1 0 0,0 1 0,0-1 0,1 1 0,-1 0 0,0-1 0,0 1 0,-1 0 0,1 0 0,0-1 0,-1 1 0,1 0 0,-1 0 0,1 0 0,-1 2 0,0-1 0,-1-1 0,1 0 0,-1 0 0,0 1 0,1-1 0,-1 0 0,0 0 0,-1 0 0,1 0 0,0 0 0,0 0 0,-1 0 0,0 0 0,1-1 0,-1 1 0,0 0 0,1-1 0,-1 1 0,0-1 0,-4 2 0,0 1 0,-1 0 0,-1 0 0,1 0 0,0-1 0,-1 0 0,1-1 0,-1 0 0,0 0 0,0 0 0,0-1 0,0-1 0,0 1 0,0-1 0,0 0 0,0-1 0,0 0 0,0 0 0,0-1 0,0 0 0,0 0 0,1-1 0,-1 0 0,-12-7 0,1-3-1365,3 2-5461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0.767"/>
    </inkml:context>
    <inkml:brush xml:id="br0">
      <inkml:brushProperty name="width" value="0.05" units="cm"/>
      <inkml:brushProperty name="height" value="0.05" units="cm"/>
      <inkml:brushProperty name="color" value="#FF0066"/>
    </inkml:brush>
  </inkml:definitions>
  <inkml:trace contextRef="#ctx0" brushRef="#br0">82 53 24575,'0'-4'0,"-3"-33"0,3 36 0,0 1 0,0-1 0,0 0 0,-1 1 0,1-1 0,0 0 0,0 1 0,-1-1 0,1 1 0,-1-1 0,1 0 0,0 1 0,-1-1 0,1 1 0,-1-1 0,1 1 0,-1 0 0,1-1 0,-2 0 0,2 1 0,-1 0 0,0 0 0,0 0 0,1 0 0,-1 0 0,0 1 0,0-1 0,1 0 0,-1 0 0,0 0 0,1 1 0,-1-1 0,0 0 0,1 1 0,-1-1 0,0 0 0,1 1 0,-1-1 0,1 1 0,-1-1 0,1 1 0,-1 0 0,-4 4 0,1 0 0,0 0 0,1 1 0,0-1 0,-1 1 0,2 0 0,-1 0 0,1 0 0,0 0 0,-2 9 0,-2 12 0,-2 28 0,8-52 0,-4 30 0,3 0 0,0 0 0,2 0 0,10 59 0,-8-73 0,2 0 0,0-1 0,1 1 0,0-1 0,2 0 0,0-1 0,1 0 0,0 0 0,20 25 0,-23-35-151,1-1-1,-1 0 0,1 0 0,0 0 1,0-1-1,1 0 0,-1-1 1,10 5-1,20 5-6674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1.172"/>
    </inkml:context>
    <inkml:brush xml:id="br0">
      <inkml:brushProperty name="width" value="0.05" units="cm"/>
      <inkml:brushProperty name="height" value="0.05" units="cm"/>
      <inkml:brushProperty name="color" value="#FF0066"/>
    </inkml:brush>
  </inkml:definitions>
  <inkml:trace contextRef="#ctx0" brushRef="#br0">249 65 24575,'-1'-3'0,"1"0"0,-1 0 0,0 0 0,1 0 0,-2 0 0,1 0 0,0 0 0,0 0 0,-1 0 0,0 1 0,1-1 0,-1 1 0,0-1 0,0 1 0,0 0 0,-1-1 0,1 1 0,0 0 0,-1 1 0,0-1 0,1 0 0,-1 1 0,0-1 0,0 1 0,0 0 0,0 0 0,0 0 0,0 1 0,0-1 0,-4 0 0,-1 2 0,0 1 0,1 0 0,-1 0 0,1 1 0,-1-1 0,1 2 0,0-1 0,1 1 0,-1 0 0,0 0 0,-8 8 0,7-5 0,1 0 0,0 0 0,0 0 0,0 1 0,1 0 0,0 0 0,1 1 0,-7 12 0,11-18 0,-1 0 0,1 1 0,0-1 0,0 0 0,0 1 0,1-1 0,-1 1 0,1-1 0,0 1 0,0-1 0,0 1 0,0-1 0,1 1 0,-1-1 0,1 1 0,0-1 0,2 7 0,0-6 0,0 1 0,0 0 0,0-1 0,0 0 0,1 1 0,0-1 0,0-1 0,0 1 0,0 0 0,9 4 0,38 20 0,10 6 0,-56-31 0,0 0 0,-1 1 0,0-1 0,1 1 0,-1 0 0,-1 1 0,1-1 0,-1 1 0,5 6 0,-8-10 0,1 0 0,-1 0 0,0 0 0,1 0 0,-1 0 0,0 0 0,1 0 0,-1 0 0,0 0 0,0 0 0,0 0 0,0 0 0,0 0 0,0 0 0,0 0 0,0 0 0,-1 0 0,1 0 0,0 0 0,-1 0 0,1 0 0,0 0 0,-1 0 0,1 0 0,-2 0 0,1 1 0,-1 0 0,0 0 0,0 0 0,0 0 0,-1-1 0,1 1 0,0-1 0,-1 1 0,-3 1 0,-5 1 0,0 0 0,0-1 0,-17 3 0,17-5 86,0 1-1,0-2 0,-20 0 1,26 0-257,-1-1 0,1 0 1,0 0-1,0 0 0,-1-1 1,1 0-1,0 1 0,0-2 1,-8-4-1,1-3-6655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1.620"/>
    </inkml:context>
    <inkml:brush xml:id="br0">
      <inkml:brushProperty name="width" value="0.05" units="cm"/>
      <inkml:brushProperty name="height" value="0.05" units="cm"/>
      <inkml:brushProperty name="color" value="#FF0066"/>
    </inkml:brush>
  </inkml:definitions>
  <inkml:trace contextRef="#ctx0" brushRef="#br0">119 137 24575,'21'-4'0,"-18"3"0,0 1 0,0-1 0,0 0 0,0 1 0,0 0 0,0 0 0,0 0 0,4 0 0,-6 0 0,-1 1 0,1-1 0,0 1 0,0-1 0,-1 1 0,1-1 0,0 1 0,0-1 0,-1 1 0,1 0 0,-1-1 0,1 1 0,-1 0 0,1 0 0,-1 0 0,1-1 0,-1 1 0,1 0 0,-1 0 0,0 0 0,0 0 0,1 0 0,-1-1 0,0 1 0,0 0 0,0 0 0,0 0 0,0 0 0,0 0 0,0 0 0,-1 0 0,1 0 0,0 1 0,-3 10 0,0 0 0,-1-1 0,-1 1 0,1-1 0,-2 0 0,1 0 0,-14 18 0,8-11 0,-12 19 0,-1-1 0,-39 43 0,63-79 0,0 1 0,-1 0 0,1-1 0,-1 1 0,0 0 0,1-1 0,-1 1 0,1 0 0,-1-1 0,0 1 0,0-1 0,1 1 0,-1-1 0,0 0 0,0 1 0,1-1 0,-3 1 0,5-13 0,14-23 0,31-66 0,-23 45 0,3 1 0,51-76 0,-73 125 0,-1 0 0,1 0 0,1 0 0,-1 1 0,1 0 0,11-9 0,-15 13 0,-1 1 0,1-1 0,-1 0 0,1 0 0,-1 0 0,1 1 0,0-1 0,-1 1 0,1-1 0,0 1 0,-1 0 0,1 0 0,0 0 0,0 0 0,-1 0 0,1 0 0,0 0 0,-1 0 0,1 1 0,0-1 0,-1 1 0,1-1 0,0 1 0,-1 0 0,1-1 0,-1 1 0,1 0 0,-1 0 0,0 0 0,1 0 0,-1 0 0,0 1 0,0-1 0,1 0 0,-1 1 0,1 1 0,3 5 0,0 0 0,0 1 0,-1 0 0,0 0 0,0 0 0,-1 1 0,2 12 0,10 74 0,-8-43 0,14 83-1365,-16-111-5461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1.964"/>
    </inkml:context>
    <inkml:brush xml:id="br0">
      <inkml:brushProperty name="width" value="0.05" units="cm"/>
      <inkml:brushProperty name="height" value="0.05" units="cm"/>
      <inkml:brushProperty name="color" value="#FF0066"/>
    </inkml:brush>
  </inkml:definitions>
  <inkml:trace contextRef="#ctx0" brushRef="#br0">87 85 24575,'-6'0'0,"-4"-3"0,-7 0 0,-3-4 0,-1 1 0,9-3 0,12 1 0,12 1 0,12 3 0,14-2 0,11 1 0,10 1 0,5-2 0,1-2 0,-10-1-8191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2.325"/>
    </inkml:context>
    <inkml:brush xml:id="br0">
      <inkml:brushProperty name="width" value="0.05" units="cm"/>
      <inkml:brushProperty name="height" value="0.05" units="cm"/>
      <inkml:brushProperty name="color" value="#FF0066"/>
    </inkml:brush>
  </inkml:definitions>
  <inkml:trace contextRef="#ctx0" brushRef="#br0">20 7 24575,'0'6'0,"1"-1"0,0 0 0,1 1 0,0-1 0,0 0 0,4 9 0,5 13 0,-3 4 0,-1 1 0,-1 0 0,-2 0 0,-1 1 0,-2-1 0,-1 1 0,-2 0 0,-6 38 0,-1-37 0,9-34 0,-1 0 0,1 1 0,0-1 0,0 1 0,0-1 0,-1 1 0,1-1 0,0 0 0,0 1 0,-1-1 0,1 1 0,0-1 0,-1 0 0,1 0 0,0 1 0,-1-1 0,1 0 0,-1 1 0,1-1 0,0 0 0,-1 0 0,1 0 0,-1 1 0,0-2 0,0 1 0,1 0 0,-1-1 0,0 1 0,1-1 0,-1 1 0,0-1 0,1 1 0,-1-1 0,1 1 0,-1-1 0,1 0 0,0 1 0,-1-1 0,1 0 0,-1 1 0,1-1 0,0 0 0,0 1 0,-1-2 0,-4-15 0,0 0 0,2-1 0,0 1 0,-2-28 0,2 12 0,1 19 0,-7-92 0,8 89 0,1 1 0,1-1 0,1 0 0,4-20 0,-5 33 0,0 1 0,0 0 0,0 0 0,1 0 0,-1 0 0,1-1 0,-1 2 0,1-1 0,0 0 0,0 0 0,1 1 0,-1-1 0,1 1 0,-1-1 0,1 1 0,3-2 0,-1 1 0,0 1 0,0 0 0,0 0 0,0 0 0,0 0 0,0 1 0,1 0 0,-1 0 0,9 0 0,-1 1 0,0 1 0,0 0 0,0 1 0,0 0 0,0 1 0,-1 0 0,24 10 0,-28-10 0,-1 1 0,1 0 0,-1 1 0,0 0 0,0 0 0,7 8 0,-12-12 0,-1 0 0,1 0 0,-1 1 0,0-1 0,1 1 0,-1-1 0,0 1 0,0 0 0,0-1 0,0 1 0,-1 0 0,1 0 0,0-1 0,-1 1 0,1 0 0,-1 0 0,0 0 0,1 0 0,-1 0 0,0 0 0,0 0 0,0 0 0,-1 0 0,1 0 0,0 0 0,-1-1 0,1 1 0,-1 0 0,0 0 0,1 0 0,-1 0 0,0-1 0,-1 3 0,-3 2 34,-1-1 1,1 0-1,-1 1 0,0-2 0,0 1 0,0-1 0,-1 0 0,1 0 0,-14 5 1,-1-1-604,0-1 0,-24 5 0,21-7-6257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2.710"/>
    </inkml:context>
    <inkml:brush xml:id="br0">
      <inkml:brushProperty name="width" value="0.05" units="cm"/>
      <inkml:brushProperty name="height" value="0.05" units="cm"/>
      <inkml:brushProperty name="color" value="#FF0066"/>
    </inkml:brush>
  </inkml:definitions>
  <inkml:trace contextRef="#ctx0" brushRef="#br0">0 10 24575,'3'-3'0,"4"0"0,3-1 0,3 4 0,2 5 0,5 7 0,1 7 0,0 6 0,-1 8 0,-3 6 0,-5 6 0,-8 6 0,-6 6 0,-10 2 0,-10-1 0,-2-10-8191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6.972"/>
    </inkml:context>
    <inkml:brush xml:id="br0">
      <inkml:brushProperty name="width" value="0.05" units="cm"/>
      <inkml:brushProperty name="height" value="0.05" units="cm"/>
      <inkml:brushProperty name="color" value="#FF0066"/>
    </inkml:brush>
  </inkml:definitions>
  <inkml:trace contextRef="#ctx0" brushRef="#br0">170 14 24575,'-3'-1'0,"1"-1"0,-1 0 0,0 1 0,1 0 0,-1 0 0,0-1 0,0 2 0,0-1 0,0 0 0,0 1 0,0-1 0,0 1 0,0 0 0,-4 0 0,1 0 0,1 0 0,0 1 0,-1 0 0,1 0 0,0 0 0,0 1 0,-7 2 0,8-2 0,0 0 0,0 1 0,1-1 0,-1 1 0,1 0 0,0 0 0,0 0 0,0 1 0,0-1 0,0 1 0,1-1 0,0 1 0,0 0 0,0 0 0,0 0 0,0 0 0,-1 5 0,-1 7 0,1 0 0,0 1 0,0 20 0,0-4 0,-2 34-1365,4-49-5461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1.324"/>
    </inkml:context>
    <inkml:brush xml:id="br0">
      <inkml:brushProperty name="width" value="0.05" units="cm"/>
      <inkml:brushProperty name="height" value="0.05" units="cm"/>
      <inkml:brushProperty name="color" value="#FF0066"/>
    </inkml:brush>
  </inkml:definitions>
  <inkml:trace contextRef="#ctx0" brushRef="#br0">525 624 24575,'0'-1'0,"0"0"0,-1 0 0,0 0 0,1-1 0,-1 1 0,1 0 0,-1 0 0,0 0 0,0 0 0,0 0 0,0 0 0,1 0 0,-1 1 0,0-1 0,-1 0 0,1 0 0,0 1 0,-2-2 0,-25-12 0,24 12 0,-69-35 0,-25-12 0,90 46 0,0 0 0,0 1 0,-1 0 0,1 0 0,0 1 0,-1 0 0,1 1 0,-1-1 0,1 2 0,-1-1 0,1 1 0,0 0 0,-1 1 0,1 0 0,0 1 0,0-1 0,0 1 0,0 1 0,1-1 0,-1 2 0,1-1 0,0 1 0,0 0 0,1 0 0,-7 7 0,4-3 0,0 0 0,1 0 0,0 1 0,1 0 0,0 1 0,1 0 0,0 0 0,0 0 0,1 0 0,1 1 0,0 0 0,0 0 0,2 0 0,-1 0 0,1 1 0,0 19 0,2-30 0,0 0 0,0 0 0,0 0 0,0 0 0,0 0 0,0 0 0,0-1 0,1 1 0,-1 0 0,1 0 0,-1 0 0,1 0 0,0 0 0,0-1 0,0 1 0,0 0 0,0-1 0,0 1 0,0-1 0,0 1 0,1-1 0,-1 1 0,1-1 0,-1 0 0,1 0 0,-1 0 0,1 0 0,0 0 0,0 0 0,-1 0 0,1 0 0,0-1 0,0 1 0,0-1 0,0 1 0,0-1 0,0 0 0,0 0 0,0 0 0,0 0 0,1 0 0,6-1 0,0-1 0,0 0 0,0 0 0,-1-1 0,1 0 0,-1 0 0,15-9 0,-4 1 0,-1-1 0,0-1 0,-1-1 0,0 0 0,-1-1 0,0-1 0,-2 0 0,14-19 0,-10 8 0,-2 0 0,-1 0 0,-1-2 0,20-56 0,-17 27 0,18-101 0,-7-55 0,-28 210 0,1 145 0,-1-121 0,2 226 0,2-176 0,19 104 0,-19-155-455,1-1 0,8 21 0,-1-12-6371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7.450"/>
    </inkml:context>
    <inkml:brush xml:id="br0">
      <inkml:brushProperty name="width" value="0.05" units="cm"/>
      <inkml:brushProperty name="height" value="0.05" units="cm"/>
      <inkml:brushProperty name="color" value="#FF0066"/>
    </inkml:brush>
  </inkml:definitions>
  <inkml:trace contextRef="#ctx0" brushRef="#br0">435 13 24575,'-1'-2'0,"-1"1"0,0 0 0,0-1 0,0 1 0,-1 0 0,1 0 0,0 1 0,0-1 0,0 0 0,-1 1 0,1-1 0,0 1 0,-1 0 0,1-1 0,0 1 0,-1 0 0,1 1 0,0-1 0,-1 0 0,-2 2 0,-3-1 0,0 1 0,0 1 0,0-1 0,-11 7 0,0 2 0,0 1 0,1 0 0,0 2 0,-26 24 0,14-7 0,-37 49 0,52-59 0,0 0 0,2 1 0,1 0 0,1 1 0,1 1 0,0 0 0,2 0 0,1 1 0,1-1 0,1 2 0,2-1 0,0 0 0,1 1 0,3 39 0,1-45 0,0 0 0,1 0 0,2-1 0,0 0 0,0 1 0,2-2 0,0 1 0,2-1 0,0 0 0,1-1 0,0 0 0,1 0 0,1-1 0,1-1 0,0 0 0,1-1 0,1 0 0,0-1 0,19 12 0,-19-15 0,1-1 0,0-1 0,0 0 0,1-1 0,0-1 0,0-1 0,1 0 0,0-1 0,-1-1 0,1-1 0,0 0 0,0-1 0,0-1 0,34-5 0,-38 3 0,1-1 0,-1-1 0,1 0 0,-1-1 0,0-1 0,-1 0 0,1-1 0,-1 0 0,0-1 0,-1 0 0,0-1 0,0-1 0,-1 0 0,-1 0 0,1-1 0,-2 0 0,1-1 0,9-17 0,-8 9 0,-1-1 0,0-1 0,-2 0 0,-1 0 0,0 0 0,-2-1 0,5-45 0,-7 23 0,-1-1 0,-3 1 0,-7-52 0,4 66 0,-1 1 0,-1 1 0,-2-1 0,-1 1 0,-1 1 0,-1-1 0,-23-38 0,27 56 0,0 1 0,0-1 0,-1 2 0,0-1 0,-1 1 0,0 1 0,-1-1 0,0 2 0,-11-8 0,13 10 0,-1 1 0,0 0 0,0 1 0,0 0 0,0 0 0,-1 0 0,1 2 0,0-1 0,-1 1 0,0 0 0,1 1 0,-1 0 0,-10 2 0,2 1-682,-31 8-1,-15 10-6143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9.295"/>
    </inkml:context>
    <inkml:brush xml:id="br0">
      <inkml:brushProperty name="width" value="0.05" units="cm"/>
      <inkml:brushProperty name="height" value="0.05" units="cm"/>
      <inkml:brushProperty name="color" value="#FF0066"/>
    </inkml:brush>
  </inkml:definitions>
  <inkml:trace contextRef="#ctx0" brushRef="#br0">28 198 24575,'-1'0'0,"0"0"0,-1-1 0,1 1 0,0 0 0,-1-1 0,1 1 0,0-1 0,0 1 0,0-1 0,0 0 0,-1 0 0,1 1 0,0-1 0,0 0 0,0 0 0,1 0 0,-1 0 0,0 0 0,0 0 0,0 0 0,1 0 0,-1 0 0,0-1 0,1 1 0,-1 0 0,1 0 0,0-1 0,-1 1 0,1 0 0,0 0 0,0-1 0,0 1 0,0 0 0,0-3 0,-1-1 0,1 0 0,0 0 0,1 1 0,-1-1 0,1 0 0,0 0 0,3-9 0,-1 7 0,1 0 0,0 1 0,0-1 0,1 1 0,0 0 0,0 0 0,0 1 0,0 0 0,1 0 0,0 0 0,11-7 0,-7 6 0,0 1 0,0 0 0,0 0 0,1 1 0,0 0 0,0 1 0,12-2 0,-20 4 0,-1 1 0,0 0 0,0 0 0,0 0 0,1 0 0,-1 0 0,0 0 0,0 0 0,0 1 0,0-1 0,1 1 0,-1-1 0,0 1 0,0 0 0,0 0 0,0 0 0,0 0 0,-1 0 0,1 1 0,3 2 0,-3-2 0,1 1 0,-1 1 0,0-1 0,0 0 0,0 1 0,0-1 0,-1 1 0,0-1 0,1 1 0,-1 0 0,0 3 0,1 4 0,0 0 0,-2 1 0,1-1 0,-1 0 0,-1 0 0,0 0 0,-3 15 0,-2-5 0,-1 0 0,-1 0 0,0-1 0,-2 0 0,-17 27 0,20-36 0,-1 1 0,0-2 0,-1 1 0,0-1 0,-1 0 0,0-1 0,-1 0 0,0-1 0,-22 13 0,31-20 0,0 0 0,0 0 0,0 0 0,0 0 0,0-1 0,-1 1 0,1-1 0,0 0 0,-2 1 0,3-1 0,0 0 0,1 0 0,-1 0 0,0 0 0,1-1 0,-1 1 0,1 0 0,-1 0 0,0 0 0,1-1 0,-1 1 0,0 0 0,1-1 0,-1 1 0,1 0 0,-1-1 0,1 1 0,-1-1 0,1 1 0,-1-1 0,0-1 0,1 1 0,-1-1 0,1 0 0,0 1 0,0-1 0,0 1 0,0-1 0,0 1 0,0-1 0,0 1 0,0-1 0,0 0 0,1 1 0,-1-1 0,1 1 0,-1-1 0,1 1 0,-1 0 0,1-1 0,0 1 0,0 0 0,0-1 0,1-1 0,3-4 0,1 0 0,0 0 0,0 1 0,0 0 0,0 0 0,1 0 0,0 0 0,1 1 0,-1 1 0,1-1 0,0 1 0,0 0 0,0 1 0,0 0 0,1 0 0,0 1 0,-1 0 0,1 1 0,16-1 0,-9 1 0,1 2 0,-1 0 0,0 1 0,0 1 0,0 0 0,0 1 0,0 1 0,-1 0 0,30 15 0,-26-10-1365,-4-2-5461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49.815"/>
    </inkml:context>
    <inkml:brush xml:id="br0">
      <inkml:brushProperty name="width" value="0.05" units="cm"/>
      <inkml:brushProperty name="height" value="0.05" units="cm"/>
      <inkml:brushProperty name="color" value="#FF0066"/>
    </inkml:brush>
  </inkml:definitions>
  <inkml:trace contextRef="#ctx0" brushRef="#br0">503 142 24575,'-22'-22'0,"7"5"0,-1 1 0,-1 0 0,0 2 0,-36-24 0,47 35 0,1 1 0,0-1 0,-1 1 0,0 0 0,1 0 0,-1 1 0,0-1 0,0 1 0,0 1 0,0-1 0,0 1 0,0 0 0,0 0 0,0 1 0,0 0 0,0 0 0,0 0 0,1 1 0,-1 0 0,0 0 0,1 0 0,-1 1 0,-6 4 0,-3 3 0,1 1 0,0 0 0,1 1 0,1 0 0,-1 1 0,2 0 0,0 1 0,1 0 0,0 1 0,-11 25 0,7-13 0,2 1 0,2 0 0,0 1 0,2 0 0,-6 41 0,11-47 0,1 0 0,1 0 0,1 1 0,1-1 0,2 0 0,0 0 0,1 0 0,1 0 0,2-1 0,0 1 0,16 33 0,-17-43 0,1 0 0,0-1 0,1 0 0,0-1 0,1 1 0,0-2 0,0 1 0,2-1 0,-1-1 0,1 0 0,0 0 0,1-1 0,0-1 0,0 0 0,1 0 0,0-1 0,0-1 0,0 0 0,1-1 0,19 3 0,-15-5 0,1-1 0,0-1 0,-1-1 0,1 0 0,0-1 0,-1-2 0,0 1 0,0-2 0,0-1 0,24-10 0,-11 2 0,-1-1 0,0-2 0,-1-1 0,49-40 0,-62 44 0,0 0 0,-1-2 0,0 0 0,-2 0 0,0-1 0,-1-1 0,0 0 0,-2-1 0,0 0 0,11-33 0,-17 39 0,0 0 0,-1-1 0,0 0 0,-2 1 0,1-1 0,-2 0 0,0 0 0,0 0 0,-1 0 0,-1 0 0,0 1 0,-1-1 0,-1 1 0,0-1 0,-1 1 0,0 0 0,-9-16 0,5 16 0,-1-1 0,0 1 0,0 1 0,-1 0 0,-1 0 0,0 1 0,0 1 0,-1 0 0,-1 0 0,1 2 0,-2-1 0,1 2 0,-1 0 0,0 1 0,-21-6 0,16 6 0,0 1 0,0 1 0,0 1 0,0 0 0,-1 2 0,1 0 0,-1 2 0,1 0 0,0 1 0,0 1 0,-39 11 0,25 0-1365,8 0-5461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2.146"/>
    </inkml:context>
    <inkml:brush xml:id="br0">
      <inkml:brushProperty name="width" value="0.05" units="cm"/>
      <inkml:brushProperty name="height" value="0.05" units="cm"/>
      <inkml:brushProperty name="color" value="#FF0066"/>
    </inkml:brush>
  </inkml:definitions>
  <inkml:trace contextRef="#ctx0" brushRef="#br0">149 140 24575,'-2'-7'0,"-1"0"0,1 0 0,0 0 0,1 0 0,0 0 0,0 0 0,0 0 0,1-9 0,0 9 0,0-1 0,-1 0 0,0 0 0,0 0 0,-4-10 0,5 17 0,0 1 0,0-1 0,0 1 0,-1-1 0,1 1 0,0-1 0,0 1 0,-1-1 0,1 1 0,0 0 0,0-1 0,-1 1 0,1-1 0,-1 1 0,1 0 0,0-1 0,-1 1 0,1 0 0,-1-1 0,1 1 0,-1 0 0,1 0 0,-1-1 0,1 1 0,-1 0 0,1 0 0,-1 0 0,1 0 0,-1 0 0,0-1 0,0 2 0,0-1 0,-1 1 0,1-1 0,0 1 0,0-1 0,0 1 0,0-1 0,0 1 0,0 0 0,0 0 0,0 0 0,-1 1 0,-22 31 0,12-12 0,1 1 0,1 1 0,1 0 0,1 0 0,1 1 0,1 0 0,1 0 0,1 0 0,1 1 0,2 0 0,0-1 0,2 1 0,0 0 0,7 33 0,5 0 0,2-1 0,2 0 0,3-1 0,50 98 0,-44-103 0,104 221 0,-95-190 0,33 120 0,-55-151 0,-1 2 0,-4-1 0,-1 1 0,-3 0 0,-2 1 0,-2-1 0,-13 88 0,-3-35 0,-1-3 0,-5 137 0,24-129 0,0-48 0,-10 105 0,6-150 0,-1 0 0,-1 0 0,-1 0 0,0-1 0,-1 0 0,-1 0 0,0 0 0,-2-1 0,0 0 0,-14 19 0,9-20 0,11-12 0,1-1 0,-1 1 0,1-1 0,0 1 0,0 0 0,0 0 0,-3 5 0,5-7 0,0-1 0,0 1 0,1 0 0,-1 0 0,0-1 0,0 1 0,0 0 0,1-1 0,-1 1 0,0 0 0,1-1 0,-1 1 0,0 0 0,1-1 0,-1 1 0,1-1 0,-1 1 0,1 0 0,-1-1 0,1 1 0,-1-1 0,1 0 0,0 1 0,-1-1 0,1 0 0,0 1 0,0-1 0,25 13 0,-22-11 0,9 4 0,-1 2 0,0-1 0,0 2 0,-1-1 0,0 2 0,-1-1 0,1 2 0,-2-1 0,0 1 0,12 20 0,-8-11 0,0 1 0,-2 1 0,-1 0 0,-1 0 0,10 36 0,-11-20 0,-1 1 0,-2 0 0,-2 1 0,-1-1 0,-2 0 0,-2 1 0,-2-1 0,-1 0 0,-12 43 0,6-32 0,1-1 0,-2 60 0,11-89 0,1-1 0,1 1 0,1-1 0,1 0 0,0 0 0,1 0 0,1 0 0,14 32 0,-7-28-151,0-2-1,1 0 0,1 0 0,1-2 1,1 0-1,1 0 0,0-2 1,21 17-1,-28-26-6674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7.354"/>
    </inkml:context>
    <inkml:brush xml:id="br0">
      <inkml:brushProperty name="width" value="0.05" units="cm"/>
      <inkml:brushProperty name="height" value="0.05" units="cm"/>
      <inkml:brushProperty name="color" value="#FF0066"/>
    </inkml:brush>
  </inkml:definitions>
  <inkml:trace contextRef="#ctx0" brushRef="#br0">367 133 24575,'-2'-3'0,"0"0"0,0 0 0,0 0 0,0-1 0,1 1 0,-1-1 0,1 0 0,0 1 0,0-1 0,0 0 0,0 1 0,1-1 0,0 0 0,-1-4 0,1 1 0,-1 1 0,0 0 0,0-1 0,-3-7 0,4 12 0,-1 0 0,0 0 0,-1 0 0,1 0 0,0 0 0,0 0 0,-1 1 0,1-1 0,-1 0 0,1 1 0,-1-1 0,0 1 0,0-1 0,0 1 0,0 0 0,-2-1 0,-1 0 0,1 1 0,-1 0 0,0 0 0,1 0 0,-1 1 0,0 0 0,0 0 0,1 0 0,-1 0 0,0 1 0,1 0 0,-1 0 0,0 0 0,1 0 0,-1 1 0,1 0 0,0 0 0,0 0 0,-7 5 0,-4 2 0,0 1 0,1 0 0,1 1 0,-13 14 0,12-10 0,0 1 0,2 0 0,0 0 0,1 1 0,1 1 0,0 0 0,2 0 0,0 1 0,0 0 0,2 1 0,1-1 0,-5 35 0,7-38 0,2 0 0,0 0 0,1 0 0,1-1 0,1 1 0,0 0 0,0 0 0,2-1 0,0 0 0,1 0 0,0 0 0,1 0 0,1-1 0,0 0 0,1 0 0,19 24 0,-17-27 0,2 1 0,-1-2 0,1 0 0,1 0 0,0-1 0,0-1 0,1 0 0,-1-1 0,2 0 0,-1-1 0,1-1 0,0 0 0,0-1 0,1-1 0,-1 0 0,1-1 0,15 0 0,-7-1 0,0-1 0,-1-2 0,1 0 0,-1-2 0,1 0 0,-1-1 0,0-2 0,-1 0 0,0-2 0,34-17 0,-36 14 0,-1 0 0,0-1 0,-1-1 0,-1-1 0,0-1 0,-1 0 0,-1-1 0,0-1 0,-2 0 0,0-1 0,19-36 0,-24 39 0,-1-1 0,-1 1 0,0-1 0,-1 0 0,-1-1 0,-1 1 0,0-1 0,-2 1 0,1-1 0,-2 0 0,-1 0 0,0 0 0,-1 1 0,-1-1 0,-8-27 0,8 36 0,0 0 0,-1 0 0,0 0 0,0 1 0,-1 0 0,0 0 0,-1 0 0,1 0 0,-2 1 0,1 0 0,-1 0 0,0 1 0,0 0 0,-13-8 0,14 10 0,-1 1 0,1 0 0,-1 1 0,1-1 0,-1 1 0,0 0 0,0 1 0,0 0 0,0 0 0,0 1 0,0-1 0,0 2 0,0-1 0,0 1 0,0 0 0,0 0 0,0 1 0,0 0 0,0 0 0,-7 4 0,3-1-151,1 1-1,-1 0 0,1 1 0,0 0 1,1 0-1,-1 1 0,1 1 1,-12 15-1,-2 5-6674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7.950"/>
    </inkml:context>
    <inkml:brush xml:id="br0">
      <inkml:brushProperty name="width" value="0.05" units="cm"/>
      <inkml:brushProperty name="height" value="0.05" units="cm"/>
      <inkml:brushProperty name="color" value="#FF0066"/>
    </inkml:brush>
  </inkml:definitions>
  <inkml:trace contextRef="#ctx0" brushRef="#br0">0 20 24575,'22'25'0,"-19"-20"0,0-1 0,1 1 0,0-1 0,0 0 0,0 0 0,0 0 0,1 0 0,-1-1 0,1 0 0,0 0 0,0 0 0,0-1 0,0 1 0,1-1 0,6 2 0,-6-3 23,0 0 0,0-1 0,0 0-1,0 0 1,0 0 0,-1-1 0,1 1-1,0-1 1,0-1 0,-1 1 0,1-1-1,-1 0 1,1 0 0,9-6 0,-5 2-267,-1-1 0,1 0 0,-1-1 0,-1 1 1,0-2-1,11-13 0,-4 3-6582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8.358"/>
    </inkml:context>
    <inkml:brush xml:id="br0">
      <inkml:brushProperty name="width" value="0.05" units="cm"/>
      <inkml:brushProperty name="height" value="0.05" units="cm"/>
      <inkml:brushProperty name="color" value="#FF0066"/>
    </inkml:brush>
  </inkml:definitions>
  <inkml:trace contextRef="#ctx0" brushRef="#br0">1 27 24575,'0'-3'0,"3"-1"0,3 1 0,4-3 0,4 0 0,-2 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8.770"/>
    </inkml:context>
    <inkml:brush xml:id="br0">
      <inkml:brushProperty name="width" value="0.05" units="cm"/>
      <inkml:brushProperty name="height" value="0.05" units="cm"/>
      <inkml:brushProperty name="color" value="#FF0066"/>
    </inkml:brush>
  </inkml:definitions>
  <inkml:trace contextRef="#ctx0" brushRef="#br0">0 0 24575,'3'0'0,"4"0"0,3 0 0,0 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9.450"/>
    </inkml:context>
    <inkml:brush xml:id="br0">
      <inkml:brushProperty name="width" value="0.05" units="cm"/>
      <inkml:brushProperty name="height" value="0.05" units="cm"/>
      <inkml:brushProperty name="color" value="#FF0066"/>
    </inkml:brush>
  </inkml:definitions>
  <inkml:trace contextRef="#ctx0" brushRef="#br0">237 1 24575,'-5'7'0,"0"0"0,0 0 0,0 0 0,-4 9 0,-14 22 0,-18 13 0,3-6 0,-61 98 0,98-142 0,1 0 0,-1-1 0,1 1 0,-1 0 0,1-1 0,-1 1 0,1 0 0,0 0 0,-1-1 0,1 1 0,0 0 0,0 0 0,-1 0 0,1 0 0,0-1 0,0 1 0,0 0 0,0 0 0,0 0 0,0 0 0,0 0 0,0-1 0,0 1 0,1 0 0,-1 0 0,0 0 0,1-1 0,-1 1 0,0 0 0,1 0 0,-1-1 0,1 1 0,-1 0 0,1-1 0,-1 1 0,1 0 0,0-1 0,-1 1 0,1-1 0,0 1 0,-1-1 0,1 1 0,0-1 0,0 0 0,-1 1 0,1-1 0,0 0 0,0 1 0,1-1 0,6 1 0,1 0 0,-1 0 0,0-1 0,13-1 0,-4 1 0,20 3 0,49 10 0,-59-8 0,0-1 0,0-1 0,55-1 0,-81-2 0,1 0 0,-1 0 0,1 0 0,-1-1 0,1 1 0,-1-1 0,1 1 0,-1-1 0,0 1 0,1-1 0,-1 0 0,0 0 0,0 0 0,0 1 0,1-1 0,-1 0 0,0-1 0,0 1 0,0 0 0,1-2 0,-1 0 0,1 0 0,-1 0 0,0 0 0,0 0 0,0 0 0,-1 0 0,1 0 0,-1 0 0,0-5 0,0-3 0,-1-1 0,0 1 0,-1-1 0,-5-15 0,-61-180 0,66 197-1365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0.247"/>
    </inkml:context>
    <inkml:brush xml:id="br0">
      <inkml:brushProperty name="width" value="0.05" units="cm"/>
      <inkml:brushProperty name="height" value="0.05" units="cm"/>
      <inkml:brushProperty name="color" value="#FF0066"/>
    </inkml:brush>
  </inkml:definitions>
  <inkml:trace contextRef="#ctx0" brushRef="#br0">277 99 24575,'0'-6'0,"-1"0"0,1 0 0,-1 0 0,0 0 0,0 1 0,-1-1 0,0 0 0,0 0 0,0 1 0,-7-11 0,8 14 0,0 1 0,0-1 0,-1 0 0,1 0 0,-1 1 0,1-1 0,-1 1 0,0 0 0,0-1 0,1 1 0,-1 0 0,0 0 0,0 0 0,0 0 0,0 0 0,-1 1 0,1-1 0,0 1 0,0-1 0,0 1 0,0 0 0,-1 0 0,1 0 0,0 0 0,0 0 0,0 0 0,0 1 0,-1-1 0,1 1 0,0-1 0,0 1 0,-3 1 0,-5 3 0,0 0 0,1 1 0,-1 0 0,1 1 0,0 0 0,1 0 0,-1 1 0,2 0 0,-1 0 0,1 1 0,-12 18 0,8-9 0,2 0 0,0 0 0,0 1 0,2 0 0,-9 34 0,11-30 0,2 0 0,0 0 0,1 0 0,1 1 0,1-1 0,2 0 0,0 0 0,1 1 0,8 27 0,-7-39 0,0 1 0,1-1 0,0 0 0,1 0 0,1-1 0,-1 0 0,16 19 0,-15-23 0,0 1 0,0-2 0,1 1 0,0-1 0,0 0 0,0-1 0,1 0 0,-1 0 0,1-1 0,1 0 0,11 3 0,-7-3 0,1-1 0,-1 0 0,1-1 0,-1-1 0,1-1 0,0 0 0,0-1 0,-1 0 0,1-1 0,17-5 0,-13 2 0,-1-1 0,-1-1 0,1 0 0,-1-1 0,0-1 0,-1-1 0,26-20 0,-28 19 0,0-1 0,-1-1 0,-1 0 0,0-1 0,-1 0 0,0 0 0,-1-2 0,8-17 0,-12 20 0,0 1 0,-2-1 0,1 0 0,-2 0 0,0-1 0,0 1 0,-1-1 0,-1 1 0,0-1 0,-1 1 0,-2-17 0,0 15 25,-1 1-1,0-1 0,-1 1 1,-1 0-1,0 1 1,-1-1-1,0 1 0,-1 0 1,0 0-1,-1 1 0,-1 0 1,0 1-1,-14-15 1,15 19-107,1 0 1,-1 1 0,0 0 0,0 0-1,-1 1 1,0 0 0,0 0-1,0 1 1,0 0 0,-1 1 0,1 0-1,-1 0 1,0 1 0,0 1 0,0-1-1,0 2 1,0-1 0,0 1 0,-1 1-1,-9 1 1,-11 5-6745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1.947"/>
    </inkml:context>
    <inkml:brush xml:id="br0">
      <inkml:brushProperty name="width" value="0.05" units="cm"/>
      <inkml:brushProperty name="height" value="0.05" units="cm"/>
      <inkml:brushProperty name="color" value="#FF0066"/>
    </inkml:brush>
  </inkml:definitions>
  <inkml:trace contextRef="#ctx0" brushRef="#br0">222 458 24575,'1'0'0,"-1"0"0,1-1 0,-1 1 0,1 0 0,0 0 0,-1-1 0,1 1 0,-1 0 0,1-1 0,-1 1 0,1-1 0,-1 1 0,1-1 0,-1 1 0,1-1 0,-1 1 0,0-1 0,1 1 0,-1-1 0,0 1 0,1-1 0,-1 0 0,0 1 0,0-1 0,0 1 0,1-1 0,-1-1 0,3-21 0,-3 20 0,1-3 0,-1 0 0,0 1 0,0-1 0,0 0 0,-1 1 0,0-1 0,0 1 0,-1-1 0,1 1 0,-1 0 0,0-1 0,-5-6 0,6 9 0,-1 1 0,1 0 0,-1 0 0,1 1 0,-1-1 0,0 0 0,0 1 0,0-1 0,0 1 0,0-1 0,0 1 0,-1 0 0,1 0 0,0 0 0,-1 0 0,1 0 0,0 0 0,-1 1 0,1-1 0,-1 1 0,1 0 0,-1 0 0,1 0 0,-1 0 0,1 0 0,-1 0 0,1 1 0,-1-1 0,1 1 0,-4 1 0,-2 1 0,0 1 0,0 0 0,0 0 0,1 0 0,0 1 0,0 0 0,0 1 0,1-1 0,-1 1 0,1 1 0,1-1 0,-1 1 0,1 0 0,-8 15 0,6-11 0,2 0 0,-1 1 0,2 0 0,-1 0 0,2 0 0,0 1 0,0-1 0,1 1 0,-1 19 0,3-29 0,0 0 0,0-1 0,0 1 0,0 0 0,1 0 0,-1 0 0,1 0 0,0-1 0,0 1 0,0 0 0,0-1 0,0 1 0,1-1 0,-1 1 0,1-1 0,-1 1 0,1-1 0,0 0 0,0 0 0,0 0 0,0 0 0,0 0 0,1-1 0,-1 1 0,5 2 0,-3-2 0,1-1 0,0 0 0,-1 0 0,1 0 0,0 0 0,-1-1 0,1 0 0,0 0 0,0 0 0,-1 0 0,1-1 0,0 0 0,-1 0 0,9-3 0,-3 0 0,0-1 0,0 0 0,0 0 0,-1-1 0,0-1 0,0 1 0,0-2 0,-1 1 0,0-1 0,-1 0 0,0-1 0,0 1 0,0-2 0,-1 1 0,-1-1 0,0 1 0,0-2 0,4-13 0,6-5 0,-15 29 0,0 0 0,0 0 0,0-1 0,0 1 0,0 0 0,0 0 0,0 0 0,0 0 0,0 0 0,1-1 0,-1 1 0,0 0 0,0 0 0,0 0 0,0 0 0,0 0 0,1 0 0,-1 0 0,0 0 0,0 0 0,0 0 0,0-1 0,1 1 0,-1 0 0,0 0 0,0 0 0,0 0 0,0 0 0,1 0 0,-1 0 0,0 0 0,0 0 0,0 0 0,0 1 0,1-1 0,-1 0 0,0 0 0,0 0 0,0 0 0,0 0 0,0 0 0,1 0 0,-1 0 0,0 1 0,4 16 0,-6 53 0,1-51 0,0-1 0,2 1 0,0-1 0,3 20 0,-4-35 0,1-1 0,-1 0 0,1 1 0,0-1 0,-1 0 0,1 0 0,0 1 0,0-1 0,0 0 0,1 0 0,-1 0 0,0 0 0,1 0 0,0-1 0,-1 1 0,1 0 0,0-1 0,0 1 0,3 1 0,-2-2 0,-1 0 0,0-1 0,1 1 0,-1-1 0,0 0 0,1 1 0,-1-1 0,1 0 0,-1-1 0,0 1 0,1 0 0,-1-1 0,1 1 0,-1-1 0,0 0 0,3-1 0,5-3 0,0 0 0,-1-1 0,1-1 0,-1 1 0,0-1 0,-1-1 0,8-8 0,1-4 0,-1 0 0,-1-1 0,-1-1 0,-2 0 0,0-1 0,-1 0 0,-1-1 0,-1 0 0,10-40 0,-3-17 0,10-134 0,-22 169 0,-21 172 0,-8 77 0,20-151-341,3 0 0,2 1-1,11 85 1,-4-102-6485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0.858"/>
    </inkml:context>
    <inkml:brush xml:id="br0">
      <inkml:brushProperty name="width" value="0.05" units="cm"/>
      <inkml:brushProperty name="height" value="0.05" units="cm"/>
      <inkml:brushProperty name="color" value="#FF0066"/>
    </inkml:brush>
  </inkml:definitions>
  <inkml:trace contextRef="#ctx0" brushRef="#br0">1 1 24575,'0'3'0,"3"0"0,3 4 0,4 0 0,3 2 0,6-1 0,1 1 0,4-1 0,3-2 0,3-1 0,2-3 0,-2-3 0,-3-5 0,-3-5 0,-5-2 0,-7-3 0,-5 2-8191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1.226"/>
    </inkml:context>
    <inkml:brush xml:id="br0">
      <inkml:brushProperty name="width" value="0.05" units="cm"/>
      <inkml:brushProperty name="height" value="0.05" units="cm"/>
      <inkml:brushProperty name="color" value="#FF0066"/>
    </inkml:brush>
  </inkml:definitions>
  <inkml:trace contextRef="#ctx0" brushRef="#br0">8 4 24575,'-3'0'0,"-1"-3"0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1.603"/>
    </inkml:context>
    <inkml:brush xml:id="br0">
      <inkml:brushProperty name="width" value="0.05" units="cm"/>
      <inkml:brushProperty name="height" value="0.05" units="cm"/>
      <inkml:brushProperty name="color" value="#FF0066"/>
    </inkml:brush>
  </inkml:definitions>
  <inkml:trace contextRef="#ctx0" brushRef="#br0">0 1 24575,'3'0'0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2.061"/>
    </inkml:context>
    <inkml:brush xml:id="br0">
      <inkml:brushProperty name="width" value="0.05" units="cm"/>
      <inkml:brushProperty name="height" value="0.05" units="cm"/>
      <inkml:brushProperty name="color" value="#FF0066"/>
    </inkml:brush>
  </inkml:definitions>
  <inkml:trace contextRef="#ctx0" brushRef="#br0">263 0 24575,'-1'13'0,"-1"1"0,0-1 0,0 0 0,-2 0 0,1 0 0,-2 0 0,0-1 0,0 0 0,-11 18 0,-7 7 0,-43 53 0,13-30 0,30-36 0,-25 36 0,47-59 0,1-1 0,0 1 0,-1-1 0,1 1 0,0-1 0,-1 1 0,1-1 0,0 1 0,-1-1 0,1 1 0,0-1 0,0 1 0,0-1 0,0 1 0,-1-1 0,1 1 0,0 0 0,0-1 0,0 1 0,0-1 0,0 1 0,0-1 0,1 1 0,-1 0 0,0-1 0,0 1 0,0-1 0,1 2 0,0-2 0,0 1 0,-1-1 0,1 1 0,0-1 0,0 1 0,0-1 0,0 1 0,0-1 0,0 0 0,0 0 0,0 0 0,0 1 0,0-1 0,-1 0 0,3 0 0,39-5 0,-39 4 0,53-7 0,1 3 0,-1 2 0,1 3 0,87 10 0,-103-5 0,70 19 0,-109-23 0,-1 0 0,1-1 0,0 1 0,0-1 0,0 0 0,0 1 0,0-1 0,0 0 0,0 0 0,0 0 0,0 0 0,0-1 0,0 1 0,0 0 0,0-1 0,0 1 0,0-1 0,0 0 0,-1 0 0,1 0 0,0 0 0,0 0 0,-1 0 0,1 0 0,-1 0 0,1-1 0,-1 1 0,1 0 0,-1-1 0,0 0 0,0 1 0,0-1 0,0 0 0,0 1 0,0-1 0,0 0 0,0 0 0,-1 0 0,1 0 0,-1 0 0,1 0 0,-1 0 0,0 0 0,0 0 0,0 0 0,0 0 0,0 0 0,-1-3 0,-2-15 0,0 0 0,-2-1 0,0 1 0,-2 1 0,-13-30 0,6 14 0,-59-134 0,65 155-1365,1 6-5461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3.024"/>
    </inkml:context>
    <inkml:brush xml:id="br0">
      <inkml:brushProperty name="width" value="0.05" units="cm"/>
      <inkml:brushProperty name="height" value="0.05" units="cm"/>
      <inkml:brushProperty name="color" value="#FF0066"/>
    </inkml:brush>
  </inkml:definitions>
  <inkml:trace contextRef="#ctx0" brushRef="#br0">74 648 24575,'0'8'0,"0"8"0,-3-16 0,-1-10 0,-12-35 0,2-1 0,-10-56 0,19 69 0,1 1 0,1-1 0,2 0 0,4-36 0,-2 54 0,1 1 0,0 0 0,2 0 0,-1 1 0,2-1 0,0 1 0,0 0 0,1 0 0,12-19 0,-11 24 0,-1-1 0,1 1 0,1 0 0,0 0 0,0 1 0,0 0 0,1 1 0,0 0 0,0 0 0,0 1 0,1 0 0,20-7 0,-15 7 0,-1 1 0,1 1 0,1 0 0,-1 1 0,0 1 0,1 0 0,-1 1 0,0 1 0,1 0 0,20 5 0,-29-4 0,1 0 0,-1 0 0,0 0 0,1 1 0,-1 0 0,0 0 0,-1 1 0,1 0 0,-1 0 0,1 1 0,-1 0 0,-1 0 0,1 0 0,-1 1 0,0-1 0,0 1 0,0 1 0,-1-1 0,0 1 0,0-1 0,-1 1 0,4 11 0,-5-12-72,-1 0 1,0 0-1,0 1 0,-1-1 0,0 0 0,0 1 0,-1-1 0,0 0 1,0 1-1,0-1 0,0 0 0,-1 0 0,0 0 0,-1 0 0,1 0 1,-1-1-1,0 1 0,-4 4 0,-3 6-6754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5.099"/>
    </inkml:context>
    <inkml:brush xml:id="br0">
      <inkml:brushProperty name="width" value="0.05" units="cm"/>
      <inkml:brushProperty name="height" value="0.05" units="cm"/>
      <inkml:brushProperty name="color" value="#FF0066"/>
    </inkml:brush>
  </inkml:definitions>
  <inkml:trace contextRef="#ctx0" brushRef="#br0">188 561 24575,'0'-33'0,"-2"8"0,2 1 0,1-1 0,2 1 0,0 0 0,1 0 0,8-25 0,4 4 0,35-71 0,-42 100 0,0 1 0,1 0 0,0 0 0,1 0 0,1 2 0,0-1 0,23-19 0,-28 29 0,0 0 0,0 0 0,0 0 0,1 0 0,-1 1 0,1 1 0,0-1 0,-1 1 0,1 1 0,16-2 0,-13 2 0,0 1 0,0 0 0,1 1 0,-1 1 0,0-1 0,0 2 0,19 6 0,-21-6 0,-1 0 0,0 1 0,0 1 0,0-1 0,-1 1 0,1 0 0,-1 1 0,0 0 0,11 12 0,-14-13 0,-1 0 0,1 0 0,-1 0 0,0 1 0,0-1 0,0 1 0,-1 0 0,0-1 0,0 1 0,-1 1 0,1-1 0,-1 0 0,-1 0 0,1 12 0,-1-15 0,-1-1 0,1 1 0,-1-1 0,1 1 0,-1-1 0,0 0 0,0 1 0,0-1 0,0 0 0,-1 0 0,1 1 0,-1-1 0,1 0 0,-1 0 0,1-1 0,-1 1 0,0 0 0,0-1 0,0 1 0,0-1 0,0 1 0,-1-1 0,1 0 0,0 0 0,-1 0 0,-2 1 0,5-2 0,-1 0 0,1 0 0,0 0 0,0 1 0,0-1 0,-1 0 0,1 0 0,0 0 0,0 1 0,0-1 0,0 0 0,0 0 0,0 0 0,-1 1 0,1-1 0,0 0 0,0 0 0,0 1 0,0-1 0,0 0 0,0 0 0,0 1 0,0-1 0,0 0 0,0 1 0,0-1 0,0 0 0,0 0 0,0 1 0,0-1 0,0 0 0,1 0 0,-1 1 0,0-1 0,0 0 0,0 0 0,0 0 0,0 1 0,1-1 0,-1 0 0,0 0 0,0 0 0,0 1 0,0-1 0,1 0 0,-1 0 0,0 0 0,0 0 0,1 0 0,-1 0 0,0 1 0,0-1 0,1 0 0,16 11 0,-13-9 0,5 4 0,0 0 0,-1 0 0,1 1 0,-1 0 0,-1 0 0,12 14 0,-17-19 0,0 1 0,-1-1 0,0 1 0,1-1 0,-1 1 0,0-1 0,0 1 0,0 0 0,0 0 0,-1-1 0,1 1 0,-1 0 0,0 0 0,0 0 0,0 0 0,0-1 0,0 1 0,0 0 0,-1 0 0,1 0 0,-1-1 0,0 1 0,0 0 0,0-1 0,0 1 0,-1 0 0,1-1 0,-1 0 0,-3 5 0,-1 0 0,-1 0 0,0 0 0,0-1 0,-1 0 0,0 0 0,0-1 0,0 0 0,-18 8 0,1-3 0,-50 14 0,63-22 0,21-9 0,23-7 0,-23 12 0,0 0 0,-1 1 0,1 1 0,0-1 0,0 1 0,-1 1 0,1 0 0,0 0 0,-1 0 0,1 1 0,-1 1 0,1 0 0,-1 0 0,0 0 0,0 1 0,0 0 0,-1 0 0,0 1 0,1 0 0,8 9 0,-10-9 0,-1 0 0,0 0 0,0 0 0,-1 0 0,1 1 0,-1 0 0,0 0 0,-1 0 0,1 1 0,-1-1 0,-1 1 0,1-1 0,-1 1 0,0 0 0,-1 0 0,0 0 0,0 0 0,0 0 0,-1 0 0,0 1 0,0-1 0,-1 0 0,0 0 0,0 0 0,-3 10 0,2-13 0,1-1 0,-1 0 0,0 0 0,0 0 0,0-1 0,0 1 0,0 0 0,0-1 0,-1 1 0,-4 3 0,4-4 0,0 1 0,0 0 0,0 0 0,0 0 0,-3 6 0,5-6 0,0-1 0,0 0 0,1 1 0,-1-1 0,1 1 0,0-1 0,0 1 0,0-1 0,0 0 0,0 1 0,0-1 0,1 1 0,-1-1 0,1 1 0,-1-1 0,1 0 0,2 3 0,-2-2 0,0 0 0,0 0 0,0 0 0,-1 0 0,1 0 0,-1 0 0,1 0 0,-1 0 0,0 1 0,0-1 0,0 0 0,-2 5 0,1-5 0,-1 1 0,0-1 0,0 1 0,0-1 0,0 1 0,-1-1 0,0 0 0,1 0 0,-1 0 0,0-1 0,0 1 0,0-1 0,-5 3 0,-7 4 0,-29 11 0,22-10 0,13-6 0,-1 0 0,1-1 0,-1 0 0,0 0 0,0-1 0,0-1 0,0 1 0,0-2 0,-1 1 0,1-1 0,0-1 0,0 0 0,0-1 0,-19-4 0,21 3 0,0 0 0,0-1 0,0 1 0,0-1 0,1-1 0,-1 0 0,1 0 0,0 0 0,1-1 0,-1 0 0,1 0 0,0-1 0,1 1 0,-1-1 0,1-1 0,1 1 0,-6-12 0,9 18 0,1 1 0,-1-1 0,1 1 0,0-1 0,-1 0 0,1 1 0,0-1 0,-1 1 0,1-1 0,0 0 0,0 1 0,0-1 0,0 0 0,-1 0 0,1 1 0,0-1 0,0 0 0,0 1 0,0-1 0,1 0 0,-1 0 0,11 7 0,3 3 0,-14-9 0,1 1 0,-1-1 0,0 0 0,0 0 0,1 0 0,-1 0 0,0 0 0,0 0 0,1 0 0,-1 0 0,0 0 0,0 0 0,1 0 0,-1 0 0,0 0 0,0 0 0,1 0 0,-1 0 0,0 0 0,0 0 0,0 0 0,1 0 0,-1 0 0,0 0 0,0 0 0,1-1 0,-1 1 0,0 0 0,0 0 0,0 0 0,1 0 0,-1-1 0,0 1 0,0 0 0,0 0 0,0 0 0,0-1 0,1 1 0,-1 0 0,0 0 0,0 0 0,0-1 0,0 1 0,0 0 0,0 0 0,0-1 0,0 1 0,0 0 0,0-1 0,0-1 0,-1 0 0,1 0 0,-1 0 0,0 0 0,1 0 0,-1 0 0,0 1 0,0-1 0,0 0 0,0 0 0,-1 1 0,1-1 0,0 1 0,-1-1 0,-2-1 0,-12-18 0,16 20 0,-1 1 0,1-1 0,0 0 0,-1 1 0,1-1 0,0 0 0,0 1 0,0-1 0,0 0 0,-1 1 0,1-1 0,0 0 0,0 0 0,0 1 0,1-1 0,-1 0 0,0 1 0,0-1 0,0 0 0,0 1 0,1-1 0,-1 0 0,0 1 0,0-1 0,1 1 0,-1-1 0,1 0 0,0 0 0,-1 1 0,0-1 0,1 1 0,-1 0 0,0-1 0,1 1 0,-1 0 0,0-1 0,1 1 0,-1 0 0,1 0 0,-1-1 0,1 1 0,-1 0 0,1 0 0,-1 0 0,1 0 0,-1 0 0,1 0 0,-1 0 0,1-1 0,-1 1 0,1 1 0,-1-1 0,1 0 0,-1 0 0,1 0 0,-1 0 0,1 0 0,13 11 0,4 20 0,-18-30 0,38 82 0,-33-71 0,-1 0 0,-1 1 0,0 0 0,3 25 0,-6-36 0,0 1 0,0 0 0,0-1 0,-1 1 0,1 0 0,-1-1 0,0 1 0,0-1 0,0 1 0,0-1 0,0 1 0,0-1 0,-1 0 0,1 1 0,-1-1 0,0 0 0,0 0 0,1 0 0,-1-1 0,0 1 0,-1 0 0,1-1 0,-3 3 0,-7 2 0,0 0 0,0 0 0,-21 6 0,2-1 0,13-4 0,0 0 0,-1-2 0,0 0 0,-1-1 0,1-1 0,-1-1 0,1-1 0,-1-1 0,1 0 0,-1-1 0,1-1 0,-1-1 0,1-1 0,-33-11 0,50 14-76,0 1 1,0-1-1,0 0 0,0 0 0,1 0 0,-1 0 0,0 0 0,0-1 1,1 1-1,-1 0 0,1-1 0,-1 1 0,1-1 0,0 0 1,0 1-1,-1-1 0,0-3 0,-2-6-6750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6.033"/>
    </inkml:context>
    <inkml:brush xml:id="br0">
      <inkml:brushProperty name="width" value="0.05" units="cm"/>
      <inkml:brushProperty name="height" value="0.05" units="cm"/>
      <inkml:brushProperty name="color" value="#FF0066"/>
    </inkml:brush>
  </inkml:definitions>
  <inkml:trace contextRef="#ctx0" brushRef="#br0">168 0 24575,'-4'0'0,"-1"1"0,0-1 0,0 1 0,1 0 0,-1 0 0,0 1 0,1-1 0,-1 1 0,1 0 0,0 0 0,0 1 0,0-1 0,-4 4 0,1 0 0,0 0 0,0 1 0,1 0 0,0 0 0,0 0 0,-7 13 0,5-6 0,1 0 0,0 0 0,1 1 0,1 0 0,0 0 0,1 1 0,1-1 0,-2 20 0,5-22 0,1 0 0,0 0 0,1-1 0,0 1 0,1 0 0,5 12 0,-3-10 0,-1 1 0,-1 0 0,2 19 0,-5-32 0,0-1 0,0 0 0,0 0 0,1 1 0,-1-1 0,1 0 0,-1 0 0,1 1 0,0-1 0,-1 0 0,1 0 0,0 0 0,1 0 0,-1 0 0,0 0 0,1 0 0,-1-1 0,4 4 0,-2-3 0,0-1 0,0 1 0,0-1 0,0 0 0,1 0 0,-1 0 0,0 0 0,1-1 0,-1 0 0,0 1 0,1-1 0,4-1 0,25 1 0,165 7 0,-168-3 0,0-2 0,53-2 0,-80 0 0,0-1 0,0 0 0,0 0 0,0 0 0,-1 0 0,1-1 0,0 1 0,-1-1 0,1 0 0,-1 0 0,0 1 0,0-2 0,1 1 0,-1 0 0,0 0 0,-1-1 0,1 1 0,0-1 0,-1 1 0,0-1 0,1 0 0,-1 1 0,0-1 0,0 0 0,1-5 0,1-6 0,0-1 0,-1 1 0,1-28 0,-2 28 0,-1-1 0,-1 0 0,0 0 0,-1 1 0,-8-27 0,7 32 0,0 0 0,-2 0 0,1 0 0,-1 0 0,0 1 0,0 0 0,-1 0 0,-1 1 0,-12-13 0,9 9-1365,2 2-5461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6.604"/>
    </inkml:context>
    <inkml:brush xml:id="br0">
      <inkml:brushProperty name="width" value="0.05" units="cm"/>
      <inkml:brushProperty name="height" value="0.05" units="cm"/>
      <inkml:brushProperty name="color" value="#FF0066"/>
    </inkml:brush>
  </inkml:definitions>
  <inkml:trace contextRef="#ctx0" brushRef="#br0">0 30 24575,'3'1'0,"-1"0"0,1 0 0,-1 0 0,1 0 0,-1 0 0,0 1 0,0-1 0,4 4 0,5 2 0,1 0 0,0-1 0,0 0 0,1-1 0,0 0 0,0-1 0,25 5 0,-35-8 0,0-1 0,0 1 0,0-1 0,0 0 0,1 0 0,-1 0 0,0-1 0,0 1 0,0-1 0,0 1 0,0-1 0,0 0 0,-1 0 0,1 0 0,0-1 0,0 1 0,-1-1 0,1 1 0,-1-1 0,1 0 0,-1 0 0,0 0 0,1 0 0,-1-1 0,0 1 0,-1 0 0,1-1 0,0 0 0,-1 1 0,1-1 0,-1 0 0,0 0 0,0 1 0,0-1 0,0 0 0,0-5 0,2-9-1365,-2 2-5461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07.108"/>
    </inkml:context>
    <inkml:brush xml:id="br0">
      <inkml:brushProperty name="width" value="0.05" units="cm"/>
      <inkml:brushProperty name="height" value="0.05" units="cm"/>
      <inkml:brushProperty name="color" value="#FF0066"/>
    </inkml:brush>
  </inkml:definitions>
  <inkml:trace contextRef="#ctx0" brushRef="#br0">0 0 24575,'3'0'0,"4"0"0,3 0 0,1 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0.445"/>
    </inkml:context>
    <inkml:brush xml:id="br0">
      <inkml:brushProperty name="width" value="0.05" units="cm"/>
      <inkml:brushProperty name="height" value="0.05" units="cm"/>
      <inkml:brushProperty name="color" value="#FF0066"/>
    </inkml:brush>
  </inkml:definitions>
  <inkml:trace contextRef="#ctx0" brushRef="#br0">23 13 24575,'2'-13'0,"2"18"0,3 21 0,-2 22 0,-2 1 0,-6 72 0,-21 97 0,24-217 0,-10 65-1365,4-41-5461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2.486"/>
    </inkml:context>
    <inkml:brush xml:id="br0">
      <inkml:brushProperty name="width" value="0.05" units="cm"/>
      <inkml:brushProperty name="height" value="0.05" units="cm"/>
      <inkml:brushProperty name="color" value="#FF0066"/>
    </inkml:brush>
  </inkml:definitions>
  <inkml:trace contextRef="#ctx0" brushRef="#br0">2 130 24575,'-2'2'0,"8"2"0,12 3 0,47-2 0,1-2 0,96-10 0,-137 6 0,0-1 0,0-1 0,0-1 0,0-2 0,-1 0 0,31-13 0,-53 19 0,0-1 0,1 0 0,-1-1 0,0 1 0,0 0 0,0-1 0,0 1 0,0-1 0,0 1 0,-1-1 0,1 0 0,0 0 0,-1 0 0,1 0 0,-1 0 0,0 0 0,0 0 0,0-1 0,0 1 0,0 0 0,0-1 0,-1 1 0,2-5 0,-3 4 0,1 1 0,0 0 0,-1-1 0,0 1 0,1 0 0,-1 0 0,0 0 0,0-1 0,0 1 0,-1 0 0,1 1 0,0-1 0,-1 0 0,1 0 0,-1 0 0,0 1 0,1-1 0,-1 1 0,0-1 0,0 1 0,0 0 0,0 0 0,0 0 0,0 0 0,-3-1 0,-1 0 0,0 1 0,0-1 0,1 1 0,-1 0 0,0 0 0,0 1 0,0 0 0,0 0 0,0 0 0,0 1 0,0 0 0,0 0 0,0 1 0,1-1 0,-1 1 0,0 0 0,1 1 0,-1-1 0,1 1 0,0 0 0,0 1 0,-6 5 0,-1 0 0,2 0 0,-1 1 0,1 0 0,1 1 0,0 0 0,1 0 0,0 1 0,-10 19 0,14-24 0,1 0 0,0 1 0,1-1 0,0 1 0,0 0 0,1-1 0,0 1 0,-1 8 0,2-14 0,0 0 0,0-1 0,0 1 0,0 0 0,1 0 0,-1-1 0,0 1 0,1 0 0,0-1 0,-1 1 0,1 0 0,0-1 0,0 1 0,-1-1 0,1 1 0,0-1 0,1 1 0,-1-1 0,0 0 0,0 1 0,1-1 0,-1 0 0,0 0 0,1 0 0,-1 0 0,1 0 0,0-1 0,-1 1 0,1 0 0,-1-1 0,1 1 0,0-1 0,0 1 0,-1-1 0,1 0 0,0 0 0,0 0 0,-1 0 0,1 0 0,3 0 0,4-2 0,0 1 0,0-2 0,0 1 0,0-1 0,0 0 0,0-1 0,-1 0 0,15-10 0,-14 9 0,1 0 0,-1 0 0,1 1 0,-1 0 0,1 0 0,12-1 0,-21 4 0,1 1 0,-1 0 0,1 0 0,-1 0 0,1 0 0,-1 0 0,1 0 0,-1 0 0,1 0 0,-1 0 0,1 1 0,-1-1 0,1 1 0,-1-1 0,1 1 0,-1 0 0,0-1 0,0 1 0,1 0 0,-1 0 0,0 0 0,0 0 0,0 0 0,0 0 0,0 0 0,0 0 0,0 1 0,0-1 0,0 0 0,0 3 0,2 3 0,0 0 0,-1 1 0,0 0 0,-1-1 0,1 10 0,-1-11 0,-1 0 0,2 0 0,-1 0 0,0 0 0,5 10 0,-4-14-57,-1 0 0,0 0 1,1 0-1,-1-1 0,1 1 0,0-1 0,-1 1 0,1-1 0,0 1 0,0-1 0,0 0 1,0 0-1,0 0 0,0 0 0,0 0 0,1-1 0,-1 1 0,0 0 0,0-1 1,1 0-1,-1 0 0,0 1 0,4-2 0,9-1-6769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2.682"/>
    </inkml:context>
    <inkml:brush xml:id="br0">
      <inkml:brushProperty name="width" value="0.05" units="cm"/>
      <inkml:brushProperty name="height" value="0.05" units="cm"/>
      <inkml:brushProperty name="color" value="#FF0066"/>
    </inkml:brush>
  </inkml:definitions>
  <inkml:trace contextRef="#ctx0" brushRef="#br0">5139 234 24575,'-6'0'0,"-1"-1"0,1 0 0,0 0 0,-7-3 0,-20-3 0,-35 1 0,-133-8 0,-91 14 0,-412-9 0,172 1 0,-49-1 0,283-4 0,-603-15 0,673 28 0,-299-40 0,178 12 0,196 12 0,94 8 0,-72-1 0,126 9 0,0 0 0,0 0 0,1-1 0,-1 0 0,-6-1 0,11 1 0,-1 1 0,1 0 0,-1 0 0,1 0 0,-1 0 0,1-1 0,0 1 0,-1 0 0,1-1 0,-1 1 0,1 0 0,0-1 0,-1 1 0,1 0 0,-1-1 0,1 1 0,0-1 0,0 1 0,-1-1 0,1 1 0,0-1 0,-1 0 0,2 0 0,-1 1 0,0-1 0,0 0 0,0 0 0,1 0 0,-1 1 0,0-1 0,1 0 0,-1 1 0,1-1 0,-1 0 0,1 1 0,-1-1 0,1 0 0,-1 1 0,1-1 0,-1 1 0,1-1 0,0 1 0,0-1 0,0 0 0,0 1 0,-1-1 0,1 1 0,0-1 0,-1 1 0,1 0 0,0-1 0,0 1 0,-1 0 0,1 0 0,0-1 0,0 1 0,0 0 0,-1 0 0,1 0 0,0 0 0,0 0 0,0 0 0,0 0 0,-1 0 0,1 1 0,0-1 0,0 0 0,0 0 0,-1 1 0,1-1 0,0 0 0,-1 1 0,1-1 0,0 1 0,0-1 0,-1 1 0,1-1 0,-1 1 0,1-1 0,-1 1 0,1 0 0,-1-1 0,1 1 0,-1 0 0,1-1 0,-1 1 0,0 0 0,1 0 0,-1-1 0,0 2 0,3 5 0,-1-1 0,0 0 0,0 1 0,1 8 0,2 25 0,-2 75 0,-1-23 0,28 339 0,-24-396 297,-4-28-535,0-1 1,-1 1-1,-1-1 1,1 1 0,-1 0-1,0 8 1,-3-5-6589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3.091"/>
    </inkml:context>
    <inkml:brush xml:id="br0">
      <inkml:brushProperty name="width" value="0.05" units="cm"/>
      <inkml:brushProperty name="height" value="0.05" units="cm"/>
      <inkml:brushProperty name="color" value="#FF0066"/>
    </inkml:brush>
  </inkml:definitions>
  <inkml:trace contextRef="#ctx0" brushRef="#br0">0 1 24575,'3'0'0,"4"0"0,3 0 0,4 0 0,4 0 0,2 3 0,1 0 0,0 4 0,-2 2 0,0 3 0,-1 0 0,-1 3 0,0-1 0,-3 3 0,-1-1 0,-3-1 0,0 0 0,-1-2-8191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3.466"/>
    </inkml:context>
    <inkml:brush xml:id="br0">
      <inkml:brushProperty name="width" value="0.05" units="cm"/>
      <inkml:brushProperty name="height" value="0.05" units="cm"/>
      <inkml:brushProperty name="color" value="#FF0066"/>
    </inkml:brush>
  </inkml:definitions>
  <inkml:trace contextRef="#ctx0" brushRef="#br0">322 0 24575,'0'2'0,"0"-1"0,-1 0 0,1 1 0,0-1 0,-1 0 0,1 1 0,-1-1 0,0 0 0,0 0 0,1 0 0,-1 0 0,0 1 0,0-1 0,0 0 0,0 0 0,0-1 0,-1 2 0,-24 16 0,17-13 0,-122 75 0,90-56 0,29-16-170,0 0-1,1 1 0,0 0 1,0 1-1,1 1 0,0-1 1,-15 23-1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5.432"/>
    </inkml:context>
    <inkml:brush xml:id="br0">
      <inkml:brushProperty name="width" value="0.05" units="cm"/>
      <inkml:brushProperty name="height" value="0.05" units="cm"/>
      <inkml:brushProperty name="color" value="#FF0066"/>
    </inkml:brush>
  </inkml:definitions>
  <inkml:trace contextRef="#ctx0" brushRef="#br0">1 0 24575,'5'0'0,"1"1"0,-1 0 0,1 0 0,-1 0 0,0 0 0,0 1 0,1 0 0,8 5 0,38 26 0,-21-12 0,2-3-273,0-1 0,0-1 0,2-2 0,42 11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15.834"/>
    </inkml:context>
    <inkml:brush xml:id="br0">
      <inkml:brushProperty name="width" value="0.05" units="cm"/>
      <inkml:brushProperty name="height" value="0.05" units="cm"/>
      <inkml:brushProperty name="color" value="#FF0066"/>
    </inkml:brush>
  </inkml:definitions>
  <inkml:trace contextRef="#ctx0" brushRef="#br0">293 16 24575,'0'0'0,"0"0"0,0 0 0,0 0 0,1 0 0,-1 0 0,0 0 0,0 0 0,0 0 0,0 0 0,1 0 0,-1 0 0,0 0 0,0 0 0,0 0 0,0 0 0,1 0 0,-1 0 0,0 0 0,0 0 0,0 0 0,0 0 0,1 0 0,-1 0 0,0 0 0,0 0 0,0 0 0,0 0 0,1 0 0,-1 0 0,0-1 0,0 1 0,0 0 0,0 0 0,0 0 0,0 0 0,0 0 0,1-1 0,-1 1 0,0 0 0,0 0 0,0 0 0,0 0 0,0 0 0,0-1 0,0 1 0,0 0 0,0 0 0,0 0 0,0-1 0,0 1 0,0 0 0,0 0 0,0 0 0,0 0 0,0-1 0,0 1 0,0 0 0,0 0 0,0 0 0,0 0 0,0-1 0,-1 1 0,1 0 0,0 0 0,-11-8 0,7 8 0,0-1 0,-1 1 0,1 0 0,0 0 0,-1 0 0,1 1 0,0-1 0,0 1 0,-1 0 0,1 0 0,0 1 0,0-1 0,0 1 0,-4 2 0,-9 6 0,-29 21 0,23-15 0,3-2-273,1 1 0,1 0 0,0 1 0,-29 37 0,35-39-6553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3.883"/>
    </inkml:context>
    <inkml:brush xml:id="br0">
      <inkml:brushProperty name="width" value="0.05" units="cm"/>
      <inkml:brushProperty name="height" value="0.05" units="cm"/>
      <inkml:brushProperty name="color" value="#FF0066"/>
    </inkml:brush>
  </inkml:definitions>
  <inkml:trace contextRef="#ctx0" brushRef="#br0">1 422 24575,'31'-1'0,"-21"0"0,-1 0 0,1 1 0,0 0 0,-1 1 0,1 0 0,15 3 0,-24-3 0,1 0 0,-1 0 0,0-1 0,1 1 0,-1 0 0,0 0 0,1 1 0,-1-1 0,0 0 0,0 0 0,0 1 0,0-1 0,0 0 0,0 1 0,-1-1 0,1 1 0,0-1 0,-1 1 0,1-1 0,-1 1 0,1 0 0,-1-1 0,0 1 0,0 0 0,0-1 0,0 1 0,0 0 0,0-1 0,0 1 0,-1 1 0,-1 9 0,0-1 0,-1 0 0,-5 15 0,2-9 0,0 3 0,-1 3 0,-7 41 0,16-58 0,3-11 0,4-11 0,5-29 0,12-73 0,-11 42 0,-6 35 0,29-112 0,-31 129 0,2 1 0,0 0 0,2 1 0,17-28 0,-25 45 0,0 0 0,0 1 0,1-1 0,0 1 0,0 0 0,0 0 0,0 0 0,1 1 0,-1-1 0,1 1 0,0 0 0,0 1 0,0-1 0,9-2 0,-8 3 0,1 1 0,-1 0 0,1 1 0,-1 0 0,1 0 0,-1 0 0,1 0 0,-1 1 0,1 0 0,-1 1 0,0-1 0,9 4 0,-4 0 0,-1-1 0,1 1 0,-1 1 0,0 0 0,-1 0 0,1 1 0,-1 0 0,-1 1 0,1-1 0,-1 2 0,7 9 0,-12-14 0,-1-1 0,1 1 0,-1 0 0,1 0 0,-1 0 0,-1 0 0,1 0 0,0 0 0,-1 1 0,0-1 0,0 1 0,0-1 0,-1 1 0,0-1 0,0 1 0,0-1 0,0 1 0,0-1 0,-1 1 0,0-1 0,0 0 0,0 1 0,-1-1 0,1 0 0,-1 0 0,0 1 0,0-2 0,-1 1 0,1 0 0,-6 6 0,-3 2 0,-1-1 0,-1 0 0,1-1 0,-2 0 0,0-1 0,0 0 0,0-2 0,-1 1 0,0-2 0,-1 0 0,0-1 0,-20 5 0,9-10 0,21-4 0,6 3 0,0 0 0,0 1 0,0-1 0,0 1 0,1-1 0,-1 1 0,0-1 0,1 0 0,-1 1 0,0-1 0,1 1 0,-1-1 0,0 1 0,1-1 0,-1 1 0,1 0 0,-1-1 0,2 0 0,4-3 0,0 0 0,0 1 0,0-1 0,1 1 0,-1 0 0,1 1 0,0 0 0,7-2 0,8 0 0,29-3 0,-24 6 0,-18 2 0,0-2 0,0 1 0,0-1 0,0 0 0,9-3 0,27-10-153,84-37-1,46-36-454,-143 71 498,-24 12 38,8-4 27,-1 0 1,29-21 0,-44 29 47,1-1 0,0 1 0,-1-1 0,1 1 0,-1-1 0,1 1 1,-1-1-1,1 1 0,-1-1 0,1 0 0,-1 1 0,0-1 0,1 0 0,-1 1 0,0-1 0,0 0 0,1 0 0,-1 1 0,0-1 0,0 0 0,0 0 0,0 1 0,0-1 1,0 0-1,0 0 0,0 1 0,0-1 0,0 0 0,0 0 0,-1 1 0,1-1 0,0 0 0,0 1 0,-1-1 0,1 0 0,0 1 0,-1-1 0,1 0 0,-1 1 1,1-1-1,-1 1 0,1-1 0,-1 1 0,0-1 0,1 1 0,-1-1 0,1 1 0,-1 0 0,0-1 0,1 1 0,-1 0 0,0-1 0,0 1 0,1 0 0,-1 0 0,0 0 1,0 0-1,1 0 0,-1 0 0,0 0 0,0 0 0,1 0 0,-1 0 0,0 0 0,0 0 0,0 1 0,0-1 20,1 1 0,0-1 0,0 0 0,-1 1 0,1-1 0,0 1 0,0-1 0,0 1 0,0-1 0,0 1 0,0-1 0,0 0 0,0 1 0,0-1 0,0 1 0,0-1 0,0 1 0,0-1 0,0 1 0,0-1 0,0 1 0,0-1 0,0 0 0,1 1 0,-1-1 0,0 1-1,0-1 1,1 1 0,6 13 336,7 13-359,22 52 0,-32-64 0,1 0 0,-2 0 0,0 0 0,-1 0 0,1 26 0,-3-31 0,-1-1 0,0 1 0,-1 0 0,0-1 0,0 0 0,-1 1 0,0-1 0,-1 0 0,0-1 0,0 1 0,-1-1 0,0 0 0,-1 0 0,0 0 0,0 0 0,0-1 0,-1 0 0,0-1 0,0 0 0,-13 8 0,1 0 0,-1-1 0,0-1 0,-1-1 0,-1-1 0,1-1 0,-2-1 0,1-1 0,-1 0 0,0-2 0,0-1 0,-1-1 0,1-1 0,-1-1 0,-40-3 0,14-6 0,38 5 0,0 0 0,-1 2 0,-19-1 0,27 2 0,1 0 0,-1 1 0,1 0 0,-1 0 0,1 0 0,0 0 0,-1 1 0,1 0 0,0 0 0,0 0 0,0 0 0,0 0 0,-6 6 0,0 1 0,-1-1 0,0-1 0,0 1 0,-22 9 0,28-15 0,0 0 0,0 0 0,-1-1 0,1 1 0,0-1 0,-1 0 0,1-1 0,-1 1 0,1-1 0,-1 0 0,1 0 0,0-1 0,-1 0 0,-6-1 0,12 2 8,-1 0 0,1 0 0,0 0-1,0 0 1,-1-1 0,1 1 0,0 0-1,-1 0 1,1 0 0,0 0 0,0 0-1,-1 0 1,1 0 0,0-1 0,-1 1-1,1 0 1,0 0 0,0 0 0,0-1-1,-1 1 1,1 0 0,0 0 0,0-1-1,0 1 1,0 0 0,-1 0 0,1-1-1,0 1 1,0 0 0,0-1 0,0 1-1,0 0 1,0 0 0,0-1 0,0 1 0,0 0-1,0-1 1,0 1 0,0 0 0,0-1-1,0 1 1,0 0 0,0-1 0,10-9-1715,-2 5-5119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4.394"/>
    </inkml:context>
    <inkml:brush xml:id="br0">
      <inkml:brushProperty name="width" value="0.05" units="cm"/>
      <inkml:brushProperty name="height" value="0.05" units="cm"/>
      <inkml:brushProperty name="color" value="#FF0066"/>
    </inkml:brush>
  </inkml:definitions>
  <inkml:trace contextRef="#ctx0" brushRef="#br0">239 204 24575,'3'0'0,"0"-1"0,1 0 0,-1 1 0,0-2 0,0 1 0,0 0 0,0 0 0,-1-1 0,1 0 0,0 0 0,0 1 0,-1-2 0,1 1 0,2-3 0,30-37 0,-29 35 0,0-2 0,-1 1 0,0 0 0,5-15 0,-9 20 0,1-1 0,-1 1 0,0-1 0,0 0 0,-1 0 0,1 1 0,-1-1 0,0 0 0,0 0 0,0 0 0,0 1 0,-1-1 0,1 0 0,-3-5 0,3 7 0,-1 1 0,1 0 0,-1 0 0,0 0 0,1-1 0,-1 1 0,0 0 0,0 0 0,0 0 0,0 0 0,0 0 0,0 1 0,0-1 0,0 0 0,-1 0 0,1 1 0,0-1 0,0 0 0,-3 0 0,1 1 0,0-1 0,0 1 0,0-1 0,0 1 0,-1 0 0,1 0 0,0 0 0,-4 2 0,-3 0 0,-1 1 0,1 0 0,1 1 0,-12 5 0,5 0 0,1 0 0,0 1 0,1 1 0,0 1 0,0 0 0,2 0 0,-1 1 0,1 1 0,1 0 0,1 1 0,0 0 0,-13 28 0,12-21 0,1 1 0,1 1 0,2 0 0,0 0 0,1 0 0,2 1 0,0 0 0,1 41 0,2-58 0,2 1 0,-1-1 0,1 1 0,1 0 0,0-1 0,0 0 0,0 1 0,1-1 0,0 0 0,1 0 0,0-1 0,6 10 0,-6-12 0,0 0 0,0-1 0,1 1 0,0-1 0,0 0 0,0 0 0,1 0 0,-1-1 0,1 1 0,-1-1 0,1-1 0,0 1 0,1-1 0,-1 0 0,0-1 0,12 2 0,-3-1-136,0-1-1,-1-1 1,1 0-1,0-1 1,-1-1-1,1 0 1,-1-1-1,1-1 0,26-10 1,-4-2-6690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4.767"/>
    </inkml:context>
    <inkml:brush xml:id="br0">
      <inkml:brushProperty name="width" value="0.05" units="cm"/>
      <inkml:brushProperty name="height" value="0.05" units="cm"/>
      <inkml:brushProperty name="color" value="#FF0066"/>
    </inkml:brush>
  </inkml:definitions>
  <inkml:trace contextRef="#ctx0" brushRef="#br0">4 36 24575,'-2'0'0,"1"0"0,4 0 0,7 0 0,8 0 0,9 0 0,9 0 0,6-3 0,6-1 0,5-2 0,2-1 0,1 1 0,-4 2 0,-5 1 0,-7 1 0,-11 1-8191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5.136"/>
    </inkml:context>
    <inkml:brush xml:id="br0">
      <inkml:brushProperty name="width" value="0.05" units="cm"/>
      <inkml:brushProperty name="height" value="0.05" units="cm"/>
      <inkml:brushProperty name="color" value="#FF0066"/>
    </inkml:brush>
  </inkml:definitions>
  <inkml:trace contextRef="#ctx0" brushRef="#br0">0 105 24575,'13'-29'0,"7"-16"0,-19 42 0,1 1 0,0 0 0,-1-1 0,1 1 0,0 0 0,0 0 0,0 0 0,0 0 0,0 0 0,0 0 0,1 1 0,-1-1 0,5-1 0,-6 3 0,0 0 0,0-1 0,0 1 0,0 0 0,0 0 0,0 0 0,0 0 0,0 1 0,0-1 0,-1 0 0,1 0 0,0 0 0,0 1 0,0-1 0,0 1 0,0-1 0,0 0 0,0 1 0,0 0 0,-1-1 0,1 1 0,0-1 0,0 1 0,-1 0 0,1 0 0,-1-1 0,1 1 0,0 0 0,-1 0 0,1 0 0,-1 0 0,1 1 0,13 33 0,-13-33 0,11 43 86,-2 1-1,-2 1 0,4 57 1,-8 142-1793,-4-218-5119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5.510"/>
    </inkml:context>
    <inkml:brush xml:id="br0">
      <inkml:brushProperty name="width" value="0.05" units="cm"/>
      <inkml:brushProperty name="height" value="0.05" units="cm"/>
      <inkml:brushProperty name="color" value="#FF0066"/>
    </inkml:brush>
  </inkml:definitions>
  <inkml:trace contextRef="#ctx0" brushRef="#br0">4 100 24575,'-3'-3'0,"8"8"0,13 9 0,6-3 0,1 0 0,0-2 0,1-1 0,0 0 0,0-3 0,0 0 0,1-1 0,51 0 0,-67-5 0,0 0 0,0-1 0,0 0 0,0-1 0,0 0 0,-1 0 0,0-1 0,1-1 0,-1 0 0,15-10 0,-20 11 0,1 0 0,-1 0 0,0 0 0,0-1 0,-1 0 0,1 0 0,-1 0 0,0-1 0,-1 1 0,1-1 0,-1 0 0,0 0 0,0 0 0,-1-1 0,0 1 0,0-1 0,-1 1 0,2-12 0,-3 17 0,1 0 0,-1 0 0,0 0 0,0 0 0,0 0 0,0 0 0,0 0 0,-1 0 0,1 0 0,0 0 0,0 0 0,-1 0 0,1 0 0,0 0 0,-1 0 0,1 0 0,-2-1 0,2 1 0,-1 1 0,1 0 0,-1 0 0,1-1 0,-1 1 0,1 0 0,-1 0 0,1 0 0,-1 0 0,1 0 0,-1 0 0,1 0 0,-1 0 0,1 0 0,-1 0 0,1 0 0,-1 0 0,1 0 0,-1 0 0,1 0 0,-1 1 0,1-1 0,-1 0 0,0 1 0,-3 1 0,0 1 0,0 0 0,0 0 0,1 0 0,-1 0 0,-3 5 0,-62 75-1365,47-54-5461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9:32.853"/>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2.934"/>
    </inkml:context>
    <inkml:brush xml:id="br0">
      <inkml:brushProperty name="width" value="0.05" units="cm"/>
      <inkml:brushProperty name="height" value="0.05" units="cm"/>
      <inkml:brushProperty name="color" value="#FF0066"/>
    </inkml:brush>
  </inkml:definitions>
  <inkml:trace contextRef="#ctx0" brushRef="#br0">35 185 24575,'-3'-24'0,"-23"-136"0,26 160 0,0 0 0,0 0 0,0 0 0,0 0 0,0 0 0,0 0 0,0 0 0,0 0 0,0 0 0,0 0 0,-1 0 0,1 0 0,0 0 0,0 0 0,0 0 0,0 0 0,0 0 0,0 0 0,0 0 0,0 0 0,0 0 0,0 0 0,0 0 0,0 0 0,0 0 0,-1 0 0,1 0 0,0 0 0,0 0 0,0 0 0,0 0 0,0 0 0,0 0 0,-2 17 0,1 26 0,2 337 0,-1-379 0,0-1 0,0 0 0,0 1 0,0-1 0,-1 0 0,1 1 0,0-1 0,0 1 0,0-1 0,0 0 0,0 1 0,0-1 0,1 0 0,-1 1 0,0-1 0,0 1 0,0-1 0,0 0 0,0 1 0,0-1 0,1 0 0,-1 1 0,0-1 0,0 0 0,1 0 0,-1 1 0,0-1 0,0 0 0,1 1 0,-1-1 0,0 0 0,1 0 0,-1 0 0,0 1 0,1-1 0,-1 0 0,0 0 0,1 0 0,-1 0 0,1 0 0,-1 0 0,0 0 0,1 0 0,-1 0 0,0 0 0,1 0 0,-1 0 0,1 0 0,-1 0 0,0 0 0,1 0 0,-1 0 0,0 0 0,1 0 0,-1-1 0,0 1 0,1 0 0,-1 0 0,0 0 0,1-1 0,-1 1 0,0 0 0,0 0 0,1-1 0,-1 1 0,0 0 0,0-1 0,1 1 0,27-27 0,-20 17 0,4 0 0,1-1 0,0 2 0,0-1 0,1 2 0,0 0 0,29-12 0,-34 17 0,0 0 0,0 0 0,1 1 0,-1 0 0,0 0 0,1 1 0,-1 1 0,1-1 0,-1 1 0,1 1 0,-1 0 0,1 0 0,10 4 0,-17-5 0,-1 1 0,1 0 0,0 0 0,0 0 0,-1 0 0,1 1 0,0-1 0,-1 1 0,0 0 0,1-1 0,-1 1 0,0 0 0,0 0 0,0 0 0,0 1 0,0-1 0,0 0 0,-1 1 0,1-1 0,-1 1 0,0 0 0,0-1 0,0 1 0,0 0 0,0 0 0,0 0 0,-1 0 0,1-1 0,-1 1 0,0 0 0,0 0 0,0 0 0,-1 4 0,-1 1 0,1-1 0,-2 0 0,1 1 0,-1-1 0,0 0 0,0 0 0,-1-1 0,0 1 0,0-1 0,-1 1 0,-8 8 0,2-4 0,0-1 0,-1 0 0,0 0 0,-1-1 0,-25 13 0,29-18 0,1 0 0,-1 0 0,0-1 0,0 0 0,0-1 0,0 0 0,-1-1 0,1 1 0,0-2 0,-19 0 0,26 0-50,0-1-1,0 1 1,0 0-1,0-1 0,1 0 1,-1 1-1,0-1 1,0 0-1,0 0 1,1 0-1,-1 0 0,1 0 1,-1 0-1,1-1 1,-1 1-1,1 0 1,0-1-1,-1 1 0,1-1 1,0 1-1,0-1 1,0 0-1,0 0 1,1 1-1,-1-1 1,-1-3-1,-2-13-6775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6.352"/>
    </inkml:context>
    <inkml:brush xml:id="br0">
      <inkml:brushProperty name="width" value="0.05" units="cm"/>
      <inkml:brushProperty name="height" value="0.05" units="cm"/>
      <inkml:brushProperty name="color" value="#FF0066"/>
    </inkml:brush>
  </inkml:definitions>
  <inkml:trace contextRef="#ctx0" brushRef="#br0">1 225 24575,'1'0'0,"0"0"0,1 0 0,-1 1 0,0-1 0,1 0 0,-1 0 0,0 1 0,0-1 0,1 1 0,-1-1 0,0 1 0,0-1 0,1 1 0,-1 0 0,0-1 0,0 1 0,0 0 0,0 0 0,0 0 0,0 0 0,-1 0 0,1 0 0,0 0 0,0 0 0,-1 1 0,1-1 0,0 0 0,0 3 0,1 2 0,-1 1 0,0 0 0,0 0 0,0 11 0,1 6 0,37 169 0,-13-80 0,5 56 0,-67-349 0,-6-37 0,42 211 0,-5-35 0,2 1 0,5-68 0,-1 95 0,1-1 0,1 1 0,0 0 0,10-25 0,-10 31 0,1 0 0,0 0 0,0 0 0,0 0 0,1 1 0,0 0 0,0 0 0,1 0 0,9-7 0,-8 8 22,1 0-1,0 1 0,1 0 1,-1 0-1,1 1 0,-1 0 1,1 1-1,0 0 0,0 0 1,0 1-1,1 0 0,-1 1 1,0 0-1,0 0 0,11 2 1,-6 0-193,0 0 0,0 1 1,-1 0-1,1 1 0,-1 1 1,0 0-1,0 1 0,0 0 1,13 9-1,-8 0-6655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6.720"/>
    </inkml:context>
    <inkml:brush xml:id="br0">
      <inkml:brushProperty name="width" value="0.05" units="cm"/>
      <inkml:brushProperty name="height" value="0.05" units="cm"/>
      <inkml:brushProperty name="color" value="#FF0066"/>
    </inkml:brush>
  </inkml:definitions>
  <inkml:trace contextRef="#ctx0" brushRef="#br0">84 0 24575,'-18'12'0,"-7"3"0,2 0 0,8-4 0,13-2 0,12-4 0,7-2 0,10-2 0,5-1 0,4-1 0,3 1 0,-4-1-8191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7.120"/>
    </inkml:context>
    <inkml:brush xml:id="br0">
      <inkml:brushProperty name="width" value="0.05" units="cm"/>
      <inkml:brushProperty name="height" value="0.05" units="cm"/>
      <inkml:brushProperty name="color" value="#FF0066"/>
    </inkml:brush>
  </inkml:definitions>
  <inkml:trace contextRef="#ctx0" brushRef="#br0">439 105 24575,'3'-3'0,"0"-1"0,0 0 0,-1 0 0,0 1 0,0-2 0,0 1 0,0 0 0,0 0 0,-1 0 0,0-1 0,0 1 0,0-1 0,0-5 0,-1 8 0,1 1 0,-1 0 0,0-1 0,0 1 0,0-1 0,0 1 0,0 0 0,0-1 0,0 1 0,-1-1 0,1 1 0,0 0 0,-1-1 0,1 1 0,-1 0 0,0-1 0,1 1 0,-1 0 0,0 0 0,0 0 0,0-1 0,0 1 0,0 0 0,0 0 0,0 0 0,0 1 0,0-1 0,0 0 0,-1 0 0,1 1 0,0-1 0,0 0 0,-1 1 0,1-1 0,0 1 0,-1 0 0,1-1 0,-1 1 0,1 0 0,-1 0 0,1 0 0,0 0 0,-4 1 0,-1 0 0,0 0 0,-1 1 0,1 0 0,0 0 0,0 1 0,0 0 0,0 0 0,1 0 0,-1 1 0,1 0 0,-6 5 0,-5 5 0,1 1 0,-15 18 0,15-15 0,1 2 0,0 0 0,-20 42 0,27-47 0,1-1 0,0 1 0,2 1 0,-1-1 0,2 1 0,-3 30 0,5-41 11,1 1 0,1 0 0,-1 0 0,1 0 0,0-1 0,0 1 0,0-1 0,1 1 0,0-1 0,0 1 0,1-1 0,-1 0 0,1 0 0,0 0 0,0 0 0,1-1 0,0 1 0,-1-1 0,1 0 0,1 0 0,-1 0 1,1 0-1,-1-1 0,1 0 0,0 0 0,0 0 0,0-1 0,1 0 0,-1 1 0,7 0 0,1 1-154,1-1 1,-1-1 0,0 0 0,1-1-1,0 0 1,-1-1 0,1 0 0,-1-2 0,1 1-1,-1-2 1,24-6 0,-6-2-6684</inkml:trace>
  <inkml:trace contextRef="#ctx0" brushRef="#br0" timeOffset="1">322 324 24575,'-91'25'0,"-13"3"0,89-23 0,1 1 0,0 0 0,0 1 0,-24 16 0,36-21 0,0-1 0,-1 1 0,1 0 0,0 0 0,0-1 0,0 1 0,0 1 0,1-1 0,-1 0 0,0 0 0,1 1 0,0-1 0,-1 1 0,1-1 0,0 1 0,0-1 0,1 1 0,-1 0 0,1 0 0,-1-1 0,1 1 0,0 0 0,0 0 0,0-1 0,0 1 0,0 0 0,1 0 0,-1-1 0,1 1 0,0 0 0,0-1 0,0 1 0,0 0 0,0-1 0,0 0 0,1 1 0,2 3 0,2 2 0,0-1 0,1 0 0,0 0 0,0 0 0,0-1 0,1 0 0,-1-1 0,1 0 0,18 9 0,-9-7-114,0-1 1,1-1-1,0 0 0,0-1 0,0-1 1,0-1-1,1-1 0,-1 0 0,1-1 1,-1-1-1,21-4 0,-3-2-6712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7.746"/>
    </inkml:context>
    <inkml:brush xml:id="br0">
      <inkml:brushProperty name="width" value="0.05" units="cm"/>
      <inkml:brushProperty name="height" value="0.05" units="cm"/>
      <inkml:brushProperty name="color" value="#FF0066"/>
    </inkml:brush>
  </inkml:definitions>
  <inkml:trace contextRef="#ctx0" brushRef="#br0">7 66 24575,'0'0'0,"0"0"0,0 0 0,-1 0 0,1 0 0,0 0 0,0 0 0,0 0 0,-1 0 0,1 0 0,0 0 0,0 0 0,0 0 0,-1 0 0,1 0 0,0 0 0,0 0 0,-1 0 0,1 0 0,0 0 0,0 0 0,0 0 0,0-1 0,-1 1 0,1 0 0,0 0 0,0 0 0,0 0 0,0 0 0,-1-1 0,1 1 0,0 0 0,0 0 0,0 0 0,0 0 0,0-1 0,0 1 0,0 0 0,0 0 0,-1 0 0,1-1 0,0 1 0,0 0 0,0 0 0,0 0 0,0-1 0,0 1 0,0 0 0,0 0 0,0 0 0,0-1 0,0 1 0,0 0 0,1 0 0,-1 0 0,0-1 0,0 1 0,0 0 0,0 0 0,0 0 0,0-1 0,0 1 0,1 0 0,-1 0 0,0 0 0,0 0 0,0 0 0,0-1 0,1 1 0,13-11 0,4 6 0,1 1 0,1 0 0,-1 1 0,39 0 0,-20 2 0,786-25 0,-412 37-1153,-401-11 941,50 3-6614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8.213"/>
    </inkml:context>
    <inkml:brush xml:id="br0">
      <inkml:brushProperty name="width" value="0.05" units="cm"/>
      <inkml:brushProperty name="height" value="0.05" units="cm"/>
      <inkml:brushProperty name="color" value="#FF0066"/>
    </inkml:brush>
  </inkml:definitions>
  <inkml:trace contextRef="#ctx0" brushRef="#br0">76 1 24575,'-9'14'0,"-2"17"0,0 11 0,2 10 0,3 10 0,-1 10 0,1 3 0,2 3 0,1 0 0,-2-4 0,0-15-8191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09.564"/>
    </inkml:context>
    <inkml:brush xml:id="br0">
      <inkml:brushProperty name="width" value="0.05" units="cm"/>
      <inkml:brushProperty name="height" value="0.05" units="cm"/>
      <inkml:brushProperty name="color" value="#FF0066"/>
    </inkml:brush>
  </inkml:definitions>
  <inkml:trace contextRef="#ctx0" brushRef="#br0">418 86 24575,'0'-4'0,"0"1"0,-1-1 0,0 1 0,0 0 0,0-1 0,0 1 0,0 0 0,-1 0 0,1-1 0,-1 1 0,0 1 0,0-1 0,0 0 0,0 0 0,-1 1 0,1-1 0,-1 1 0,1 0 0,-1-1 0,0 1 0,0 1 0,0-1 0,0 0 0,0 1 0,0-1 0,0 1 0,-6-1 0,-1-1 0,0 0 0,0 1 0,0 0 0,0 1 0,0 0 0,0 1 0,0 0 0,-15 2 0,11 1 0,0 1 0,1 0 0,0 1 0,0 1 0,0 0 0,1 0 0,-1 1 0,2 1 0,-1 0 0,1 1 0,0 0 0,1 0 0,0 1 0,1 1 0,0 0 0,-8 12 0,11-14 0,0 1 0,1 0 0,0 0 0,0 0 0,1 0 0,1 1 0,0 0 0,0 0 0,-1 13 0,3-16 0,1 1 0,0-1 0,0 1 0,1-1 0,0 0 0,1 1 0,0-1 0,0 0 0,0 0 0,1 0 0,1-1 0,-1 1 0,6 8 0,-5-10 27,1 0-1,0 0 0,0 0 0,0 0 1,1-1-1,0 0 0,0 0 0,0-1 1,0 0-1,1 0 0,0 0 0,12 4 1,-3-2-369,1-1 1,0 0 0,0-2-1,26 3 1,1-2-6485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0.355"/>
    </inkml:context>
    <inkml:brush xml:id="br0">
      <inkml:brushProperty name="width" value="0.05" units="cm"/>
      <inkml:brushProperty name="height" value="0.05" units="cm"/>
      <inkml:brushProperty name="color" value="#FF0066"/>
    </inkml:brush>
  </inkml:definitions>
  <inkml:trace contextRef="#ctx0" brushRef="#br0">154 222 24575,'-3'-3'0,"1"1"0,-1-1 0,1 1 0,-1 0 0,0-1 0,0 1 0,0 1 0,0-1 0,-1 0 0,1 1 0,0-1 0,-1 1 0,1 0 0,0 0 0,-1 1 0,0-1 0,1 1 0,-1-1 0,1 1 0,-1 0 0,1 1 0,-1-1 0,0 0 0,1 1 0,-1 0 0,1 0 0,0 0 0,-1 0 0,1 1 0,-6 3 0,6-3 0,-1 0 0,1 1 0,-1 0 0,1 0 0,0 0 0,0 0 0,1 0 0,-1 1 0,1-1 0,-1 1 0,1 0 0,0 0 0,1-1 0,-1 1 0,1 1 0,-1-1 0,1 0 0,0 0 0,1 0 0,-1 0 0,1 1 0,0-1 0,0 0 0,0 1 0,1 5 0,1-4 0,-1 0 0,1 0 0,0 0 0,1 0 0,-1 0 0,1 0 0,0-1 0,1 1 0,-1-1 0,1 0 0,0 0 0,1-1 0,-1 1 0,1-1 0,-1 0 0,1 0 0,11 7 0,-9-8 0,-1 0 0,1 0 0,-1 0 0,1-1 0,0 0 0,0 0 0,0 0 0,0-1 0,0 0 0,0-1 0,0 1 0,1-2 0,-1 1 0,0-1 0,13-2 0,-18 2 0,0 1 0,0-1 0,0 1 0,0-1 0,0 0 0,0 1 0,0-1 0,0 0 0,-1 0 0,1 0 0,0-1 0,-1 1 0,1 0 0,-1-1 0,1 1 0,-1-1 0,0 1 0,1-1 0,-1 0 0,0 1 0,0-1 0,0 0 0,0 0 0,-1 0 0,1 0 0,0 0 0,-1 0 0,0 0 0,1 0 0,-1 0 0,0 0 0,0 0 0,0-4 0,-1 1 0,0 1 0,0-1 0,-1 1 0,1-1 0,-1 1 0,0-1 0,0 1 0,-1 0 0,1 0 0,-1 0 0,0 0 0,0 0 0,-5-4 0,-3-1 0,1 1 0,-1 1 0,-13-8 0,2 2 0,22 13 0,-1-1 0,1 1 0,-1 0 0,0 0 0,1-1 0,-1 1 0,1-1 0,-1 1 0,1 0 0,-1-1 0,1 1 0,-1-1 0,1 1 0,0-1 0,-1 1 0,1-1 0,0 0 0,-1 1 0,1-1 0,0 1 0,0-1 0,-1 0 0,1 1 0,0-1 0,0 0 0,0 0 0,0 0 0,1 1 0,-1-1 0,1 0 0,-1 1 0,1-1 0,-1 0 0,1 1 0,-1-1 0,1 1 0,0-1 0,-1 1 0,1 0 0,0-1 0,0 1 0,-1-1 0,1 1 0,1 0 0,38-8 0,289-25 0,-324 33 0,2-1 0,-1 1 0,1-1 0,0-1 0,0 1 0,0-1 0,-1 0 0,1 0 0,11-7 0,-18 9 0,1 0 0,-1 0 0,0 0 0,0-1 0,1 1 0,-1 0 0,0 0 0,0 0 0,1 0 0,-1 0 0,0-1 0,0 1 0,0 0 0,1 0 0,-1 0 0,0-1 0,0 1 0,0 0 0,0 0 0,0 0 0,0-1 0,1 1 0,-1 0 0,0 0 0,0-1 0,0 1 0,0 0 0,0 0 0,0-1 0,0 1 0,0 0 0,0 0 0,0-1 0,0 1 0,0 0 0,0-1 0,0 1 0,-11-4 0,-15 3 0,15 3 0,0 0 0,0 1 0,1 0 0,-1 1 0,1 0 0,0 1 0,0 0 0,0 0 0,1 1 0,0 0 0,-9 8 0,14-11 0,1 1 0,0-1 0,-1 1 0,1 0 0,0 0 0,1 0 0,-1 0 0,1 0 0,0 1 0,0-1 0,0 1 0,0-1 0,1 1 0,0 0 0,0-1 0,0 1 0,1 0 0,-1 0 0,1 0 0,0 0 0,1-1 0,-1 1 0,1 0 0,0 0 0,0 0 0,1-1 0,2 7 0,-3-7 0,0-1 0,1 1 0,0-1 0,0 1 0,0-1 0,0 0 0,1 0 0,-1 0 0,1 0 0,0 0 0,0 0 0,0-1 0,0 1 0,0-1 0,0 0 0,1 0 0,-1 0 0,1 0 0,-1-1 0,1 1 0,0-1 0,0 0 0,0 0 0,0-1 0,-1 1 0,1-1 0,0 0 0,5 0 0,-2 0 0,0-1 0,0-1 0,0 1 0,0-1 0,0 0 0,0-1 0,0 1 0,-1-1 0,0-1 0,1 1 0,-1-1 0,0 0 0,-1 0 0,10-10 0,-5 3 0,-1-1 0,0 0 0,-1 0 0,0 0 0,-1-1 0,-1-1 0,0 1 0,-1-1 0,6-23 0,-5 13 0,-2 1 0,0-1 0,-2-1 0,-1 1 0,-1-26 0,-1 47 0,1-1 0,0 1 0,-1-1 0,0 1 0,0 0 0,0-1 0,-2-4 0,3 7 0,-1 1 0,1 0 0,0-1 0,-1 1 0,1-1 0,0 1 0,0 0 0,-1-1 0,1 1 0,-1 0 0,1-1 0,0 1 0,-1 0 0,1-1 0,-1 1 0,1 0 0,-1 0 0,1 0 0,-1 0 0,1-1 0,-1 1 0,0 0 0,0 0 0,0 0 0,0 1 0,1-1 0,-1 0 0,0 1 0,0-1 0,0 1 0,0-1 0,1 1 0,-1-1 0,0 1 0,0-1 0,1 1 0,-1 0 0,0-1 0,1 1 0,-1 1 0,-4 4 0,1 0 0,1 1 0,-1-1 0,1 1 0,0 0 0,0 0 0,1 0 0,0 1 0,0-1 0,1 1 0,-1 7 0,1-1 0,1 1 0,0-1 0,0 1 0,6 26 0,-3-25 43,1-1 0,1 0-1,1 0 1,0-1 0,1 1-1,0-1 1,16 22 0,-19-31-121,0 0 0,0 0 1,0 0-1,0 0 1,1-1-1,0 0 1,0 0-1,0 0 0,0 0 1,0-1-1,1 0 1,0 0-1,0-1 1,-1 1-1,2-1 0,-1 0 1,0-1-1,0 0 1,0 0-1,1 0 1,11 0-1,-1-4-6748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0.718"/>
    </inkml:context>
    <inkml:brush xml:id="br0">
      <inkml:brushProperty name="width" value="0.05" units="cm"/>
      <inkml:brushProperty name="height" value="0.05" units="cm"/>
      <inkml:brushProperty name="color" value="#FF0066"/>
    </inkml:brush>
  </inkml:definitions>
  <inkml:trace contextRef="#ctx0" brushRef="#br0">16 137 24575,'0'-2'0,"-3"-2"0,-1-2 0,0 2 0,1 5 0,1 5 0,4 4 0,1 7 0,0 2 0,0 5 0,-1 0 0,0 3 0,-1-1 0,-1-3 0,0 2 0,0-4-8191</inkml:trace>
  <inkml:trace contextRef="#ctx0" brushRef="#br0" timeOffset="1">65 54 24575,'0'-3'0,"0"-4"0,0-3 0,0-4 0,-3 2 0,0 5 0,-1 7 0,1 5 0,1 6 0,1 1-8191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1.603"/>
    </inkml:context>
    <inkml:brush xml:id="br0">
      <inkml:brushProperty name="width" value="0.05" units="cm"/>
      <inkml:brushProperty name="height" value="0.05" units="cm"/>
      <inkml:brushProperty name="color" value="#FF0066"/>
    </inkml:brush>
  </inkml:definitions>
  <inkml:trace contextRef="#ctx0" brushRef="#br0">1 85 24575,'0'1'0,"0"-1"0,0 1 0,0 0 0,0-1 0,1 1 0,-1 0 0,0-1 0,0 1 0,1 0 0,-1-1 0,0 1 0,1 0 0,-1-1 0,0 1 0,1-1 0,-1 1 0,1-1 0,-1 1 0,1-1 0,-1 1 0,2 0 0,16 18 0,1-1 0,21 28 0,-23-25 0,-16-20 0,-1-1 0,1 1 0,0 0 0,-1-1 0,1 1 0,-1 0 0,1-1 0,0 1 0,0-1 0,-1 0 0,1 1 0,0-1 0,0 1 0,-1-1 0,1 0 0,0 0 0,0 1 0,0-1 0,0 0 0,-1 0 0,1 0 0,0 0 0,0 0 0,1 0 0,0-1 0,-1 1 0,0-1 0,1 0 0,-1 0 0,1 1 0,-1-1 0,0 0 0,0 0 0,0 0 0,1 0 0,-1-1 0,1-1 0,4-6 0,0 0 0,-1 0 0,6-14 0,-7 12 0,3-3 0,-4 7 0,0-1 0,1 1 0,0 0 0,0 1 0,1-1 0,8-9 0,-13 16 0,1-1 0,-1 1 0,1-1 0,0 1 0,-1 0 0,1-1 0,0 1 0,-1 0 0,1-1 0,0 1 0,-1 0 0,1 0 0,0 0 0,-1 0 0,1 0 0,0 0 0,-1 0 0,1 0 0,0 0 0,-1 0 0,1 0 0,0 0 0,-1 0 0,1 1 0,0-1 0,-1 0 0,1 0 0,0 1 0,-1-1 0,1 1 0,-1-1 0,1 0 0,0 1 0,-1-1 0,1 1 0,-1-1 0,0 1 0,1-1 0,-1 1 0,1 0 0,-1-1 0,0 1 0,1-1 0,-1 2 0,16 34 0,-14-30 0,1 2 0,0-1 0,1 0 0,-1 0 0,1-1 0,1 1 0,-1-1 0,1 1 0,0-2 0,0 1 0,1 0 0,7 5 0,-9-8 0,1 0 0,0-1 0,0 1 0,0-1 0,0 0 0,0-1 0,0 1 0,0-1 0,1 0 0,-1 0 0,0-1 0,1 1 0,-1-1 0,0 0 0,1-1 0,-1 1 0,6-2 0,2-2 0,0 0 0,-1 0 0,0-1 0,0-1 0,-1 0 0,1 0 0,-1-1 0,-1-1 0,1 0 0,-1 0 0,-1-1 0,1 0 0,-1-1 0,-1 0 0,0 0 0,9-16 0,-16 24 0,0 0 0,1 0 0,-1 0 0,0 0 0,0-1 0,0 1 0,0 0 0,-1-1 0,1 1 0,-1 0 0,1-1 0,-1 1 0,0-1 0,0 1 0,0-1 0,0 1 0,0 0 0,-1-1 0,1 1 0,-1-1 0,0-2 0,-1 3 0,1 1 0,0-1 0,-1 1 0,1-1 0,-1 1 0,1-1 0,-1 1 0,0 0 0,0 0 0,0 0 0,1 0 0,-1 0 0,0 0 0,0 0 0,0 1 0,0-1 0,0 1 0,-1-1 0,1 1 0,0 0 0,0 0 0,0 0 0,0 0 0,-3 1 0,-6-1 0,1 2 0,0 0 0,-1 0 0,1 0 0,-12 6 0,19-7 0,1 0 0,-1 0 0,0 0 0,1 0 0,-1 0 0,1 1 0,0-1 0,-1 1 0,1-1 0,0 1 0,0 0 0,0 0 0,0 0 0,0 0 0,0 1 0,1-1 0,-1 0 0,1 1 0,-1-1 0,1 1 0,0-1 0,0 1 0,-1 5 0,2-7 0,0 0 0,1 1 0,-1-1 0,0 1 0,0-1 0,1 0 0,-1 1 0,1-1 0,0 0 0,-1 0 0,1 0 0,0 1 0,0-1 0,-1 0 0,1 0 0,0 0 0,0 0 0,0 0 0,0 0 0,1 0 0,-1-1 0,0 1 0,0 0 0,0-1 0,1 1 0,-1-1 0,0 1 0,1-1 0,-1 1 0,0-1 0,1 0 0,-1 0 0,0 0 0,1 0 0,2 0 0,4 1 0,0-1 0,0-1 0,0 1 0,15-4 0,23-11 0,-37 11 0,0 0 0,1 1 0,20-4 0,-30 7 0,1 0 0,-1 0 0,0 0 0,1 0 0,-1 0 0,0 0 0,1 0 0,-1 0 0,0 0 0,1 0 0,-1 0 0,0 0 0,1 0 0,-1 1 0,0-1 0,1 0 0,-1 0 0,0 0 0,1 1 0,-1-1 0,0 0 0,0 0 0,1 0 0,-1 1 0,0-1 0,0 0 0,1 1 0,-1-1 0,0 0 0,0 1 0,0-1 0,0 0 0,1 1 0,-1-1 0,0 0 0,0 1 0,0-1 0,0 0 0,0 1 0,0-1 0,0 0 0,0 1 0,0-1 0,0 0 0,0 1 0,-5 21 0,2-15 0,0 10 0,0 1 0,2 0 0,-1-1 0,2 1 0,1 0 0,0 0 0,4 18 0,32 122 0,-20-97 0,17 61 0,-30-100 0,0 0 0,-1 1 0,-1 33 0,-2-52 0,0 1 0,0-1 0,-1 0 0,0 1 0,0-1 0,0 0 0,0 1 0,-1-1 0,1 0 0,-1 0 0,0 0 0,0-1 0,-1 1 0,-3 4 0,4-5 0,0-1 0,-1 0 0,1 0 0,-1-1 0,1 1 0,-1 0 0,0-1 0,0 0 0,0 0 0,1 0 0,-1 0 0,0 0 0,0 0 0,-1-1 0,1 1 0,0-1 0,0 0 0,0 0 0,0 0 0,-6-1 0,0-1 0,1 0 0,-1 0 0,1-1 0,0 0 0,0 0 0,0-1 0,0 0 0,1 0 0,-1-1 0,1 0 0,0 0 0,1-1 0,-1 0 0,1 0 0,0 0 0,0-1 0,1 0 0,0 0 0,0-1 0,-3-8 0,-1-2 0,1 0 0,1 0 0,0-1 0,2 0 0,0 0 0,1-1 0,-2-35 0,5 38 0,1 0 0,1 0 0,0 0 0,1 0 0,1 1 0,0-1 0,12-31 0,-13 41 0,1 0 0,0 0 0,1 1 0,0-1 0,0 1 0,0 0 0,1 0 0,-1 1 0,1-1 0,1 1 0,-1 0 0,1 0 0,0 1 0,0 0 0,0 0 0,1 0 0,0 1 0,-1 0 0,1 0 0,11-3 0,-7 4-124,-1 0 0,1 0 0,0 1 0,0 0 0,0 1 0,0 1-1,0-1 1,0 2 0,0-1 0,12 5 0,2 2-6702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2.682"/>
    </inkml:context>
    <inkml:brush xml:id="br0">
      <inkml:brushProperty name="width" value="0.05" units="cm"/>
      <inkml:brushProperty name="height" value="0.05" units="cm"/>
      <inkml:brushProperty name="color" value="#FF0066"/>
    </inkml:brush>
  </inkml:definitions>
  <inkml:trace contextRef="#ctx0" brushRef="#br0">70 363 24575,'4'-1'0,"0"-1"0,0 0 0,0 0 0,0-1 0,0 1 0,0-1 0,-1 0 0,1 0 0,-1 0 0,5-5 0,-5 5 0,1-1 0,-1 0 0,0 0 0,0-1 0,0 1 0,0 0 0,0-1 0,-1 0 0,3-7 0,-5 11 0,1 0 0,-1 0 0,0 0 0,1 0 0,-1 0 0,0 0 0,0 0 0,0-1 0,0 1 0,0 0 0,0 0 0,0 0 0,0 0 0,0 0 0,0 0 0,-1 0 0,1 0 0,0 0 0,-1 0 0,1 0 0,-1 0 0,1 0 0,-1 0 0,0 0 0,1 0 0,-1 0 0,0 0 0,0 1 0,1-1 0,-1 0 0,0 0 0,0 1 0,0-1 0,0 1 0,0-1 0,0 1 0,0-1 0,0 1 0,0 0 0,0-1 0,0 1 0,0 0 0,0 0 0,0 0 0,-1 0 0,0 0 0,-2 0 0,0 0 0,0 0 0,1 1 0,-1-1 0,0 1 0,0 0 0,1 0 0,-1 1 0,0-1 0,1 1 0,0 0 0,-1 0 0,1 0 0,0 0 0,0 0 0,0 1 0,0-1 0,0 1 0,1 0 0,-1 0 0,-2 3 0,0 2 0,-1 0 0,1 0 0,1 0 0,-1 1 0,1 0 0,1 0 0,-4 13 0,5-14 0,0 0 0,0 0 0,1 0 0,1 1 0,-1-1 0,1 0 0,1 0 0,1 12 0,-1-17 0,-1-1 0,1 1 0,0-1 0,0 1 0,0-1 0,1 0 0,-1 1 0,0-1 0,1 0 0,0 0 0,-1 0 0,1 0 0,0 0 0,0 0 0,0-1 0,0 1 0,0-1 0,1 1 0,-1-1 0,0 0 0,1 0 0,-1 0 0,1 0 0,-1 0 0,1 0 0,-1-1 0,1 0 0,-1 1 0,6-1 0,0 0 0,0 0 0,1-1 0,-1 0 0,0 0 0,0-1 0,0 0 0,0-1 0,0 0 0,0 0 0,-1 0 0,1-1 0,-1 0 0,0-1 0,0 1 0,10-11 0,-5 5 0,0-2 0,-1 1 0,-1-1 0,0-1 0,0 0 0,-1-1 0,8-17 0,-10 15 0,0-1 0,-1 0 0,-1-1 0,-1 1 0,-1-1 0,0 0 0,-1 0 0,-1 0 0,-1 0 0,-1 0 0,0 0 0,-1 0 0,-6-25 0,-5 9 0,12 32 0,0 0 0,0 0 0,0 1 0,0-1 0,-1 0 0,1 1 0,0-1 0,-1 1 0,1-1 0,-1 1 0,1 0 0,-1 0 0,0-1 0,1 1 0,-3-1 0,3 2 0,1 0 0,-1 0 0,0 0 0,1 0 0,-1 0 0,1 0 0,-1 0 0,0 0 0,1 0 0,-1 1 0,1-1 0,-1 0 0,1 0 0,-1 0 0,1 1 0,-1-1 0,1 0 0,-1 0 0,1 1 0,-1-1 0,1 1 0,-1-1 0,1 0 0,-1 1 0,1-1 0,0 1 0,-1-1 0,1 1 0,0-1 0,0 1 0,-1-1 0,1 1 0,0-1 0,0 1 0,0-1 0,-1 1 0,1 0 0,0-1 0,0 2 0,-2 24 0,3 1 0,1-1 0,1 1 0,11 41 0,30 77 0,-41-137 15,22 60 307,-22-61-565,1 0 0,0 0 0,0 0 0,1-1-1,-1 0 1,12 12 0,-3-7-6583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3.467"/>
    </inkml:context>
    <inkml:brush xml:id="br0">
      <inkml:brushProperty name="width" value="0.05" units="cm"/>
      <inkml:brushProperty name="height" value="0.05" units="cm"/>
      <inkml:brushProperty name="color" value="#FF0066"/>
    </inkml:brush>
  </inkml:definitions>
  <inkml:trace contextRef="#ctx0" brushRef="#br0">285 214 24575,'2'0'0,"0"-1"0,0 1 0,0-1 0,0 1 0,0-1 0,1 0 0,-1 0 0,-1 0 0,1-1 0,0 1 0,0 0 0,0-1 0,-1 1 0,4-4 0,18-25 0,-22 26 0,1 0 0,-1 0 0,0 0 0,0 0 0,0 0 0,0 0 0,-1 0 0,0 0 0,0 0 0,0 0 0,0 0 0,-1 0 0,1 0 0,-1 0 0,0 0 0,0 0 0,-1 0 0,1 0 0,-1 0 0,0 1 0,0-1 0,0 0 0,0 1 0,-5-6 0,2 3 0,0 1 0,0 0 0,0-1 0,0 2 0,-1-1 0,0 1 0,0-1 0,0 2 0,0-1 0,-1 1 0,1 0 0,-1 0 0,-10-3 0,12 6 0,-1 0 0,1 0 0,0 0 0,-1 0 0,1 1 0,0 0 0,0 0 0,0 0 0,0 1 0,0 0 0,0 0 0,0 0 0,0 0 0,1 1 0,-1 0 0,1 0 0,-7 5 0,-5 6 0,-1 1 0,-24 29 0,31-32 0,0 0 0,1 1 0,-7 14 0,14-23 0,-1 0 0,1 0 0,1 0 0,-1 0 0,0 1 0,1-1 0,0 1 0,0-1 0,1 1 0,-1-1 0,1 1 0,0-1 0,0 1 0,1 7 0,0-9 0,1-1 0,-1 1 0,0-1 0,1 0 0,-1 1 0,1-1 0,-1 0 0,1 0 0,0 0 0,0 0 0,0-1 0,0 1 0,0 0 0,1-1 0,-1 0 0,0 1 0,1-1 0,-1 0 0,1 0 0,-1 0 0,1 0 0,0-1 0,-1 1 0,1-1 0,3 0 0,5 2 0,1-1 0,0-1 0,-1 0 0,19-3 0,-23 2 0,1 0 0,-1-1 0,0 0 0,1 0 0,-1 0 0,0-1 0,-1 0 0,1 0 0,0-1 0,-1 0 0,0 0 0,0-1 0,0 1 0,0-1 0,-1 0 0,8-11 0,7-3 0,-20 19 0,0 0 0,0 0 0,1 0 0,-1 0 0,0 0 0,0-1 0,1 1 0,-1 0 0,0 0 0,0 0 0,1 0 0,-1 0 0,0 0 0,0 0 0,1 0 0,-1 0 0,0 0 0,1 0 0,-1 0 0,0 0 0,0 0 0,1 0 0,-1 0 0,0 0 0,0 0 0,1 0 0,-1 0 0,0 1 0,0-1 0,1 0 0,0 15 0,-6 15 96,2-15-43,1 0-1,0 0 1,0 19 0,3-30-141,-1-1 0,0 1 0,1 0 0,-1-1 0,1 1 0,0-1 0,0 1 0,0-1 0,1 1 0,-1-1 0,1 0 0,0 0 0,0 0 0,0 0 0,0 0 0,1 0 0,-1 0 0,5 3 0,6 3-6738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3.361"/>
    </inkml:context>
    <inkml:brush xml:id="br0">
      <inkml:brushProperty name="width" value="0.05" units="cm"/>
      <inkml:brushProperty name="height" value="0.05" units="cm"/>
      <inkml:brushProperty name="color" value="#FF0066"/>
    </inkml:brush>
  </inkml:definitions>
  <inkml:trace contextRef="#ctx0" brushRef="#br0">138 267 24575,'2'0'0,"-1"-1"0,1 1 0,0-1 0,-1 0 0,1 0 0,0 0 0,-1 0 0,1 0 0,-1 0 0,0 0 0,1 0 0,-1 0 0,0-1 0,0 1 0,0-1 0,0 1 0,0-1 0,0 1 0,0-1 0,1-2 0,1-3 0,0 1 0,-1 0 0,0-1 0,2-7 0,-3 13 0,-1-1 0,0 1 0,1-1 0,-1 1 0,0-1 0,0 1 0,0-1 0,0 1 0,0-1 0,0 0 0,0 1 0,-1-1 0,1 1 0,0-1 0,-1 1 0,1 0 0,-1-1 0,0 1 0,1-1 0,-1 1 0,0 0 0,0 0 0,0-1 0,0 1 0,0 0 0,0 0 0,0 0 0,0 0 0,-1 0 0,1 0 0,0 0 0,-1 1 0,1-1 0,0 0 0,-1 1 0,1-1 0,-1 1 0,1 0 0,-4-1 0,2 1 0,-1-1 0,0 1 0,0 1 0,1-1 0,-1 1 0,0-1 0,1 1 0,-1 0 0,0 0 0,1 1 0,-1-1 0,1 1 0,0-1 0,-1 1 0,-4 4 0,-1 2 0,1 0 0,0 0 0,1 1 0,0 0 0,0 0 0,1 0 0,0 1 0,1 0 0,0 1 0,0-1 0,-5 19 0,9-25 0,0 1 0,0 0 0,0 0 0,0-1 0,1 1 0,0 0 0,0 0 0,0 0 0,0 0 0,1 0 0,0-1 0,0 1 0,0 0 0,1-1 0,-1 1 0,1-1 0,0 1 0,1-1 0,-1 0 0,1 0 0,-1 0 0,1 0 0,1 0 0,-1-1 0,0 1 0,1-1 0,0 0 0,0 0 0,6 4 0,-5-4 0,0 0 0,1-1 0,-1 0 0,1 0 0,-1 0 0,1 0 0,0-1 0,0 0 0,0 0 0,-1-1 0,1 0 0,0 0 0,0 0 0,0-1 0,0 1 0,0-1 0,-1-1 0,1 1 0,0-1 0,-1 0 0,1 0 0,-1-1 0,0 0 0,0 0 0,0 0 0,0 0 0,0-1 0,-1 0 0,7-7 0,-4 5 0,-1-1 0,-1 0 0,1 0 0,-1 0 0,0-1 0,-1 1 0,0-1 0,0 0 0,-1 0 0,0-1 0,0 1 0,-1-1 0,0 1 0,0-1 0,-1 0 0,0 0 0,-1 0 0,0 0 0,-1-10 0,-6 3 0,7 16 0,0 0 0,-1 0 0,1 0 0,0-1 0,0 1 0,-1 0 0,1 0 0,0 0 0,0 0 0,-1 0 0,1 0 0,0 0 0,0 0 0,-1 0 0,1 0 0,0 0 0,-1 0 0,1 0 0,0 0 0,0 0 0,-1 0 0,1 0 0,0 0 0,-1 0 0,1 0 0,0 1 0,0-1 0,-1 0 0,1 0 0,0 0 0,0 1 0,-2 0 0,1 1 0,-1-1 0,1 1 0,0 0 0,0-1 0,0 1 0,0 0 0,0 0 0,0 0 0,1 0 0,-1 0 0,0 2 0,0 5 0,0-1 0,0 1 0,1 0 0,1-1 0,-1 1 0,1 0 0,1-1 0,0 1 0,0-1 0,0 1 0,1-1 0,0 0 0,1 0 0,7 12 0,-7-14 0,0 0 0,0 0 0,0-1 0,0 1 0,1-1 0,0 0 0,0 0 0,1-1 0,0 1 0,-1-1 0,1 0 0,0-1 0,1 0 0,-1 0 0,1 0 0,-1 0 0,1-1 0,9 1 0,-11-2 0,0 0 0,0-1 0,0 0 0,1 0 0,-1-1 0,0 1 0,0-1 0,0 0 0,0-1 0,0 1 0,0-1 0,0 0 0,-1 0 0,9-5 0,-6 2 0,-1 0 0,-1 0 0,1 0 0,-1-1 0,0 0 0,0 0 0,-1 0 0,1 0 0,3-9 0,1-4 0,-1-1 0,-1 0 0,0 0 0,-2-1 0,0 0 0,2-26 0,0-52 0,-7 87 0,-1-1 0,0 0 0,-1 1 0,0 0 0,-7-22 0,9 33 0,-1-1 0,1 1 0,-1-1 0,1 1 0,-1-1 0,0 1 0,0-1 0,0 1 0,0 0 0,0-1 0,0 1 0,0 0 0,-2-2 0,2 3 0,1 0 0,-1 0 0,1-1 0,-1 1 0,1 0 0,-1 0 0,1 0 0,0 0 0,-1 0 0,1 0 0,-1 0 0,1 0 0,-1 0 0,1 0 0,-1 1 0,1-1 0,-1 0 0,1 0 0,0 0 0,-1 0 0,1 1 0,-1-1 0,1 0 0,0 1 0,-1-1 0,1 0 0,0 0 0,-1 1 0,1 0 0,-3 2 0,1 1 0,0 0 0,0-1 0,0 1 0,0 0 0,1 0 0,-1 0 0,0 7 0,-3 19 0,1 0 0,1-1 0,2 1 0,2 33 0,1-42 0,0 0 0,2 0 0,0 0 0,1 0 0,1-1 0,14 31 0,-8-29-1365,0-6-5461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3.904"/>
    </inkml:context>
    <inkml:brush xml:id="br0">
      <inkml:brushProperty name="width" value="0.05" units="cm"/>
      <inkml:brushProperty name="height" value="0.05" units="cm"/>
      <inkml:brushProperty name="color" value="#FF0066"/>
    </inkml:brush>
  </inkml:definitions>
  <inkml:trace contextRef="#ctx0" brushRef="#br0">2 134 24575,'-1'-6'0,"1"1"0,9 2 0,96-6 0,-40 5 0,-39 2 0,60-7 0,-78 7 0,-1 1 0,1-1 0,-1-1 0,1 0 0,-1 0 0,0 0 0,0-1 0,10-6 0,-16 9 0,1 0 0,-1 0 0,1 0 0,-1-1 0,0 1 0,0 0 0,1-1 0,-1 1 0,0-1 0,0 1 0,-1-1 0,1 1 0,0-1 0,0 0 0,-1 1 0,1-1 0,-1 0 0,1-2 0,-1 2 0,0 1 0,0 0 0,-1 0 0,1-1 0,0 1 0,-1 0 0,1 0 0,-1 0 0,1 0 0,-1-1 0,1 1 0,-1 0 0,0 0 0,0 0 0,1 0 0,-1 0 0,0 1 0,0-1 0,0 0 0,-1-1 0,-1 1 0,1-1 0,0 1 0,-1 0 0,1 0 0,-1 0 0,1 0 0,-1 0 0,0 1 0,1-1 0,-1 1 0,0-1 0,0 1 0,1 0 0,-1 0 0,0 1 0,1-1 0,-1 0 0,0 1 0,1 0 0,-1-1 0,0 1 0,1 0 0,-4 2 0,1 1 0,-1 1 0,1-1 0,0 1 0,1 0 0,-1 0 0,1 0 0,0 1 0,1 0 0,-1 0 0,1 0 0,-4 10 0,0 2 0,1 0 0,-8 35 0,13-46 0,0 0 0,1 0 0,0 0 0,0 0 0,0 0 0,1 0 0,0 0 0,0 0 0,1 0 0,3 9 0,-5-14 0,1 0 0,0-1 0,0 1 0,0 0 0,0 0 0,0-1 0,0 1 0,0-1 0,1 1 0,-1-1 0,0 1 0,1-1 0,-1 0 0,1 0 0,0 1 0,-1-1 0,1 0 0,0-1 0,0 1 0,0 0 0,-1 0 0,1-1 0,0 1 0,0-1 0,0 0 0,0 1 0,0-1 0,0 0 0,0 0 0,0 0 0,0-1 0,0 1 0,0 0 0,0-1 0,0 1 0,0-1 0,0 0 0,-1 0 0,1 1 0,3-3 0,0 0 0,1 0 0,-1 0 0,0-1 0,0 1 0,0-1 0,-1 0 0,1 0 0,-1-1 0,0 1 0,-1-1 0,5-6 0,0-4 0,0-1 0,9-24 0,2-5 0,-19 45 0,0 0 0,0 0 0,0 0 0,0 0 0,0 0 0,0 0 0,0 1 0,1-1 0,-1 0 0,0 0 0,0 0 0,0 0 0,0 0 0,0 0 0,0 0 0,0 0 0,0 0 0,0 0 0,1 0 0,-1 0 0,0 0 0,0 0 0,0 0 0,0 1 0,0-1 0,0 0 0,0 0 0,0 0 0,1 0 0,-1 0 0,0 0 0,0 0 0,0 0 0,0-1 0,0 1 0,0 0 0,0 0 0,1 0 0,-1 0 0,0 0 0,0 0 0,0 0 0,0 0 0,0 0 0,0 0 0,0 0 0,0 0 0,0 0 0,1 0 0,-1 0 0,0-1 0,0 1 0,0 0 0,0 0 0,0 0 0,0 0 0,0 0 0,0 0 0,0 0 0,0 0 0,0-1 0,0 1 0,0 0 0,0 0 0,0 0 0,0 0 0,0 0 0,3 14 0,-1 21 0,-3-25 0,2 0 0,-1 0 0,1 0 0,1-1 0,0 1 0,0 0 0,8 17 0,-9-24 0,1 1 0,0-1 0,0 0 0,0 0 0,0 0 0,0 0 0,1 0 0,-1-1 0,1 1 0,0-1 0,0 0 0,0 1 0,0-1 0,0-1 0,0 1 0,1 0 0,-1-1 0,0 0 0,1 1 0,0-1 0,-1-1 0,1 1 0,-1 0 0,7-1 0,-4 0-195,0 0 0,1-1 0,-1 0 0,0 0 0,0 0 0,7-3 0,10-4-6631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4.290"/>
    </inkml:context>
    <inkml:brush xml:id="br0">
      <inkml:brushProperty name="width" value="0.05" units="cm"/>
      <inkml:brushProperty name="height" value="0.05" units="cm"/>
      <inkml:brushProperty name="color" value="#FF0066"/>
    </inkml:brush>
  </inkml:definitions>
  <inkml:trace contextRef="#ctx0" brushRef="#br0">0 48 24575,'1'1'0,"1"-1"0,-1 1 0,0-1 0,1 0 0,-1 0 0,0 0 0,1 0 0,-1 0 0,0 0 0,1 0 0,-1 0 0,0-1 0,1 1 0,-1 0 0,0-1 0,0 1 0,1-1 0,-1 1 0,0-1 0,0 0 0,0 1 0,0-1 0,0 0 0,0 0 0,0 0 0,0 0 0,0 0 0,0 0 0,0 0 0,-1 0 0,1 0 0,0 0 0,-1 0 0,1-1 0,-1 1 0,1 0 0,-1-1 0,0 1 0,1 0 0,-1 0 0,0-1 0,0 1 0,0 0 0,0-1 0,0 1 0,0 0 0,0-1 0,-1 1 0,1 0 0,0-1 0,-1 1 0,1 0 0,-1 0 0,1 0 0,-1-1 0,0 1 0,-1-1 0,5 6 0,-1-1 0,0 2 0,0-1 0,0 0 0,0 0 0,-1 1 0,1-1 0,-1 1 0,0-1 0,0 8 0,0 51 0,-2-43 0,4 120 342,-1-114-769,2-1 0,0 0 1,12 36-1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4.772"/>
    </inkml:context>
    <inkml:brush xml:id="br0">
      <inkml:brushProperty name="width" value="0.05" units="cm"/>
      <inkml:brushProperty name="height" value="0.05" units="cm"/>
      <inkml:brushProperty name="color" value="#FF0066"/>
    </inkml:brush>
  </inkml:definitions>
  <inkml:trace contextRef="#ctx0" brushRef="#br0">1 79 24575,'0'-2'0,"0"1"0,1-1 0,-1 1 0,1-1 0,-1 1 0,1-1 0,0 1 0,0 0 0,-1-1 0,1 1 0,0 0 0,0 0 0,0 0 0,0-1 0,1 1 0,-1 0 0,2-1 0,25-16 0,-23 16 0,4-4 0,1 2 0,-1-1 0,1 1 0,0 1 0,0 0 0,1 0 0,-1 1 0,14-1 0,-22 3 0,1-1 0,0 1 0,-1 0 0,1 0 0,-1 0 0,1 1 0,-1-1 0,1 0 0,-1 1 0,1 0 0,-1 0 0,0 0 0,1 0 0,-1 0 0,0 0 0,0 0 0,1 1 0,-1-1 0,0 1 0,0-1 0,-1 1 0,1 0 0,0 0 0,-1 0 0,1 0 0,-1 0 0,1 0 0,-1 0 0,0 1 0,0-1 0,0 0 0,0 1 0,0-1 0,-1 1 0,1-1 0,-1 1 0,0-1 0,1 1 0,-1 2 0,-1 3 0,1-1 0,-1 0 0,0 0 0,0 0 0,-1 1 0,0-2 0,0 1 0,-1 0 0,0 0 0,0-1 0,0 1 0,-1-1 0,0 0 0,0 0 0,-1 0 0,0-1 0,-5 6 0,7-8 0,0 0 0,-1-1 0,1 1 0,-1 0 0,1-1 0,-1 0 0,0 0 0,1 0 0,-1 0 0,0-1 0,0 0 0,-1 0 0,1 0 0,0 0 0,0 0 0,0-1 0,-1 0 0,1 0 0,0 0 0,-1 0 0,1-1 0,0 1 0,0-1 0,0 0 0,0-1 0,0 1 0,0-1 0,0 1 0,0-1 0,-4-3 0,7 4 17,-1 0 0,0-1 0,0 1 1,1 0-1,-1-1 0,1 0 0,-1 1 0,1-1 0,0 0 0,0 0 0,0 0 0,0 0 0,0 0 0,0 0 0,0 0 0,0 0 0,1 0 0,-1 0 1,1-4-1,-1 1-188,2 1 0,-1 0 1,0 0-1,1 0 0,0 0 1,0 0-1,0 0 0,0 0 1,3-6-1,3-4-6655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5.506"/>
    </inkml:context>
    <inkml:brush xml:id="br0">
      <inkml:brushProperty name="width" value="0.05" units="cm"/>
      <inkml:brushProperty name="height" value="0.05" units="cm"/>
      <inkml:brushProperty name="color" value="#FF0066"/>
    </inkml:brush>
  </inkml:definitions>
  <inkml:trace contextRef="#ctx0" brushRef="#br0">152 265 24575,'3'0'0,"-1"0"0,1 0 0,-1-1 0,1 1 0,-1-1 0,1 1 0,-1-1 0,0 0 0,1 0 0,-1 0 0,0 0 0,0-1 0,0 1 0,0-1 0,0 1 0,0-1 0,0 1 0,0-1 0,-1 0 0,1 0 0,-1 0 0,1 0 0,-1 0 0,0 0 0,1-1 0,-1 1 0,0 0 0,-1-1 0,1 1 0,0-3 0,1-2 0,-1 1 0,0-1 0,-1 1 0,1-1 0,-1 1 0,0-1 0,-1 0 0,0 1 0,0-1 0,-2-7 0,1 7 0,0 1 0,-1 0 0,0 0 0,0 0 0,0 0 0,-1 0 0,-7-9 0,10 14 0,0-1 0,-1 1 0,1 0 0,-1 0 0,1-1 0,-1 1 0,1 0 0,-1 0 0,0 0 0,1 0 0,-1 1 0,0-1 0,0 0 0,0 1 0,0-1 0,1 1 0,-1 0 0,0 0 0,0 0 0,0 0 0,0 0 0,0 0 0,0 0 0,0 0 0,0 1 0,0-1 0,0 1 0,1-1 0,-1 1 0,0 0 0,-2 1 0,-3 3 0,-1 0 0,1 1 0,0 0 0,0 0 0,1 0 0,0 1 0,0 0 0,-7 11 0,5-4 0,-1 0 0,2 1 0,-12 27 0,18-36 0,-1-1 0,0 1 0,1 0 0,0 0 0,0 0 0,1 0 0,0 0 0,0 0 0,0 0 0,1 0 0,1 7 0,-2-11 0,1 0 0,0 0 0,0 0 0,-1-1 0,1 1 0,0 0 0,1 0 0,-1-1 0,0 1 0,0 0 0,1-1 0,-1 1 0,1-1 0,-1 0 0,1 0 0,0 1 0,-1-1 0,1 0 0,0 0 0,0-1 0,0 1 0,0 0 0,0-1 0,0 1 0,0-1 0,0 1 0,0-1 0,0 0 0,0 0 0,0 0 0,0 0 0,0 0 0,0 0 0,0-1 0,0 1 0,2-2 0,4 0 0,0 0 0,0-1 0,-1 0 0,1 0 0,-1-1 0,0 0 0,0-1 0,0 1 0,7-7 0,-4 1 0,1 1 0,-2-2 0,1 1 0,11-17 0,-21 31 0,0-1 0,1 1 0,0 0 0,0 0 0,0 0 0,1-1 0,-1 1 0,1-1 0,0 1 0,0-1 0,0 1 0,0-1 0,1 0 0,-1 0 0,1 0 0,0-1 0,-1 1 0,1 0 0,1-1 0,3 3 0,-1-4 0,0 1 0,0-1 0,0 0 0,0 0 0,1-1 0,-1 0 0,0 0 0,1 0 0,-1-1 0,0 0 0,0 0 0,0 0 0,1-1 0,9-4 0,1-2 0,0 0 0,0-1 0,25-17 0,-26 15 0,-1-1 0,-1-1 0,0 0 0,13-15 0,-21 20 0,1-1 0,-1 1 0,-1-1 0,0 0 0,0 0 0,0-1 0,-1 1 0,5-21 0,-8 29 0,-1-1 0,1 0 0,-1 0 0,1 0 0,-1 0 0,0 0 0,0 0 0,0 1 0,0-1 0,0 0 0,0 0 0,-1 0 0,1 0 0,-1 0 0,1 0 0,-1 1 0,0-1 0,0 0 0,1 1 0,-1-1 0,0 0 0,0 1 0,-1-1 0,1 1 0,0-1 0,-1 1 0,1 0 0,0 0 0,-1-1 0,1 1 0,-1 0 0,-3-1 0,2 1 0,0 0 0,0 0 0,-1 1 0,1-1 0,0 1 0,0 0 0,-1 0 0,1 0 0,0 1 0,0-1 0,-1 1 0,1 0 0,0 0 0,0 0 0,0 0 0,0 0 0,0 0 0,-4 4 0,2-2 0,1 0 0,-1 0 0,1 0 0,0 1 0,0 0 0,0 0 0,1 0 0,-1 0 0,1 1 0,0-1 0,0 1 0,1 0 0,-1 0 0,1 0 0,0 0 0,1 0 0,-1 0 0,1 1 0,0-1 0,0 0 0,1 1 0,-1-1 0,1 1 0,0-1 0,1 1 0,1 9 0,0-6 0,1 1 0,0-1 0,0 1 0,1-1 0,0 0 0,1 0 0,-1-1 0,2 1 0,-1-1 0,1 0 0,1 0 0,-1-1 0,1 0 0,9 6 0,-9-7 0,-5-5 0,0 0 0,0 0 0,0 1 0,0-1 0,0 0 0,0 1 0,0 0 0,-1-1 0,1 1 0,-1 0 0,1 0 0,-1 0 0,1 3 0,-2-5 0,0 1 0,0-1 0,-1 0 0,1 1 0,0-1 0,-1 1 0,1-1 0,-1 1 0,1-1 0,-1 0 0,1 1 0,-1-1 0,1 0 0,-1 0 0,1 1 0,-1-1 0,1 0 0,-1 0 0,1 0 0,-1 0 0,1 0 0,-1 1 0,1-1 0,-1 0 0,0 0 0,1 0 0,-1-1 0,1 1 0,-1 0 0,1 0 0,-1 0 0,1 0 0,-1 0 0,1-1 0,-2 1 0,-21-6 0,17 4-151,0-1-1,0 0 0,0 0 0,0 0 1,1-1-1,0 1 0,-1-1 1,-7-9-1,4 3-6674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5.983"/>
    </inkml:context>
    <inkml:brush xml:id="br0">
      <inkml:brushProperty name="width" value="0.05" units="cm"/>
      <inkml:brushProperty name="height" value="0.05" units="cm"/>
      <inkml:brushProperty name="color" value="#FF0066"/>
    </inkml:brush>
  </inkml:definitions>
  <inkml:trace contextRef="#ctx0" brushRef="#br0">54 145 24575,'12'1'0,"-1"-2"0,0 0 0,1 0 0,-1-1 0,0-1 0,15-4 0,-23 6 0,1-1 0,-1 1 0,0-1 0,0 1 0,0-1 0,0 0 0,0 0 0,0 0 0,-1-1 0,1 1 0,-1-1 0,1 1 0,-1-1 0,0 0 0,0 0 0,0 0 0,-1 0 0,1 0 0,-1 0 0,1 0 0,-1-1 0,0 1 0,0-1 0,0-4 0,-1 6 0,0-1 0,0 1 0,0-1 0,-1 1 0,1 0 0,-1-1 0,1 1 0,-1 0 0,0 0 0,0-1 0,0 1 0,0 0 0,0 0 0,0 0 0,-1 0 0,1 0 0,-1 0 0,1 1 0,-1-1 0,0 0 0,0 1 0,0-1 0,0 1 0,0 0 0,0 0 0,0 0 0,0 0 0,0 0 0,-1 0 0,1 0 0,-4 0 0,1-1 0,0 1 0,0 0 0,0 0 0,0 1 0,0-1 0,0 1 0,-1 0 0,1 1 0,0-1 0,0 1 0,0 0 0,0 0 0,-9 4 0,8-2 0,1 1 0,0-1 0,0 1 0,0 0 0,0 0 0,0 0 0,1 1 0,0 0 0,0 0 0,0 0 0,1 0 0,0 1 0,0-1 0,0 1 0,0 0 0,1-1 0,0 1 0,0 1 0,1-1 0,0 0 0,0 0 0,0 0 0,1 1 0,0-1 0,0 0 0,0 1 0,2 5 0,-1-3 0,0-1 0,1 0 0,1 0 0,-1 0 0,1 0 0,0-1 0,1 1 0,0-1 0,0 0 0,0 0 0,1 0 0,0 0 0,1-1 0,-1 0 0,1 0 0,0 0 0,1-1 0,-1 0 0,1 0 0,9 4 0,-9-6 25,1 0-1,-1 0 0,1-1 1,0 0-1,0-1 1,0 1-1,0-1 0,0-1 1,0 0-1,0 0 0,0 0 1,1-1-1,9-3 1,-12 3-115,0-1 0,-1 1 0,1-1 0,-1-1 0,1 1 1,-1-1-1,0 0 0,0 0 0,0-1 0,0 1 1,-1-1-1,0 0 0,1 0 0,-1-1 0,-1 1 0,1-1 1,-1 0-1,6-9 0,-3-2-6736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7.954"/>
    </inkml:context>
    <inkml:brush xml:id="br0">
      <inkml:brushProperty name="width" value="0.05" units="cm"/>
      <inkml:brushProperty name="height" value="0.05" units="cm"/>
      <inkml:brushProperty name="color" value="#FF0066"/>
    </inkml:brush>
  </inkml:definitions>
  <inkml:trace contextRef="#ctx0" brushRef="#br0">16 30 24575,'-1'0'0,"0"0"0,1 0 0,-1 0 0,1 0 0,-1 0 0,1 0 0,-1 0 0,0 0 0,1-1 0,-1 1 0,1 0 0,-1 0 0,1 0 0,-1-1 0,1 1 0,-1 0 0,1-1 0,-1 1 0,1 0 0,-1-1 0,1 1 0,0 0 0,-1-1 0,1 1 0,0-1 0,-1 1 0,1-1 0,0 1 0,-1-1 0,1 1 0,0-1 0,0 1 0,0-1 0,0 0 0,-1 1 0,1-1 0,0 0 0,0 0 0,0 0 0,1 0 0,-1 1 0,0-1 0,0 0 0,1 0 0,-1 1 0,0-1 0,1 0 0,-1 1 0,1-1 0,-1 0 0,1 1 0,-1-1 0,1 1 0,-1-1 0,1 1 0,0-1 0,-1 1 0,1-1 0,-1 1 0,1 0 0,0-1 0,0 1 0,-1 0 0,1 0 0,0-1 0,0 1 0,1 0 0,2 0 0,1 0 0,-1 0 0,1 0 0,-1 1 0,1-1 0,-1 1 0,1 0 0,6 3 0,38 17 0,-32-13 0,-3-2 0,-1 1 0,-1 0 0,1 0 0,-1 1 0,-1 1 0,1 0 0,-2 1 0,1 0 0,-1 0 0,-1 1 0,12 17 0,-14-18-1365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18.300"/>
    </inkml:context>
    <inkml:brush xml:id="br0">
      <inkml:brushProperty name="width" value="0.05" units="cm"/>
      <inkml:brushProperty name="height" value="0.05" units="cm"/>
      <inkml:brushProperty name="color" value="#FF0066"/>
    </inkml:brush>
  </inkml:definitions>
  <inkml:trace contextRef="#ctx0" brushRef="#br0">297 17 24575,'6'-3'0,"-4"-1"0,-5 0 0,-5 1 0,-7 1 0,-6 4 0,-6 1 0,-4 3 0,-2 3 0,2 1 0,0 1 0,2 1 0,4 3 0,3 0 0,5 1 0,6-2-8191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0.469"/>
    </inkml:context>
    <inkml:brush xml:id="br0">
      <inkml:brushProperty name="width" value="0.05" units="cm"/>
      <inkml:brushProperty name="height" value="0.05" units="cm"/>
      <inkml:brushProperty name="color" value="#FF0066"/>
    </inkml:brush>
  </inkml:definitions>
  <inkml:trace contextRef="#ctx0" brushRef="#br0">4 92 24575,'1'-5'0,"0"1"0,1 0 0,-1 0 0,1 0 0,0 0 0,0 0 0,0 1 0,0-1 0,5-4 0,6-13 0,-7 9 0,1-3 0,-12 32 0,-7 20 0,2 1 0,-9 57 0,17-76 0,0 1 0,1 0 0,1 0 0,1 0 0,1 0 0,7 35 0,-7-47 0,0-1 0,0 0 0,1 0 0,0 0 0,0 0 0,1-1 0,0 1 0,0-1 0,0 0 0,1 0 0,0 0 0,0-1 0,1 1 0,-1-1 0,1-1 0,0 1 0,0-1 0,1 0 0,-1 0 0,1-1 0,0 0 0,0 0 0,0-1 0,0 1 0,1-2 0,-1 1 0,0-1 0,1 0 0,-1 0 0,1-1 0,12-1 0,-5-1-341,0 0 0,1-1-1,17-6 1,2-3-6485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0.823"/>
    </inkml:context>
    <inkml:brush xml:id="br0">
      <inkml:brushProperty name="width" value="0.05" units="cm"/>
      <inkml:brushProperty name="height" value="0.05" units="cm"/>
      <inkml:brushProperty name="color" value="#FF0066"/>
    </inkml:brush>
  </inkml:definitions>
  <inkml:trace contextRef="#ctx0" brushRef="#br0">35 185 24575,'-3'-3'0,"-3"-1"0,-2 4 0,2 3 0,1 6 0,2 2 0,1 4 0,1 1 0,1 2 0,0-1 0,3 1 0,1 0 0,2-4 0,1 0 0,2-4 0,2 0 0,2-1 0,-1-3-8191</inkml:trace>
  <inkml:trace contextRef="#ctx0" brushRef="#br0" timeOffset="1">153 16 24575,'-3'-2'0,"-4"-2"0,-3 1 0,-3 0 0,-2 1 0,-2 1 0,2 3 0,5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3.889"/>
    </inkml:context>
    <inkml:brush xml:id="br0">
      <inkml:brushProperty name="width" value="0.05" units="cm"/>
      <inkml:brushProperty name="height" value="0.05" units="cm"/>
      <inkml:brushProperty name="color" value="#FF0066"/>
    </inkml:brush>
  </inkml:definitions>
  <inkml:trace contextRef="#ctx0" brushRef="#br0">181 155 24575,'5'-6'0,"-1"-1"0,-1 0 0,1 1 0,-1-1 0,0 0 0,-1 0 0,0-1 0,0 1 0,1-13 0,-2 17 0,-1 1 0,1 0 0,-1-1 0,0 1 0,0-1 0,0 1 0,0-1 0,0 1 0,0 0 0,-1-1 0,1 1 0,-1-1 0,0 1 0,1 0 0,-1 0 0,0-1 0,-1 1 0,1 0 0,0 0 0,-1 0 0,1 0 0,-1 0 0,-1-1 0,0 0 0,-1 1 0,1 1 0,0-1 0,-1 0 0,1 1 0,-1 0 0,0-1 0,1 2 0,-1-1 0,0 0 0,0 1 0,0-1 0,1 1 0,-6 1 0,2-1 0,0 0 0,0 1 0,0 0 0,0 0 0,1 1 0,-1 0 0,0 0 0,1 1 0,-1-1 0,-11 8 0,15-8 0,0 1 0,0-1 0,0 1 0,1-1 0,-1 1 0,1 0 0,0 0 0,-1 0 0,1 0 0,1 0 0,-1 0 0,0 0 0,1 1 0,0-1 0,-1 1 0,1-1 0,1 1 0,-1-1 0,0 1 0,1 0 0,0-1 0,0 6 0,2 2 0,-1 0 0,2-1 0,0 1 0,0-1 0,0 1 0,2-1 0,-1 0 0,1-1 0,7 10 0,-5-7 0,-1 0 0,0 0 0,-1 0 0,0 1 0,3 14 0,-7-23 20,-1-1 0,0 1 0,0 0 1,-1 0-1,1 0 0,-1 0 0,0-1 0,0 1 0,0 0 0,0-1 0,-1 1 0,0 0 0,1-1 0,-1 0 0,-1 0 0,-3 6 1,4-7-72,1 0 1,0-1 0,0 1 0,-1-1 0,1 0-1,0 1 1,-1-1 0,0 0 0,1 0 0,-1 0-1,0 0 1,1 0 0,-1 0 0,0 0 0,0-1-1,0 1 1,0 0 0,0-1 0,0 0 0,0 0 0,1 1-1,-1-1 1,0 0 0,0 0 0,0-1 0,0 1-1,0 0 1,0-1 0,0 1 0,0-1 0,0 0-1,0 1 1,-3-3 0,-3-4-6776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1.260"/>
    </inkml:context>
    <inkml:brush xml:id="br0">
      <inkml:brushProperty name="width" value="0.05" units="cm"/>
      <inkml:brushProperty name="height" value="0.05" units="cm"/>
      <inkml:brushProperty name="color" value="#FF0066"/>
    </inkml:brush>
  </inkml:definitions>
  <inkml:trace contextRef="#ctx0" brushRef="#br0">0 11 24575,'0'0'0,"0"-1"0,0 1 0,0-1 0,0 1 0,0 0 0,1-1 0,-1 1 0,0-1 0,0 1 0,0 0 0,0-1 0,0 1 0,1-1 0,-1 1 0,0 0 0,0-1 0,0 1 0,1 0 0,-1-1 0,0 1 0,1 0 0,-1 0 0,0-1 0,1 1 0,-1 0 0,0 0 0,1-1 0,-1 1 0,0 0 0,1 0 0,-1 0 0,1 0 0,-1 0 0,0 0 0,1 0 0,-1 0 0,1-1 0,-1 1 0,0 1 0,1-1 0,-1 0 0,1 0 0,-1 0 0,1 0 0,-1 0 0,0 0 0,1 0 0,-1 0 0,0 1 0,1-1 0,0 1 0,1-1 0,0 1 0,0 0 0,0 0 0,0 0 0,0 1 0,-1-1 0,1 0 0,3 4 0,-1 2 0,1 1 0,-1-1 0,-1 1 0,1 0 0,-1 0 0,-1 0 0,1 1 0,-1-1 0,-1 1 0,1 14 0,0 12 0,-4 44 0,1-53 0,5-39 0,1-1 0,1 0 0,0 1 0,1 0 0,0 1 0,10-14 0,-14 22 0,0 0 0,0 0 0,1 0 0,-1 0 0,1 0 0,0 1 0,0-1 0,0 1 0,1 0 0,-1 1 0,1-1 0,-1 1 0,1 0 0,0 0 0,0 0 0,0 0 0,0 1 0,0 0 0,0 0 0,1 1 0,-1-1 0,0 1 0,0 0 0,1 0 0,-1 1 0,0 0 0,0 0 0,0 0 0,0 0 0,0 1 0,0 0 0,0 0 0,0 0 0,-1 1 0,1 0 0,-1-1 0,8 7 0,-6-3 0,0-1 0,0 1 0,-1 0 0,0 1 0,0 0 0,0-1 0,-1 2 0,0-1 0,0 0 0,-1 1 0,0-1 0,3 14 0,-5-18 0,0 0 0,0 0 0,-1 1 0,1-1 0,-1 0 0,0 0 0,0 1 0,0-1 0,-1 0 0,1 0 0,-1 0 0,0 1 0,0-1 0,0 0 0,0 0 0,0 0 0,-1 0 0,1 0 0,-1-1 0,0 1 0,0 0 0,0-1 0,0 1 0,0-1 0,0 0 0,-1 0 0,1 0 0,-1 0 0,0 0 0,1 0 0,-1-1 0,0 1 0,0-1 0,-4 2 0,-3 0 31,1-1 0,0 0 0,-1 0 0,1-1 0,-1 0 0,0-1 0,1 0 0,-1 0 1,0-1-1,-13-3 0,16 3-145,1-1 0,-1 0 0,0 0 0,0-1 1,1 1-1,0-2 0,-1 1 0,1-1 1,0 1-1,1-2 0,-1 1 0,1-1 1,0 1-1,-8-11 0,2-1-6712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1.626"/>
    </inkml:context>
    <inkml:brush xml:id="br0">
      <inkml:brushProperty name="width" value="0.05" units="cm"/>
      <inkml:brushProperty name="height" value="0.05" units="cm"/>
      <inkml:brushProperty name="color" value="#FF0066"/>
    </inkml:brush>
  </inkml:definitions>
  <inkml:trace contextRef="#ctx0" brushRef="#br0">0 11 24575,'3'-3'0,"4"-1"0,3 1 0,3 3 0,0 4 0,-6 5 0,-7 4 0,-6 5 0,-5 2 0,-3 1 0,0-3-8191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2.705"/>
    </inkml:context>
    <inkml:brush xml:id="br0">
      <inkml:brushProperty name="width" value="0.05" units="cm"/>
      <inkml:brushProperty name="height" value="0.05" units="cm"/>
      <inkml:brushProperty name="color" value="#FF0066"/>
    </inkml:brush>
  </inkml:definitions>
  <inkml:trace contextRef="#ctx0" brushRef="#br0">185 235 24575,'1'0'0,"1"-1"0,-1 1 0,1-1 0,-1 1 0,1-1 0,-1 0 0,1 1 0,-1-1 0,1 0 0,-1 0 0,0 0 0,0 0 0,1 0 0,-1-1 0,0 1 0,0 0 0,0 0 0,0-1 0,-1 1 0,2-3 0,13-30 0,-12 24 0,-1 0 0,-1 0 0,1 0 0,-2 0 0,1 0 0,-1 0 0,-1 0 0,0 0 0,-3-15 0,4 22 0,-1 0 0,0 0 0,0 0 0,0 0 0,0-1 0,-1 2 0,1-1 0,-1 0 0,0 0 0,1 0 0,-1 1 0,-1-1 0,1 1 0,0-1 0,0 1 0,-1 0 0,0 0 0,1 0 0,-1 0 0,0 1 0,0-1 0,0 1 0,0-1 0,0 1 0,0 0 0,0 0 0,0 1 0,-1-1 0,1 1 0,0-1 0,0 1 0,-5 0 0,1 1 0,1 1 0,0-1 0,0 1 0,0 0 0,0 0 0,0 1 0,0 0 0,1 0 0,-1 0 0,1 0 0,0 1 0,0 0 0,0 0 0,0 1 0,1-1 0,0 1 0,0 0 0,0 0 0,0 1 0,1-1 0,-4 9 0,1-4 0,1 1 0,1 0 0,0 0 0,0 0 0,1 0 0,0 1 0,1-1 0,0 1 0,1 0 0,1 21 0,0-29 0,1 1 0,-1-1 0,1 1 0,0-1 0,0 1 0,1-1 0,-1 0 0,1 1 0,0-1 0,0 0 0,1 0 0,-1-1 0,1 1 0,0 0 0,0-1 0,0 0 0,0 1 0,1-1 0,-1 0 0,1-1 0,0 1 0,0-1 0,0 0 0,0 0 0,0 0 0,0 0 0,0-1 0,7 2 0,-4-1 0,-1-2 0,1 1 0,0 0 0,0-1 0,0-1 0,0 1 0,-1-1 0,1 0 0,0 0 0,0-1 0,-1 0 0,1 0 0,-1-1 0,0 0 0,0 0 0,0 0 0,0-1 0,8-6 0,-6 3 0,0-1 0,-1 1 0,1-2 0,-1 1 0,-1-1 0,0 0 0,0 0 0,-1-1 0,0 0 0,0 0 0,-1 0 0,0-1 0,-1 1 0,3-20 0,-7 34 0,0-1 0,1 1 0,0 0 0,0-1 0,0 1 0,0 0 0,0-1 0,1 1 0,-1 0 0,1-1 0,0 1 0,0-1 0,0 1 0,1-1 0,-1 0 0,1 1 0,0-1 0,0 0 0,0 0 0,0 0 0,1 0 0,-1-1 0,1 1 0,0-1 0,-1 1 0,1-1 0,0 0 0,0 0 0,6 3 0,-2-3 0,-1 0 0,1 0 0,0 0 0,0-1 0,0 0 0,0 0 0,1-1 0,-1 0 0,0 0 0,0-1 0,0 0 0,0 0 0,0 0 0,0-1 0,0 0 0,-1-1 0,9-3 0,-8 2 0,1 0 0,-2 0 0,1 0 0,0-1 0,-1 0 0,0 0 0,0 0 0,0-1 0,0 0 0,-1 0 0,0-1 0,-1 0 0,0 1 0,0-1 0,4-8 0,-6 7 0,-2 7 0,1-1 0,-1 0 0,0 1 0,1-1 0,0 0 0,-1 1 0,1-1 0,0 0 0,0 1 0,0-1 0,0 1 0,0 0 0,0-1 0,0 1 0,0 0 0,2-2 0,-2 3 0,-1 1 0,1-1 0,-1 0 0,1 1 0,-1-1 0,1 1 0,-1-1 0,0 0 0,1 1 0,-1-1 0,0 1 0,1-1 0,-1 1 0,0-1 0,0 1 0,1-1 0,-1 1 0,0 0 0,0-1 0,0 1 0,0-1 0,0 1 0,0-1 0,0 1 0,0 1 0,2 20 0,-2-20 0,3 54 0,14 163 0,-13-183 0,-2-17 0,1-1 0,0 1 0,10 28 0,-13-47 0,0 0 0,0 0 0,0 0 0,0 0 0,0 0 0,0 0 0,0 0 0,0 0 0,0-1 0,0 1 0,0 0 0,0 0 0,0 0 0,1 0 0,-1 0 0,0 0 0,0 0 0,0 0 0,0 0 0,0 0 0,0 0 0,0 0 0,0 0 0,0 0 0,0 0 0,0 0 0,0 0 0,0 0 0,0 0 0,1 0 0,-1 0 0,0 0 0,0 0 0,0 0 0,0 0 0,0 0 0,0 0 0,0 0 0,0 0 0,0 0 0,0 0 0,0 0 0,0 0 0,0 1 0,0-1 0,0 0 0,0 0 0,0 0 0,1 0 0,-1 0 0,0 0 0,0 0 0,0 0 0,0 0 0,0 0 0,0 0 0,0 0 0,0 0 0,0 0 0,0 0 0,0 1 0,2-11 0,-1-14 0,-5-19 0,-3 1 0,-14-54 0,12 62 0,1 0 0,2 0 0,1 0 0,0-48 0,5 76 0,0 0 0,1 0 0,0 0 0,0 1 0,0-1 0,1 0 0,0 1 0,0-1 0,3-5 0,-4 9 0,0 0 0,1 0 0,-1 0 0,1 1 0,-1-1 0,1 0 0,0 1 0,0-1 0,0 1 0,0 0 0,0 0 0,0 0 0,0 0 0,0 0 0,0 0 0,0 0 0,0 1 0,1-1 0,-1 1 0,0-1 0,0 1 0,1 0 0,-1 0 0,0 0 0,4 1 0,1 0 0,0 0 0,0 0 0,-1 1 0,1 0 0,0 0 0,-1 1 0,0 0 0,1 0 0,-1 1 0,0-1 0,-1 1 0,1 0 0,-1 1 0,8 7 0,-11-10 0,0 1 0,0-1 0,0 0 0,0 1 0,-1 0 0,1-1 0,-1 1 0,0 0 0,0 0 0,0 0 0,0 0 0,0 0 0,0 0 0,-1 0 0,0 0 0,1 0 0,-1 0 0,0 0 0,-1 0 0,1 0 0,0 0 0,-1 0 0,0 0 0,0 0 0,0 0 0,0 0 0,0 0 0,0-1 0,-1 1 0,1 0 0,-1-1 0,0 1 0,0-1 0,-3 4 0,-3 1-91,1-1 0,-1 1 0,0-2 0,-1 1 0,0-1 0,0 0 0,0-1 0,0 0 0,0 0 0,-1-1 0,0-1 0,0 1 0,0-1 0,-16 0 0,13-3-6735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3.045"/>
    </inkml:context>
    <inkml:brush xml:id="br0">
      <inkml:brushProperty name="width" value="0.05" units="cm"/>
      <inkml:brushProperty name="height" value="0.05" units="cm"/>
      <inkml:brushProperty name="color" value="#FF0066"/>
    </inkml:brush>
  </inkml:definitions>
  <inkml:trace contextRef="#ctx0" brushRef="#br0">0 11 24575,'3'-3'0,"3"-1"0,5 1 0,2 3 0,2 1 0,2 5 0,-3 5 0,0 5 0,-3 3 0,-3 3 0,-3 3 0,-3 2 0,-1 0 0,-1 0 0,-3 0 0,-1-4-8191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3.402"/>
    </inkml:context>
    <inkml:brush xml:id="br0">
      <inkml:brushProperty name="width" value="0.05" units="cm"/>
      <inkml:brushProperty name="height" value="0.05" units="cm"/>
      <inkml:brushProperty name="color" value="#FF0066"/>
    </inkml:brush>
  </inkml:definitions>
  <inkml:trace contextRef="#ctx0" brushRef="#br0">8 1 24575,'-3'2'0,"-1"5"0,3 3 0,2 4 0,1-2-8191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3.775"/>
    </inkml:context>
    <inkml:brush xml:id="br0">
      <inkml:brushProperty name="width" value="0.05" units="cm"/>
      <inkml:brushProperty name="height" value="0.05" units="cm"/>
      <inkml:brushProperty name="color" value="#FF0066"/>
    </inkml:brush>
  </inkml:definitions>
  <inkml:trace contextRef="#ctx0" brushRef="#br0">1 83 24575,'0'-8'0,"0"0"0,1 0 0,0 1 0,0-1 0,1 0 0,0 1 0,0 0 0,5-9 0,-7 15 0,0 1 0,0 0 0,0 0 0,0-1 0,0 1 0,0 0 0,1-1 0,-1 1 0,0 0 0,0 0 0,0 0 0,0-1 0,1 1 0,-1 0 0,0 0 0,0 0 0,0-1 0,1 1 0,-1 0 0,0 0 0,0 0 0,1 0 0,-1 0 0,0-1 0,0 1 0,1 0 0,-1 0 0,0 0 0,0 0 0,1 0 0,-1 0 0,0 0 0,1 0 0,4 9 0,-1 15 0,-3 9 82,-2 0-1,-6 49 0,-1 1-1690,7-64-5217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4.375"/>
    </inkml:context>
    <inkml:brush xml:id="br0">
      <inkml:brushProperty name="width" value="0.05" units="cm"/>
      <inkml:brushProperty name="height" value="0.05" units="cm"/>
      <inkml:brushProperty name="color" value="#FF0066"/>
    </inkml:brush>
  </inkml:definitions>
  <inkml:trace contextRef="#ctx0" brushRef="#br0">14 74 24575,'-6'-12'0,"6"12"0,0 0 0,0 0 0,0-1 0,0 1 0,0 0 0,-1 0 0,1 0 0,0 0 0,0 0 0,0 0 0,0 0 0,-1 0 0,1 0 0,0-1 0,0 1 0,0 0 0,0 0 0,-1 0 0,1 0 0,0 0 0,0 0 0,0 0 0,-1 0 0,1 0 0,0 0 0,0 0 0,0 0 0,0 1 0,-1-1 0,1 0 0,0 0 0,0 0 0,0 0 0,0 0 0,-1 0 0,1 0 0,0 0 0,0 1 0,0-1 0,0 0 0,0 0 0,0 0 0,-1 0 0,1 0 0,0 1 0,0-1 0,0 0 0,0 0 0,0 0 0,0 0 0,0 1 0,0-1 0,0 0 0,0 0 0,0 0 0,0 0 0,0 1 0,0-1 0,0 0 0,0 0 0,0 0 0,0 1 0,0-1 0,0 0 0,0 0 0,0 11 0,1 0 0,0 0 0,0 0 0,1-1 0,0 1 0,7 16 0,-1 2 0,0 5 0,-2 0 0,-1 0 0,0 59 0,-2-113 0,2 0 0,0 0 0,10-24 0,3-12 0,-14 40 0,28-87 0,-28 91 0,1 1 0,1-1 0,0 1 0,1 0 0,0 0 0,9-11 0,-16 22 0,1-1 0,0 0 0,-1 0 0,1 0 0,0 0 0,0 0 0,-1 1 0,1-1 0,0 0 0,0 1 0,0-1 0,0 1 0,0-1 0,0 1 0,0-1 0,0 1 0,0 0 0,0-1 0,0 1 0,0 0 0,0 0 0,1 0 0,-1 0 0,2 0 0,-2 0 0,0 1 0,0 0 0,0 0 0,0-1 0,0 1 0,0 0 0,0 0 0,0 0 0,0 0 0,-1 0 0,1 0 0,0 0 0,-1 1 0,1-1 0,-1 0 0,1 0 0,0 2 0,2 8 0,-1 0 0,0 0 0,1 17 0,-3-27 0,0 47 0,-1-37 0,1 1 0,0 0 0,1-1 0,3 20 0,-4-31 0,0 1 0,0-1 0,1 1 0,-1-1 0,0 1 0,0-1 0,0 1 0,0-1 0,1 0 0,-1 1 0,0-1 0,1 1 0,-1-1 0,0 0 0,0 1 0,1-1 0,-1 0 0,1 1 0,-1-1 0,0 0 0,1 0 0,-1 0 0,1 1 0,-1-1 0,1 0 0,-1 0 0,0 0 0,1 0 0,0 1 0,15-7 0,15-21 0,-25 22 0,0 0 0,30-25 0,-34 28 0,1 1 0,-1-1 0,1 0 0,0 1 0,0 0 0,-1 0 0,1 0 0,0 0 0,0 0 0,0 1 0,0-1 0,4 1 0,-6 0 0,1 0 0,-1 0 0,0 1 0,0-1 0,0 1 0,0-1 0,0 1 0,1 0 0,-1-1 0,0 1 0,0 0 0,-1 0 0,1 0 0,0-1 0,0 1 0,0 0 0,0 0 0,-1 0 0,1 0 0,0 1 0,-1-1 0,1 0 0,-1 0 0,0 0 0,1 0 0,-1 1 0,0-1 0,1 0 0,-1 0 0,0 0 0,0 1 0,0-1 0,0 0 0,0 0 0,-1 2 0,1 6 0,-1 0 0,0-1 0,-4 15 0,-5 13 250,3-13-1057,-5 30-1,10-36-6018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25.164"/>
    </inkml:context>
    <inkml:brush xml:id="br0">
      <inkml:brushProperty name="width" value="0.05" units="cm"/>
      <inkml:brushProperty name="height" value="0.05" units="cm"/>
      <inkml:brushProperty name="color" value="#FF0066"/>
    </inkml:brush>
  </inkml:definitions>
  <inkml:trace contextRef="#ctx0" brushRef="#br0">83 427 24575,'0'-2'0,"0"0"0,0 0 0,0 1 0,0-1 0,0 0 0,0 0 0,-1 1 0,1-1 0,-1 1 0,1-1 0,-1 0 0,0 1 0,0-1 0,1 1 0,-1-1 0,0 1 0,0 0 0,-1-1 0,1 1 0,0 0 0,0 0 0,-3-2 0,3 2 0,0 1 0,-1 0 0,1 0 0,0 0 0,0 0 0,0 0 0,-1 0 0,1 0 0,0 0 0,0 0 0,-1 0 0,1 1 0,0-1 0,0 1 0,0-1 0,0 1 0,0-1 0,0 1 0,0-1 0,0 1 0,0 0 0,0 0 0,0 0 0,0-1 0,0 1 0,0 0 0,1 0 0,-1 0 0,0 0 0,1 0 0,-1 0 0,1 1 0,-1 0 0,-4 8 0,0 0 0,1 1 0,0-1 0,0 1 0,2-1 0,-1 1 0,1 0 0,1 0 0,0 0 0,1 17 0,0-21 0,1 0 0,0 0 0,0 0 0,0 0 0,1 0 0,1 0 0,4 11 0,-5-14 0,0 0 0,0-1 0,1 0 0,-1 1 0,1-1 0,0 0 0,-1 0 0,2 0 0,-1-1 0,0 1 0,0-1 0,1 1 0,-1-1 0,5 1 0,-7-2 0,1 0 0,-1-1 0,0 1 0,1-1 0,-1 1 0,1-1 0,-1 0 0,1 0 0,-1 0 0,1 1 0,-1-1 0,1-1 0,-1 1 0,1 0 0,-1 0 0,1-1 0,-1 1 0,1 0 0,-1-1 0,0 1 0,1-1 0,-1 0 0,2-1 0,-1 1 0,0-2 0,0 1 0,0 0 0,0 0 0,0-1 0,0 1 0,-1-1 0,1 1 0,-1-1 0,1 0 0,0-2 0,1-7 0,0 1 0,0 0 0,-1-1 0,1-22 0,-3 23 0,-1-1 0,0 1 0,-1 0 0,0 0 0,-1-1 0,-6-14 0,0-2 0,9 27 0,0 0 0,-1 1 0,1-1 0,0 1 0,0-1 0,0 0 0,0 1 0,0-1 0,0 0 0,0 1 0,0-1 0,0 1 0,0-1 0,0 0 0,0 1 0,0-1 0,0 0 0,0 1 0,1-1 0,-1 1 0,0-1 0,0 0 0,1 1 0,-1-1 0,0 1 0,1-1 0,-1 1 0,1-1 0,-1 1 0,1-1 0,-1 1 0,1 0 0,-1-1 0,1 1 0,-1 0 0,1-1 0,-1 1 0,1 0 0,0 0 0,-1-1 0,1 1 0,-1 0 0,1 0 0,0 0 0,-1 0 0,1 0 0,0 0 0,-1 0 0,2 0 0,5 0 0,0 1 0,0 0 0,13 3 0,-4-1 0,7 0 0,31-1 0,-47-2 0,-1 0 0,1 0 0,0-1 0,-1 0 0,1-1 0,-1 0 0,0 1 0,0-2 0,11-4 0,-16 6 0,0 1 0,0-1 0,-1 1 0,1-1 0,0 1 0,0-1 0,0 0 0,-1 1 0,1-1 0,0 0 0,-1 0 0,1 0 0,-1 1 0,1-1 0,-1 0 0,1 0 0,-1-1 0,0 1 0,0 1 0,0-1 0,0 1 0,0-1 0,0 1 0,0-1 0,0 1 0,0-1 0,0 1 0,-1-1 0,1 1 0,0-1 0,0 1 0,-1 0 0,1-1 0,0 1 0,0-1 0,-1 1 0,1 0 0,-1-1 0,1 1 0,0 0 0,-2-1 0,0 0 0,0-1 0,-1 1 0,0 0 0,1 0 0,-1 0 0,0 0 0,1 1 0,-1-1 0,0 1 0,-4-1 0,2 2 0,0 0 0,1-1 0,-1 1 0,1 1 0,-1-1 0,1 1 0,-1 0 0,1 0 0,0 0 0,0 0 0,0 1 0,0 0 0,0-1 0,0 2 0,1-1 0,-5 6 0,3-4 0,0 1 0,1 0 0,-1 0 0,2 0 0,-1 1 0,1-1 0,0 1 0,0 0 0,0 0 0,-1 8 0,4-13 0,-1-1 0,1 1 0,0 0 0,0-1 0,0 1 0,-1 0 0,2-1 0,-1 1 0,0 0 0,0-1 0,0 1 0,1 0 0,-1-1 0,1 1 0,-1 0 0,1-1 0,0 1 0,0-1 0,-1 1 0,1-1 0,0 0 0,0 1 0,1-1 0,-1 0 0,0 1 0,0-1 0,1 0 0,-1 0 0,0 0 0,1 0 0,-1-1 0,1 1 0,-1 0 0,1-1 0,0 1 0,-1 0 0,1-1 0,0 0 0,-1 1 0,1-1 0,3 0 0,2 0 0,0 1 0,0-2 0,1 1 0,-1-1 0,0 0 0,0 0 0,0-1 0,12-5 0,-13 5 0,1-1 0,-1-1 0,-1 1 0,1-1 0,0 0 0,-1-1 0,0 1 0,0-1 0,0 0 0,-1 0 0,8-10 0,-6 5 0,-1 0 0,0-1 0,0 1 0,-1-1 0,-1 0 0,4-16 0,-1-7 0,-3-1 0,0 1 0,-4-58 0,0 90 0,1-26 0,-2 1 0,-1-1 0,-12-49 0,15 77 0,0-1 0,0 1 0,0-1 0,0 1 0,0-1 0,0 1 0,0-1 0,-1 1 0,1-1 0,0 1 0,0-1 0,-1 1 0,1 0 0,0-1 0,-1 1 0,1 0 0,0-1 0,-1 1 0,1 0 0,-1-1 0,1 1 0,-1-1 0,-4 9 0,-1 24 0,5-28 0,-29 449 0,28-330-1365,2-73-5461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13.120"/>
    </inkml:context>
    <inkml:brush xml:id="br0">
      <inkml:brushProperty name="width" value="0.05" units="cm"/>
      <inkml:brushProperty name="height" value="0.05" units="cm"/>
      <inkml:brushProperty name="color" value="#FF0066"/>
    </inkml:brush>
  </inkml:definitions>
  <inkml:trace contextRef="#ctx0" brushRef="#br0">0 842 24575,'3'-2'0,"-1"0"0,1 0 0,0 0 0,0 0 0,0 1 0,6-3 0,-7 3 0,0 1 0,0-1 0,-1 0 0,1 1 0,0-1 0,-1 0 0,1 0 0,0 0 0,-1-1 0,1 1 0,-1 0 0,1 0 0,-1-1 0,0 1 0,0-1 0,0 1 0,0-1 0,0 0 0,0 1 0,0-1 0,0 0 0,0 0 0,-1 0 0,1-2 0,0-4 0,-1 0 0,0 1 0,0-1 0,0 1 0,-1-1 0,-1 1 0,1-1 0,-5-11 0,0 11 0,2 12 0,2 16 0,19 86 0,-6-44 0,-10-62 0,6 28 0,0-21 0,-6-7 0,-1-1 0,1 1 0,0 0 0,-1 0 0,1 0 0,-1-1 0,1 1 0,0 0 0,-1-1 0,1 1 0,-1 0 0,1-1 0,-1 1 0,1-1 0,-1 1 0,0-1 0,1 1 0,-1-1 0,1-1 0,10-14 0,-1-2 0,13-31 0,2-5 0,40-59 0,6 2 0,115-138 0,-142 195 171,66-61 0,-89 95-456,1 2 1,1 0-1,1 1 1,0 2-1,48-23 1,-31 22-6542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14.190"/>
    </inkml:context>
    <inkml:brush xml:id="br0">
      <inkml:brushProperty name="width" value="0.05" units="cm"/>
      <inkml:brushProperty name="height" value="0.05" units="cm"/>
      <inkml:brushProperty name="color" value="#FF0066"/>
    </inkml:brush>
  </inkml:definitions>
  <inkml:trace contextRef="#ctx0" brushRef="#br0">8 460 24575,'0'1'0,"-1"1"0,0-1 0,0 0 0,0 1 0,1-1 0,-1 0 0,1 1 0,-1-1 0,1 1 0,-1-1 0,1 1 0,0-1 0,0 1 0,0-1 0,0 1 0,0-1 0,0 1 0,0 0 0,1-1 0,-1 1 0,0-1 0,1 1 0,-1-1 0,1 0 0,1 3 0,22 39 0,-14-26 0,-7-12 0,-1-1 0,0 0 0,1 0 0,-1 0 0,1 0 0,0 0 0,5 5 0,-7-8 0,0-1 0,0 1 0,-1-1 0,1 1 0,0-1 0,0 0 0,0 1 0,0-1 0,0 0 0,0 0 0,0 1 0,0-1 0,0 0 0,0 0 0,0 0 0,0 0 0,0 0 0,0-1 0,0 1 0,0 0 0,0 0 0,-1-1 0,1 1 0,0 0 0,0-1 0,0 1 0,0-1 0,0 1 0,-1-1 0,1 1 0,0-1 0,0 0 0,-1 1 0,1-1 0,0 0 0,-1 0 0,1 0 0,0 0 0,131-157 0,30-31 0,-124 149 0,2 1 0,66-48 0,-89 75-227,0 1-1,1 0 1,0 2-1,0 0 1,24-7-1,-12 7-6598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4.256"/>
    </inkml:context>
    <inkml:brush xml:id="br0">
      <inkml:brushProperty name="width" value="0.05" units="cm"/>
      <inkml:brushProperty name="height" value="0.05" units="cm"/>
      <inkml:brushProperty name="color" value="#FF0066"/>
    </inkml:brush>
  </inkml:definitions>
  <inkml:trace contextRef="#ctx0" brushRef="#br0">35 162 24575,'35'-13'0,"-18"11"0,1 0 0,19 1 0,-25 2 0,1-1 0,0-1 0,0 0 0,21-6 0,-29 6 0,-1-1 0,0 0 0,0 0 0,0 0 0,0 0 0,0-1 0,-1 1 0,1-1 0,-1 0 0,1 0 0,-1 0 0,0-1 0,0 1 0,-1-1 0,1 0 0,-1 1 0,4-9 0,-5 9 0,1 0 0,-1 0 0,0 0 0,0-1 0,0 1 0,0-1 0,-1 1 0,1-1 0,-1 1 0,0-1 0,0 1 0,-1-7 0,1 9 0,-1-1 0,1 1 0,-1-1 0,0 1 0,1 0 0,-1-1 0,0 1 0,0 0 0,0-1 0,1 1 0,-2 0 0,1 0 0,0 0 0,0 0 0,0 0 0,0 0 0,-1 0 0,1 0 0,0 1 0,-1-1 0,1 0 0,0 1 0,-1-1 0,1 1 0,-1-1 0,1 1 0,-1 0 0,1 0 0,-1 0 0,0 0 0,-1 0 0,-6 0 0,-1 1 0,0 0 0,1 1 0,0 0 0,-1 0 0,1 1 0,0 1 0,0-1 0,1 1 0,-1 1 0,-13 9 0,9-5 0,1 0 0,0 1 0,1 0 0,0 1 0,0 0 0,-13 20 0,18-22 0,0 0 0,1 0 0,0 1 0,1-1 0,0 1 0,0 0 0,1 0 0,-3 19 0,5-25 0,1-1 0,0 1 0,0 0 0,0 0 0,0-1 0,0 1 0,1 0 0,0-1 0,0 1 0,0 0 0,0-1 0,0 1 0,1-1 0,-1 0 0,1 1 0,0-1 0,0 0 0,0 0 0,1 0 0,-1 0 0,1-1 0,-1 1 0,1-1 0,0 1 0,0-1 0,0 0 0,1 0 0,2 1 0,2 1 43,1-1 0,-1 0-1,1 0 1,0-1 0,-1 0-1,1-1 1,15 1 0,-3-1-612,-1-2 0,26-4 0,-16 0-6257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0.702"/>
    </inkml:context>
    <inkml:brush xml:id="br0">
      <inkml:brushProperty name="width" value="0.05" units="cm"/>
      <inkml:brushProperty name="height" value="0.05" units="cm"/>
      <inkml:brushProperty name="color" value="#FF0066"/>
    </inkml:brush>
  </inkml:definitions>
  <inkml:trace contextRef="#ctx0" brushRef="#br0">377 365 24575,'4'-76'0,"-1"46"0,-3-49 0,-1 64 0,-1-1 0,0 1 0,-1 0 0,-6-20 0,7 30 0,0 1 0,0-1 0,0 0 0,-1 1 0,0 0 0,0 0 0,0 0 0,0 0 0,-1 0 0,0 1 0,1-1 0,-1 1 0,-1 0 0,1 0 0,0 0 0,-1 1 0,-4-3 0,-2 2 0,1 0 0,0 0 0,-1 1 0,1 1 0,-1-1 0,1 2 0,-1-1 0,0 2 0,1-1 0,-1 1 0,0 1 0,1 0 0,-1 1 0,1 0 0,0 0 0,0 1 0,0 0 0,1 1 0,-13 8 0,16-9 0,-1 0 0,1 1 0,1-1 0,-1 1 0,1 1 0,-1-1 0,2 1 0,-1 0 0,1 0 0,-1 1 0,2-1 0,-5 10 0,6-10 0,0 0 0,1 0 0,-1 0 0,1 0 0,1 0 0,-1 0 0,1 0 0,0 0 0,0 0 0,1 0 0,0 0 0,0 0 0,0 0 0,1 0 0,0 0 0,5 10 0,0-2 0,1 0 0,0 0 0,1-1 0,0-1 0,13 13 0,60 55 0,-55-56 0,-1 2 0,28 33 0,-39-38 0,-1 0 0,-1 1 0,0 0 0,-2 1 0,0 0 0,8 29 0,-16-39 0,0 0 0,-1-1 0,0 1 0,-1 0 0,0 0 0,-1 13 0,-1-18 0,0 1 0,0-1 0,-1 0 0,0 0 0,-1 1 0,0-2 0,0 1 0,0 0 0,-1-1 0,-5 8 0,5-9 0,-1 0 0,1-1 0,-1 0 0,0 0 0,-1 0 0,1-1 0,-1 1 0,1-1 0,-1-1 0,-1 1 0,1-1 0,0 0 0,-1 0 0,0-1 0,1 0 0,-1 0 0,0-1 0,0 0 0,0 0 0,0 0 0,0-1 0,0 0 0,0-1 0,0 1 0,0-1 0,0-1 0,0 1 0,0-1 0,0 0 0,1-1 0,-1 0 0,1 0 0,0 0 0,0-1 0,0 1 0,-9-9 0,2-1 0,0 0 0,2-1 0,0-1 0,0 0 0,1 0 0,-9-22 0,6 20 342,8 12-684,5 8-1023,5 5-5461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1.146"/>
    </inkml:context>
    <inkml:brush xml:id="br0">
      <inkml:brushProperty name="width" value="0.05" units="cm"/>
      <inkml:brushProperty name="height" value="0.05" units="cm"/>
      <inkml:brushProperty name="color" value="#FF0066"/>
    </inkml:brush>
  </inkml:definitions>
  <inkml:trace contextRef="#ctx0" brushRef="#br0">6 164 24575,'3'1'0,"11"2"0,0 0 0,0-1 0,23 2 0,-31-5 0,0-1 0,-1 1 0,1-1 0,0 0 0,-1-1 0,1 1 0,-1-1 0,0 0 0,0-1 0,0 1 0,0-1 0,-1 0 0,1 0 0,-1 0 0,0-1 0,5-6 0,-8 9 0,1 0 0,-1 0 0,0 0 0,1-1 0,-1 1 0,0 0 0,0-1 0,0 1 0,-1-1 0,1 1 0,-1-1 0,1 1 0,-1-1 0,0 0 0,0 1 0,0-1 0,0 1 0,0-1 0,-1 0 0,1 1 0,-1-1 0,0 1 0,1-1 0,-1 1 0,0 0 0,-1-1 0,1 1 0,0 0 0,-1 0 0,1 0 0,-1 0 0,0 0 0,1 0 0,-1 0 0,0 0 0,0 1 0,0-1 0,-1 1 0,-1-2 0,-2-1 0,0 1 0,0-1 0,-1 1 0,1 1 0,0-1 0,-1 1 0,0 0 0,0 1 0,1-1 0,-1 1 0,-12 0 0,17 1 0,-1 1 0,0-1 0,0 0 0,1 1 0,-1 0 0,0 0 0,1-1 0,-1 1 0,0 1 0,1-1 0,0 0 0,-1 1 0,1-1 0,0 1 0,-1 0 0,1 0 0,0-1 0,0 2 0,1-1 0,-1 0 0,0 0 0,1 0 0,-1 1 0,1-1 0,0 1 0,0-1 0,0 1 0,0 0 0,0-1 0,0 6 0,-2 10 0,0 0 0,2 0 0,0 0 0,1 0 0,1 0 0,6 29 0,-5-32 0,2 0 0,0 0 0,1-1 0,0 1 0,1-1 0,1 0 0,0 0 0,9 12 0,-13-21-72,1-1 1,0 0-1,0 0 0,0-1 0,0 1 0,0-1 0,1 0 0,0 0 1,-1 0-1,1-1 0,0 1 0,0-1 0,1 0 0,-1-1 0,0 1 1,1-1-1,-1 0 0,7 0 0,14 1-6754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2.525"/>
    </inkml:context>
    <inkml:brush xml:id="br0">
      <inkml:brushProperty name="width" value="0.05" units="cm"/>
      <inkml:brushProperty name="height" value="0.05" units="cm"/>
      <inkml:brushProperty name="color" value="#FF0066"/>
    </inkml:brush>
  </inkml:definitions>
  <inkml:trace contextRef="#ctx0" brushRef="#br0">118 62 24575,'-13'-3'0,"13"3"0,-1-1 0,1 1 0,-1 0 0,0 0 0,1 0 0,-1-1 0,0 1 0,1 0 0,-1 0 0,0 0 0,1 0 0,-1 0 0,1 0 0,-1 0 0,0 0 0,1 1 0,-1-1 0,0 0 0,1 0 0,-1 0 0,1 1 0,-1-1 0,0 0 0,1 1 0,-1-1 0,1 0 0,-1 1 0,1-1 0,-1 1 0,1-1 0,0 1 0,-1-1 0,0 1 0,-7 8 0,1 0 0,0 0 0,0 1 0,1 0 0,1 0 0,-1 1 0,-4 13 0,4-6 0,0 0 0,1 1 0,-4 30 0,8-44 0,0 0 0,0 0 0,1 0 0,0 0 0,0 0 0,1 1 0,-1-1 0,1 0 0,0 0 0,1 0 0,-1 0 0,1-1 0,0 1 0,0 0 0,0-1 0,1 1 0,-1-1 0,1 0 0,0 0 0,1 0 0,-1 0 0,1 0 0,-1-1 0,1 1 0,0-1 0,0 0 0,1-1 0,-1 1 0,1-1 0,-1 1 0,1-1 0,0-1 0,0 1 0,0-1 0,-1 1 0,2-2 0,8 2 0,-5-1 0,-1-1 0,1 0 0,-1 0 0,1 0 0,-1-1 0,1-1 0,-1 0 0,1 0 0,-1 0 0,0-1 0,10-5 0,-12 5 0,0-1 0,-1 0 0,1 0 0,-1-1 0,0 1 0,0-1 0,-1 0 0,1 0 0,-1-1 0,0 1 0,-1-1 0,1 0 0,-1 0 0,4-12 0,-1 1 0,-1 0 0,0 0 0,-1-1 0,-2 1 0,1-1 0,-2 0 0,0 0 0,-3-27 0,2 44 0,0 0 0,0 1 0,0-1 0,0 0 0,0 0 0,0 0 0,0 1 0,-1-1 0,1 0 0,0 0 0,0 1 0,-1-1 0,1 0 0,-1 0 0,1 1 0,0-1 0,-1 1 0,1-1 0,-1 0 0,0 1 0,1-1 0,-1 1 0,1-1 0,-1 1 0,0-1 0,1 1 0,-1 0 0,0-1 0,-1 0 0,1 2 0,0-1 0,1 0 0,-1 0 0,0 1 0,0-1 0,0 0 0,1 1 0,-1-1 0,0 1 0,0-1 0,1 1 0,-1 0 0,0-1 0,1 1 0,-1-1 0,1 1 0,-1 0 0,1 0 0,-1-1 0,1 1 0,0 0 0,-1 0 0,1 0 0,0-1 0,-1 1 0,1 0 0,0 1 0,-4 16 0,0 0 0,-1 23 0,1-7 0,3-23 0,0-1 0,0 1 0,1 0 0,0-1 0,1 1 0,0 0 0,4 13 0,-4-21 0,0 1 0,0-1 0,0 1 0,1-1 0,-1 0 0,1 0 0,0 0 0,0 0 0,0 0 0,0 0 0,0 0 0,1-1 0,-1 1 0,1-1 0,0 0 0,0 1 0,0-1 0,0-1 0,0 1 0,0 0 0,0-1 0,1 1 0,-1-1 0,0 0 0,5 1 0,-1-2 0,0 1 0,-1-1 0,1 0 0,0 0 0,-1-1 0,1 1 0,0-2 0,-1 1 0,1-1 0,-1 0 0,0 0 0,1-1 0,-1 0 0,0 0 0,-1 0 0,1-1 0,-1 1 0,1-1 0,-1-1 0,0 1 0,0-1 0,-1 0 0,0 0 0,1 0 0,4-11 0,-3 8 0,-1-1 0,-1 0 0,0 0 0,0 0 0,-1 0 0,0-1 0,0 0 0,-1 1 0,0-1 0,-1 0 0,0 0 0,-1 0 0,0 0 0,-1 0 0,0 0 0,-4-18 0,-7 3 0,11 24 0,1 1 0,0 0 0,0-1 0,0 1 0,-1 0 0,1 0 0,0-1 0,0 1 0,0 0 0,-1 0 0,1 0 0,0 0 0,-1-1 0,1 1 0,0 0 0,-1 0 0,1 0 0,0 0 0,0 0 0,-1 0 0,1 0 0,0 0 0,-1 0 0,1 0 0,0 0 0,-1 0 0,0 0 0,0 1 0,1-1 0,-1 1 0,1-1 0,0 1 0,-1 0 0,1-1 0,-1 1 0,1 0 0,0-1 0,-1 1 0,1 0 0,0 0 0,0-1 0,0 1 0,0 0 0,-1 1 0,1 6 0,-1 0 0,1 0 0,0 0 0,1 0 0,0 0 0,0 0 0,1 0 0,0-1 0,3 10 0,0-4 0,0 1 0,2-1 0,-1 0 0,11 15 0,-14-24 0,0 0 0,1 0 0,-1 0 0,1 0 0,0 0 0,0-1 0,0 0 0,0 0 0,0 0 0,1 0 0,0-1 0,-1 1 0,1-1 0,0 0 0,0-1 0,0 1 0,0-1 0,1 0 0,-1 0 0,0-1 0,0 0 0,1 1 0,-1-2 0,0 1 0,0-1 0,1 1 0,-1-2 0,0 1 0,0 0 0,0-1 0,0 0 0,0 0 0,-1-1 0,1 1 0,-1-1 0,1 0 0,-1 0 0,0 0 0,0-1 0,0 0 0,-1 1 0,1-1 0,2-5 0,0 1 0,-2 0 0,1 0 0,-1 0 0,-1-1 0,1 1 0,-1-1 0,-1 0 0,0 0 0,0 0 0,0 0 0,-2 0 0,1-10 0,0 8 0,-2 1 0,1-1 0,-1 0 0,-1 1 0,0-1 0,-1 1 0,1 0 0,-2 0 0,0 0 0,-6-11 0,9 18 0,-1 0 0,0 1 0,0-1 0,0 1 0,0 0 0,-1-1 0,1 1 0,0 0 0,-1 0 0,0 1 0,1-1 0,-1 1 0,-5-3 0,6 4 0,1-1 0,0 1 0,0 0 0,0-1 0,0 1 0,-1 0 0,1 0 0,0 0 0,0 0 0,0 0 0,0 1 0,-1-1 0,1 0 0,0 0 0,0 1 0,0-1 0,0 1 0,0-1 0,0 1 0,0-1 0,0 1 0,0 0 0,0 0 0,0-1 0,0 1 0,0 0 0,0 0 0,1 0 0,-1 0 0,0 0 0,1 0 0,-1 0 0,1 0 0,-1 0 0,1 0 0,-1 0 0,1 0 0,-1 3 0,1-2 0,0 0 0,-1 0 0,1 0 0,0 0 0,0 0 0,0 0 0,1 0 0,-1 0 0,0 0 0,1 0 0,0 0 0,-1 0 0,1 0 0,0 0 0,0 0 0,0 0 0,0-1 0,0 1 0,0 0 0,1-1 0,-1 1 0,0-1 0,1 1 0,0-1 0,-1 0 0,1 1 0,0-1 0,-1 0 0,1 0 0,2 1 0,6 3 0,1 0 0,-1 0 0,23 6 0,-22-9 0,-1 2 0,1-1 0,-1 2 0,0-1 0,0 1 0,10 7 0,-17-10 0,0 1 0,1 0 0,-1 0 0,0 0 0,-1 0 0,1 0 0,0 1 0,-1 0 0,0-1 0,0 1 0,0 0 0,0 0 0,-1 0 0,1 0 0,-1 0 0,0 0 0,0 0 0,0 7 0,0 20 0,-1-24 0,-1 0 0,2 1 0,-1-1 0,1 0 0,0 1 0,1-1 0,2 7 0,-4-13 0,1 1 0,0-1 0,0 1 0,0-1 0,0 1 0,0-1 0,0 0 0,0 0 0,0 0 0,0 0 0,1 0 0,-1 0 0,0 0 0,4 2 0,-3-2 0,1-1 0,0 1 0,-1 0 0,1-1 0,0 1 0,-1-1 0,1 0 0,0 0 0,0 0 0,0 0 0,4-2 0,0 1 0,1-1 0,0 0 0,-1 0 0,1 0 0,-1-1 0,0-1 0,0 1 0,0-1 0,0 0 0,-1-1 0,0 0 0,1 0 0,-2 0 0,1 0 0,-1-1 0,0 0 0,0 0 0,0-1 0,-1 1 0,0-1 0,0 0 0,-1 0 0,0 0 0,0-1 0,0 1 0,-1-1 0,-1 1 0,1-1 0,0-11 0,-1-47 0,-1 58 0,-1 1 0,0 0 0,0-1 0,0 1 0,-1 0 0,-5-12 0,7 19 0,0-1 0,0 1 0,0 0 0,0 0 0,0 0 0,0 0 0,0 0 0,0 0 0,0 0 0,0 0 0,0 0 0,0 0 0,0 0 0,0 0 0,0 0 0,0 0 0,0-1 0,0 1 0,0 0 0,0 0 0,0 0 0,0 0 0,0 0 0,0 0 0,0 0 0,0 0 0,-1 0 0,1 0 0,0 0 0,0 0 0,0 0 0,0 0 0,0 0 0,0 0 0,0 0 0,0 0 0,0 0 0,0 0 0,0 0 0,0 0 0,0 0 0,0 0 0,-1 0 0,1 0 0,0 0 0,0 0 0,0 0 0,0 0 0,0 0 0,0 0 0,0 0 0,0 0 0,0 0 0,0 0 0,0 0 0,0 0 0,0 0 0,0 0 0,0 0 0,0 0 0,-1 0 0,1 0 0,0 1 0,0-1 0,0 0 0,0 0 0,0 0 0,0 0 0,0 0 0,-2 8 0,1 11 0,2 5-195,2-1 0,1 0 0,0 1 0,2-1 0,1-1 0,18 42 0,-19-52-6631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2.936"/>
    </inkml:context>
    <inkml:brush xml:id="br0">
      <inkml:brushProperty name="width" value="0.05" units="cm"/>
      <inkml:brushProperty name="height" value="0.05" units="cm"/>
      <inkml:brushProperty name="color" value="#FF0066"/>
    </inkml:brush>
  </inkml:definitions>
  <inkml:trace contextRef="#ctx0" brushRef="#br0">39 60 24575,'-2'-8'0,"-5"-7"0,-3-2 0,-1 4 0,3 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3.308"/>
    </inkml:context>
    <inkml:brush xml:id="br0">
      <inkml:brushProperty name="width" value="0.05" units="cm"/>
      <inkml:brushProperty name="height" value="0.05" units="cm"/>
      <inkml:brushProperty name="color" value="#FF0066"/>
    </inkml:brush>
  </inkml:definitions>
  <inkml:trace contextRef="#ctx0" brushRef="#br0">1 5 24575,'0'-3'0,"2"2"0,2 4 0,2 4 0,1 7 0,2 7 0,-1 5 0,1 4 0,-1 6 0,2 2 0,-2 3 0,-2 1 0,-2 7 0,2 13 0,-1-5-8191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3.789"/>
    </inkml:context>
    <inkml:brush xml:id="br0">
      <inkml:brushProperty name="width" value="0.05" units="cm"/>
      <inkml:brushProperty name="height" value="0.05" units="cm"/>
      <inkml:brushProperty name="color" value="#FF0066"/>
    </inkml:brush>
  </inkml:definitions>
  <inkml:trace contextRef="#ctx0" brushRef="#br0">70 104 24575,'-22'-9'0,"19"8"0,-1 0 0,0 0 0,0-1 0,0 0 0,1 0 0,-1 0 0,1 0 0,-1 0 0,1-1 0,0 0 0,-4-3 0,7 5 0,0 1 0,0 0 0,-1-1 0,1 1 0,0 0 0,0-1 0,0 1 0,0 0 0,0-1 0,0 1 0,0 0 0,0-1 0,0 1 0,0 0 0,0-1 0,0 1 0,0 0 0,0-1 0,0 1 0,1 0 0,-1-1 0,0 1 0,0 0 0,0-1 0,0 1 0,1 0 0,-1 0 0,0-1 0,0 1 0,0 0 0,1 0 0,-1-1 0,0 1 0,1 0 0,-1 0 0,0 0 0,0-1 0,1 1 0,-1 0 0,0 0 0,1 0 0,-1 0 0,0 0 0,1 0 0,-1 0 0,1 0 0,-1 0 0,0 0 0,1 0 0,19-3 0,-19 3 0,51-2 0,-30 2 0,-1-1 0,0-1 0,41-8 0,-49 6 0,-1 1 0,1-2 0,-1 0 0,0 0 0,16-11 0,-46 76 0,17-54 0,-1 0 0,1 0 0,1 0 0,-1 0 0,1 0 0,0 0 0,1 0 0,-1 0 0,1 0 0,0 0 0,0 0 0,1 0 0,0-1 0,0 1 0,1 0 0,-1-1 0,1 0 0,0 1 0,8 8 0,-7-9 0,1 0 0,0 0 0,0-1 0,1 1 0,-1-1 0,1-1 0,0 1 0,0-1 0,0 0 0,1 0 0,-1-1 0,1 0 0,-1 0 0,1 0 0,0-1 0,-1 0 0,11 0 0,-10-1 0,0 1 0,-1-2 0,1 1 0,-1-1 0,1 0 0,-1-1 0,1 1 0,-1-1 0,0 0 0,0-1 0,0 0 0,6-3 0,-9 3 0,1 1 0,-1-1 0,1 0 0,-1 0 0,0-1 0,0 1 0,-1-1 0,1 1 0,-1-1 0,0 0 0,0 0 0,0 0 0,0 0 0,0 0 0,-1-1 0,0 1 0,0 0 0,0-7 0,2-20 0,-3 0 0,-3-42 0,5 87 0,1-1 0,1 0 0,0 0 0,7 16 0,1 1 0,34 97 0,67 218 0,-88-210 0,-22-114 0,-2 0 0,0 0 0,-2 0 0,-4 32 0,5-48 0,-1 0 0,-1 0 0,1 0 0,-1 0 0,0-1 0,0 1 0,0 0 0,0-1 0,-1 0 0,0 1 0,0-1 0,0 0 0,-1 0 0,1-1 0,-1 1 0,-8 6 0,6-7 0,0 0 0,0 0 0,0 0 0,-1-1 0,1 1 0,-1-1 0,0-1 0,1 0 0,-1 0 0,0 0 0,-10-1 0,4 0 0,0-1 0,0 0 0,0-2 0,0 1 0,1-1 0,-1-1 0,1-1 0,0 1 0,0-2 0,1 0 0,-1 0 0,1-1 0,-10-8 0,14 9 0,1 1 0,1-1 0,-1 0 0,1-1 0,0 1 0,0-1 0,1 0 0,0 0 0,0-1 0,1 1 0,0-1 0,0 0 0,1 0 0,0 0 0,0 0 0,1 0 0,0 0 0,0-1 0,1 1 0,0 0 0,0 0 0,1-1 0,0 1 0,1 0 0,0 0 0,0 0 0,1 0 0,0 0 0,0 1 0,0-1 0,1 1 0,1 0 0,8-11 0,-3 5 0,1 2 0,1 0 0,0 0 0,1 1 0,0 0 0,0 1 0,1 1 0,0 0 0,1 1 0,-1 1 0,1 0 0,1 1 0,-1 0 0,1 1 0,-1 1 0,31-2 0,-25 6-1365,-5 2-5461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4.640"/>
    </inkml:context>
    <inkml:brush xml:id="br0">
      <inkml:brushProperty name="width" value="0.05" units="cm"/>
      <inkml:brushProperty name="height" value="0.05" units="cm"/>
      <inkml:brushProperty name="color" value="#FF0066"/>
    </inkml:brush>
  </inkml:definitions>
  <inkml:trace contextRef="#ctx0" brushRef="#br0">14 42 24575,'-2'0'0,"-5"0"0,3 0 0,4 0 0,5 0 0,5 0 0,6 0 0,6-3 0,3-1 0,2-2 0,2-1 0,3 1 0,-2 2 0,-3-2 0,-7 1-8191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25.832"/>
    </inkml:context>
    <inkml:brush xml:id="br0">
      <inkml:brushProperty name="width" value="0.05" units="cm"/>
      <inkml:brushProperty name="height" value="0.05" units="cm"/>
      <inkml:brushProperty name="color" value="#FF0066"/>
    </inkml:brush>
  </inkml:definitions>
  <inkml:trace contextRef="#ctx0" brushRef="#br0">1 0 24575,'0'3'0,"0"-1"0,1 1 0,-1-1 0,1 1 0,0-1 0,-1 1 0,1-1 0,0 1 0,0-1 0,1 0 0,-1 0 0,0 1 0,1-1 0,0 0 0,-1 0 0,1 0 0,0-1 0,3 4 0,5 2 0,-1-1 0,1 0 0,11 5 0,0 0 0,12 9 0,-1 0 0,45 38 0,-63-47 0,18 16 0,-31-25 0,0-1 0,1 1 0,-1-1 0,0 1 0,1-1 0,-1 1 0,0 0 0,0 0 0,0 0 0,-1-1 0,1 1 0,0 0 0,-1 0 0,1 0 0,-1 2 0,0-3 0,0-1 0,-1 1 0,1-1 0,-1 1 0,1-1 0,-1 1 0,0-1 0,1 0 0,-1 1 0,1-1 0,-1 0 0,1 0 0,-1 1 0,0-1 0,1 0 0,-1 0 0,0 0 0,1 0 0,-1 0 0,0 0 0,1 0 0,-1 0 0,0 0 0,1 0 0,-1 0 0,0 0 0,1 0 0,-1-1 0,1 1 0,-1 0 0,0-1 0,-14 0 0,12 3 0,-1 0 0,0 0 0,0 0 0,1 0 0,-1 1 0,1-1 0,0 1 0,0 0 0,-3 4 0,-26 33 0,21-27 0,-5 7 50,-42 60 225,50-69-556,2 0-1,-1 1 0,2 0 0,0 0 1,-5 16-1,6-13-6544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0.644"/>
    </inkml:context>
    <inkml:brush xml:id="br0">
      <inkml:brushProperty name="width" value="0.05" units="cm"/>
      <inkml:brushProperty name="height" value="0.05" units="cm"/>
      <inkml:brushProperty name="color" value="#FF0066"/>
    </inkml:brush>
  </inkml:definitions>
  <inkml:trace contextRef="#ctx0" brushRef="#br0">12 19 24575,'0'0'0,"-1"0"0,1 0 0,0 0 0,-1 0 0,1 0 0,0 0 0,-1 0 0,1 0 0,0 0 0,-1 0 0,1 0 0,-1 0 0,1 0 0,0 0 0,-1 0 0,1 0 0,0 0 0,-1 0 0,1 0 0,0 0 0,-1-1 0,1 1 0,0 0 0,0 0 0,-1 0 0,1-1 0,0 1 0,-1 0 0,1-1 0,0 1 0,0 0 0,0 0 0,-1-1 0,1 1 0,0 0 0,0-1 0,0 1 0,0 0 0,0-1 0,0 1 0,-1-1 0,2 1 0,-1-1 0,1 0 0,-1 1 0,0-1 0,1 1 0,-1-1 0,1 1 0,-1 0 0,1-1 0,0 1 0,-1-1 0,1 1 0,-1 0 0,1-1 0,0 1 0,-1 0 0,1 0 0,0 0 0,-1-1 0,1 1 0,0 0 0,0 0 0,43-4 0,85 5 0,-55 0 0,11 0-1365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1.171"/>
    </inkml:context>
    <inkml:brush xml:id="br0">
      <inkml:brushProperty name="width" value="0.05" units="cm"/>
      <inkml:brushProperty name="height" value="0.05" units="cm"/>
      <inkml:brushProperty name="color" value="#FF0066"/>
    </inkml:brush>
  </inkml:definitions>
  <inkml:trace contextRef="#ctx0" brushRef="#br0">17 1 24575,'-1'0'0,"-14"1"0,26 9 0,-6-7 0,28 18 0,0-2 0,2-1 0,36 14 0,-23-12 0,-44-18 0,0 0 0,-1-1 0,1 1 0,0 1 0,-1-1 0,0 0 0,0 1 0,6 5 0,-8-6 0,0-1 0,0 0 0,-1 1 0,1-1 0,0 1 0,-1-1 0,1 1 0,-1-1 0,0 1 0,1-1 0,-1 1 0,0 0 0,0-1 0,0 1 0,0-1 0,0 1 0,0 0 0,-1-1 0,1 1 0,0-1 0,-1 1 0,1-1 0,-1 1 0,0-1 0,-1 2 0,-19 43 0,8-15 0,-2-1 0,-20 30 0,29-52 0,1 0 0,-2 0 0,1 0 0,-1-1 0,0 0 0,-1-1 0,0 1 0,0-1 0,0-1 0,-1 0 0,-12 6 0,17-9-1365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18.517"/>
    </inkml:context>
    <inkml:brush xml:id="br0">
      <inkml:brushProperty name="width" value="0.05" units="cm"/>
      <inkml:brushProperty name="height" value="0.05" units="cm"/>
      <inkml:brushProperty name="color" value="#FF0066"/>
    </inkml:brush>
  </inkml:definitions>
  <inkml:trace contextRef="#ctx0" brushRef="#br0">85 35 24575,'-11'-13'0,"10"11"0,0 0 0,-1 0 0,1 0 0,-1 0 0,0 0 0,0 0 0,0 0 0,1 1 0,-1-1 0,-3 0 0,5 2 0,-1 0 0,1 1 0,0-1 0,0 0 0,-1 1 0,1-1 0,0 1 0,0-1 0,0 0 0,-1 1 0,1-1 0,0 1 0,0-1 0,0 1 0,0-1 0,0 1 0,0-1 0,0 1 0,0-1 0,0 0 0,0 1 0,0-1 0,0 1 0,1-1 0,-1 1 0,0-1 0,1 1 0,2 17 0,13 53 0,-3 1 0,-4 0 0,-3 0 0,-4 107 0,-43 293 0,20-288 0,14-116 0,-23 261 0,28 0 0,5-306-1365,1-7-5461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3.925"/>
    </inkml:context>
    <inkml:brush xml:id="br0">
      <inkml:brushProperty name="width" value="0.05" units="cm"/>
      <inkml:brushProperty name="height" value="0.05" units="cm"/>
      <inkml:brushProperty name="color" value="#FF0066"/>
    </inkml:brush>
  </inkml:definitions>
  <inkml:trace contextRef="#ctx0" brushRef="#br0">321 225 24575,'2'-6'0,"0"1"0,0-1 0,0 1 0,1 0 0,0 0 0,0 0 0,0 0 0,1 0 0,7-7 0,-8 8 0,5-4 0,-1-1 0,-1 0 0,0 0 0,0 0 0,-1-1 0,5-11 0,-9 19 0,0 0 0,-1 0 0,1 0 0,-1-1 0,1 1 0,-1 0 0,0 0 0,0-1 0,0 1 0,0 0 0,-1 0 0,1 0 0,0-1 0,-1 1 0,0 0 0,1 0 0,-1 0 0,0 0 0,0 0 0,0 0 0,0 0 0,-1 0 0,1 0 0,-1 1 0,1-1 0,-1 0 0,1 1 0,-1-1 0,0 1 0,1 0 0,-1 0 0,0-1 0,0 1 0,0 0 0,0 1 0,0-1 0,-3-1 0,-6-2 0,0 1 0,-1 0 0,0 0 0,1 1 0,-1 1 0,-17-1 0,3 2 0,-49 7 0,63-5 0,-1 0 0,1 2 0,0 0 0,0 0 0,1 1 0,-1 0 0,1 1 0,-13 9 0,20-13 0,0 1 0,0-1 0,1 1 0,-1 0 0,1 1 0,0-1 0,0 0 0,0 1 0,0 0 0,1 0 0,-1 0 0,1 0 0,0 0 0,0 0 0,0 0 0,1 1 0,0-1 0,-1 1 0,2-1 0,-1 1 0,0 0 0,1-1 0,0 1 0,0-1 0,1 8 0,1-6 0,0-1 0,0 1 0,1-1 0,-1 0 0,1 0 0,0 0 0,1 0 0,-1 0 0,1-1 0,0 1 0,0-1 0,0 0 0,8 5 0,8 6 0,38 21 0,-56-35 0,36 19 0,2-2 0,43 13 0,25 12 0,-102-40 0,1 0 0,-1 0 0,0 1 0,1 0 0,-2 1 0,1-1 0,0 1 0,-1 0 0,0 0 0,0 1 0,7 10 0,-11-13 0,1 0 0,0 0 0,-1 1 0,0-1 0,0 1 0,0-1 0,0 1 0,0-1 0,-1 1 0,0-1 0,1 1 0,-1-1 0,-1 1 0,1 0 0,0-1 0,-1 1 0,0-1 0,0 1 0,0-1 0,0 0 0,0 1 0,-1-1 0,0 0 0,1 0 0,-4 5 0,-3 1 0,0 0 0,0 0 0,-1 0 0,0-1 0,0-1 0,-1 1 0,0-2 0,0 1 0,0-1 0,-20 8 0,13-8 0,0 0 0,0 0 0,0-2 0,-1 0 0,1-1 0,-29 1 0,39-4 22,0-1-1,0 1 0,0-1 1,0 0-1,0-1 0,0 0 1,1 0-1,-1 0 0,1-1 1,-1 0-1,1 0 0,0-1 1,0 1-1,0-1 0,-6-6 1,8 6-104,0 0 1,1 0 0,-1 0 0,1 0-1,0-1 1,0 1 0,1-1-1,-1 0 1,1 0 0,0 0 0,0 0-1,0 0 1,1 0 0,0-1 0,0 1-1,0 0 1,1-1 0,0 1 0,0 0-1,1-7 1,2-5-6745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4.414"/>
    </inkml:context>
    <inkml:brush xml:id="br0">
      <inkml:brushProperty name="width" value="0.05" units="cm"/>
      <inkml:brushProperty name="height" value="0.05" units="cm"/>
      <inkml:brushProperty name="color" value="#FF0066"/>
    </inkml:brush>
  </inkml:definitions>
  <inkml:trace contextRef="#ctx0" brushRef="#br0">1 41 24575,'-1'-13'0,"2"-15"0,0 29 0,0-1 0,-1 1 0,1-1 0,0 1 0,-1 0 0,1-1 0,0 1 0,-1 0 0,1-1 0,-1 1 0,1 0 0,-1 0 0,1 0 0,-1 0 0,0-1 0,1 3 0,20 54 0,-2 2 0,-3 1 0,-3 0 0,8 82 0,-21-125 0,0-14 0,0 0 0,0 0 0,0 0 0,1 0 0,-1 0 0,0 0 0,1 0 0,0 0 0,0 0 0,1 3 0,-1-5 0,-1-1 0,0 0 0,1 0 0,-1 0 0,0 1 0,1-1 0,-1 0 0,0 0 0,1 0 0,-1 0 0,1 0 0,-1 0 0,0 0 0,1 0 0,-1 0 0,1 0 0,-1 0 0,0 0 0,1 0 0,-1 0 0,1 0 0,-1 0 0,0 0 0,1 0 0,-1 0 0,1-1 0,-1 1 0,0 0 0,1 0 0,-1-1 0,0 1 0,1 0 0,-1 0 0,0-1 0,0 1 0,1 0 0,-1-1 0,0 1 0,1-1 0,12-14 0,-12 13 0,42-57 0,-29 38 0,0 0 0,1 1 0,2 1 0,0 1 0,1 0 0,26-20 0,-42 36 0,0 1 0,0-1 0,0 1 0,1 0 0,-1 0 0,0 0 0,0 0 0,1 0 0,-1 1 0,0-1 0,1 1 0,-1-1 0,0 1 0,1 0 0,-1 0 0,1 0 0,-1 0 0,1 1 0,-1-1 0,3 1 0,-2 0 0,0 1 0,-1-1 0,1 1 0,0 0 0,-1 0 0,1 0 0,-1 0 0,1 0 0,-1 1 0,0-1 0,0 1 0,0-1 0,2 4 0,3 10 0,1-1 0,-2 1 0,0 0 0,5 25 0,-10-38 0,2 8 37,1 8-504,2 1-1,14 31 1,-15-40-6359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4.897"/>
    </inkml:context>
    <inkml:brush xml:id="br0">
      <inkml:brushProperty name="width" value="0.05" units="cm"/>
      <inkml:brushProperty name="height" value="0.05" units="cm"/>
      <inkml:brushProperty name="color" value="#FF0066"/>
    </inkml:brush>
  </inkml:definitions>
  <inkml:trace contextRef="#ctx0" brushRef="#br0">174 103 24575,'0'-9'0,"0"0"0,-1-1 0,0 1 0,0 0 0,-5-17 0,5 24 0,1 1 0,-1-1 0,0 0 0,0 1 0,0-1 0,0 0 0,0 1 0,0-1 0,0 1 0,0 0 0,-1-1 0,1 1 0,0 0 0,-1 0 0,0 0 0,1 0 0,-1 0 0,1 0 0,-1 0 0,0 0 0,0 1 0,1-1 0,-1 1 0,0-1 0,0 1 0,0 0 0,0 0 0,0 0 0,1 0 0,-1 0 0,0 0 0,0 0 0,0 1 0,0-1 0,1 0 0,-3 2 0,-2 0 0,0 0 0,0 1 0,0 0 0,0 0 0,1 1 0,-1-1 0,1 1 0,0 0 0,0 1 0,1-1 0,-1 1 0,1 0 0,0 0 0,0 0 0,1 0 0,-1 1 0,-2 7 0,3-8 0,1 0 0,-1 1 0,1-1 0,1 1 0,-1-1 0,1 1 0,0-1 0,0 1 0,0 0 0,1 0 0,0-1 0,0 1 0,1 0 0,-1 0 0,1-1 0,0 1 0,1 0 0,0-1 0,3 9 0,-4-12 0,1 1 0,0-1 0,0 1 0,0-1 0,0 0 0,0 0 0,0 0 0,1 0 0,-1 0 0,1 0 0,-1-1 0,1 1 0,0-1 0,0 0 0,-1 0 0,1 0 0,0 0 0,0 0 0,0-1 0,0 1 0,0-1 0,0 0 0,0 0 0,0 0 0,0 0 0,0 0 0,0-1 0,0 0 0,0 1 0,0-1 0,0 0 0,0 0 0,-1-1 0,1 1 0,0 0 0,-1-1 0,1 0 0,-1 1 0,1-1 0,-1 0 0,0 0 0,0-1 0,0 1 0,0 0 0,0-1 0,1-2 0,3-6 0,0 0 0,-1 0 0,0-1 0,5-21 0,-6 18 0,1 1 0,9-20 0,-14 33 0,1 0 0,-1-1 0,1 1 0,0 0 0,0-1 0,-1 1 0,1 0 0,0 0 0,0 0 0,0 0 0,0 0 0,0 0 0,0 0 0,1 0 0,-1 0 0,0 0 0,0 0 0,1 1 0,-1-1 0,0 1 0,1-1 0,-1 1 0,1-1 0,-1 1 0,3 0 0,-2 0 0,-1 1 0,1-1 0,-1 1 0,0 0 0,1 0 0,-1 0 0,0-1 0,1 2 0,-1-1 0,0 0 0,0 0 0,0 0 0,0 0 0,0 1 0,0-1 0,0 0 0,-1 1 0,1-1 0,0 1 0,-1-1 0,1 1 0,-1-1 0,1 2 0,5 18 113,-2 0-1,3 26 1,-3-23-965,7 30 1,-6-36-5975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5.309"/>
    </inkml:context>
    <inkml:brush xml:id="br0">
      <inkml:brushProperty name="width" value="0.05" units="cm"/>
      <inkml:brushProperty name="height" value="0.05" units="cm"/>
      <inkml:brushProperty name="color" value="#FF0066"/>
    </inkml:brush>
  </inkml:definitions>
  <inkml:trace contextRef="#ctx0" brushRef="#br0">1 22 24575,'0'-1'0,"-1"1"0,1-1 0,0 0 0,0 1 0,0-1 0,0 0 0,0 0 0,0 1 0,0-1 0,1 0 0,-1 0 0,0 1 0,0-1 0,0 0 0,1 1 0,-1-1 0,0 0 0,1 1 0,-1-1 0,1 0 0,-1 1 0,1-1 0,-1 1 0,1-1 0,-1 1 0,1-1 0,-1 1 0,1-1 0,0 1 0,-1 0 0,1-1 0,0 1 0,-1 0 0,1-1 0,0 1 0,0 0 0,-1 0 0,1 0 0,0 0 0,-1 0 0,1 0 0,0 0 0,0 0 0,-1 0 0,1 0 0,1 0 0,0 1 0,1 0 0,-1-1 0,0 1 0,0 0 0,0 1 0,0-1 0,0 0 0,0 0 0,0 1 0,0 0 0,0-1 0,0 1 0,2 3 0,5 8 0,-1 0 0,0 1 0,-1 0 0,-1 1 0,0-1 0,0 1 0,-2 0 0,0 1 0,-1-1 0,0 1 0,-1 0 0,-1 29 0,-7-28 0,2-15 0,0-11 0,3 0 0,0-1 0,0 0 0,1 1 0,0-1 0,1 0 0,0 1 0,1-1 0,0 0 0,0 1 0,1 0 0,6-14 0,-5 13 0,1 0 0,0 1 0,0 0 0,0 0 0,2 0 0,-1 1 0,1 0 0,0 0 0,0 1 0,14-11 0,-20 17-54,0 0-1,1 0 0,-1 0 1,0 0-1,1 0 1,-1 0-1,1 1 0,0-1 1,-1 0-1,1 1 1,-1-1-1,1 1 0,0 0 1,0-1-1,-1 1 0,1 0 1,0 0-1,-1 0 1,1 0-1,0 0 0,0 1 1,-1-1-1,1 0 1,2 2-1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35.825"/>
    </inkml:context>
    <inkml:brush xml:id="br0">
      <inkml:brushProperty name="width" value="0.05" units="cm"/>
      <inkml:brushProperty name="height" value="0.05" units="cm"/>
      <inkml:brushProperty name="color" value="#FF0066"/>
    </inkml:brush>
  </inkml:definitions>
  <inkml:trace contextRef="#ctx0" brushRef="#br0">34 170 24575,'-8'-10'0,"11"4"0,-2 5 0,0 1 0,0 0 0,1 0 0,-1-1 0,0 1 0,0 0 0,0 0 0,0 0 0,0 0 0,0 1 0,0-1 0,1 0 0,-1 0 0,0 1 0,0-1 0,0 1 0,1 0 0,9 4 0,-2 0 0,0-1 0,0 0 0,0 0 0,18 3 0,-24-6 0,-1-1 0,1 0 0,0 1 0,0-1 0,0-1 0,0 1 0,-1 0 0,1-1 0,0 1 0,0-1 0,-1 0 0,1 0 0,-1 0 0,1 0 0,0-1 0,-1 1 0,0-1 0,1 1 0,-1-1 0,0 0 0,4-4 0,-3 3 0,0-1 0,0 1 0,0-1 0,-1 0 0,1-1 0,-1 1 0,0 0 0,0-1 0,-1 1 0,1-1 0,-1 1 0,0-1 0,0 0 0,-1 1 0,1-1 0,-1 0 0,0 0 0,-1-7 0,0 9 0,1-1 0,-1 1 0,0-1 0,-1 1 0,1-1 0,0 1 0,-1 0 0,0 0 0,0 0 0,0 0 0,0 0 0,0 0 0,-1 0 0,1 1 0,-1-1 0,0 1 0,1 0 0,-1 0 0,0 0 0,0 0 0,-1 0 0,1 1 0,0-1 0,-1 1 0,-3-1 0,2 1 0,1-1 0,-1 1 0,1 0 0,-1 1 0,0-1 0,0 1 0,1 0 0,-1 0 0,0 1 0,1-1 0,-1 1 0,0 0 0,1 1 0,-1-1 0,1 1 0,-1-1 0,1 1 0,0 1 0,-6 3 0,5-2 0,1 0 0,-1 0 0,1 1 0,0-1 0,1 1 0,-1 0 0,1 0 0,0 1 0,0-1 0,1 0 0,-1 1 0,1 0 0,0-1 0,-1 13 0,1-8 0,1 0 0,0 0 0,1 1 0,0-1 0,1 0 0,0 0 0,0 0 0,1 0 0,0 0 0,1 0 0,1-1 0,-1 1 0,1-1 0,7 12 0,-8-16 0,0 0 0,1 0 0,-1 0 0,1 0 0,0-1 0,0 0 0,1 0 0,-1 0 0,1 0 0,0-1 0,0 0 0,0 0 0,0 0 0,1 0 0,-1-1 0,1 0 0,-1 0 0,1-1 0,0 1 0,0-1 0,0-1 0,0 1 0,0-1 0,-1 0 0,12-1 0,7-4 0,0-2 0,0 0 0,-1-2 0,1-1 0,-2 0 0,29-18 0,-33 15-1365,-4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0.510"/>
    </inkml:context>
    <inkml:brush xml:id="br0">
      <inkml:brushProperty name="width" value="0.05" units="cm"/>
      <inkml:brushProperty name="height" value="0.05" units="cm"/>
      <inkml:brushProperty name="color" value="#FF0066"/>
    </inkml:brush>
  </inkml:definitions>
  <inkml:trace contextRef="#ctx0" brushRef="#br0">0 0 24575,'187'17'0,"-130"-9"0,0-2 0,76-3 0,-131-3-76,1 0 1,0 0-1,-1 0 0,1-1 0,-1 1 0,1-1 0,-1 1 0,1-1 1,-1 0-1,1 0 0,-1 0 0,1 0 0,-1-1 0,0 1 1,0-1-1,0 1 0,2-3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0.877"/>
    </inkml:context>
    <inkml:brush xml:id="br0">
      <inkml:brushProperty name="width" value="0.05" units="cm"/>
      <inkml:brushProperty name="height" value="0.05" units="cm"/>
      <inkml:brushProperty name="color" value="#FF0066"/>
    </inkml:brush>
  </inkml:definitions>
  <inkml:trace contextRef="#ctx0" brushRef="#br0">1 5 24575,'-1'-5'0,"1"7"0,9 11 0,13 1 0,0-1 0,42 19 0,0-1 0,-60-29 0,69 42 0,-63-38 0,-1 1 0,0 1 0,-1-1 0,0 1 0,10 13 0,-17-20 0,1 1 0,-1-1 0,0 1 0,-1 0 0,1-1 0,0 1 0,0 0 0,-1-1 0,1 1 0,-1 0 0,1 0 0,-1 0 0,0 0 0,0 0 0,0-1 0,0 1 0,0 0 0,-1 3 0,0-2 0,0 0 0,0 0 0,0 0 0,-1 0 0,1 0 0,-1 0 0,0-1 0,0 1 0,-4 4 0,-5 4 0,-1-1 0,0 0 0,-23 14 0,20-14 0,-97 56 153,63-37-1671,30-18-5308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1.231"/>
    </inkml:context>
    <inkml:brush xml:id="br0">
      <inkml:brushProperty name="width" value="0.05" units="cm"/>
      <inkml:brushProperty name="height" value="0.05" units="cm"/>
      <inkml:brushProperty name="color" value="#FF0066"/>
    </inkml:brush>
  </inkml:definitions>
  <inkml:trace contextRef="#ctx0" brushRef="#br0">116 0 24575,'-3'0'0,"-4"0"0,0 3 0,0 4 0,2 3 0,-1 6 0,0 3 0,2 5 0,-2 2 0,0 1 0,-1 2 0,-1 0 0,0 0 0,0-1 0,-1-1 0,1-3 0,2-3 0,2-4-8191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1.624"/>
    </inkml:context>
    <inkml:brush xml:id="br0">
      <inkml:brushProperty name="width" value="0.05" units="cm"/>
      <inkml:brushProperty name="height" value="0.05" units="cm"/>
      <inkml:brushProperty name="color" value="#FF0066"/>
    </inkml:brush>
  </inkml:definitions>
  <inkml:trace contextRef="#ctx0" brushRef="#br0">0 7 24575,'0'-2'0,"3"-2"0,4 3 0,3 5 0,3 7 0,3 5 0,0 5 0,2 5 0,-4 0 0,0 3 0,0 1 0,-3-1 0,1-4 0,-3 1 0,0-4 0,-1-4 0,-2-4-8191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2.028"/>
    </inkml:context>
    <inkml:brush xml:id="br0">
      <inkml:brushProperty name="width" value="0.05" units="cm"/>
      <inkml:brushProperty name="height" value="0.05" units="cm"/>
      <inkml:brushProperty name="color" value="#FF0066"/>
    </inkml:brush>
  </inkml:definitions>
  <inkml:trace contextRef="#ctx0" brushRef="#br0">214 25 24575,'-3'0'0,"-3"3"0,-4 3 0,-4 7 0,-4 4 0,-2 2 0,-1 4 0,0 0 0,2 2 0,0 0 0,1-1 0,3-3 0,2-4 0,3-2 0,3-4-8191</inkml:trace>
  <inkml:trace contextRef="#ctx0" brushRef="#br0" timeOffset="1">164 41 24575,'3'-3'0,"2"-2"0,1 0 0,0 0 0,0 0 0,0 1 0,9-5 0,-14 8 0,1 0 0,0 1 0,0-1 0,-1 1 0,1-1 0,0 1 0,0-1 0,-1 1 0,1 0 0,0 0 0,0 0 0,0 0 0,-1 1 0,1-1 0,0 0 0,0 1 0,-1-1 0,1 1 0,0-1 0,-1 1 0,1 0 0,0 0 0,-1 0 0,1 0 0,-1 0 0,1 0 0,1 3 0,3 2 0,0 1 0,-1 0 0,0 0 0,-1 0 0,1 1 0,-1 0 0,-1 0 0,0 0 0,0 0 0,0 0 0,1 11 0,2 15 0,3 50 0,-7-59 0,3 73-1365,-5-73-5461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18.897"/>
    </inkml:context>
    <inkml:brush xml:id="br0">
      <inkml:brushProperty name="width" value="0.05" units="cm"/>
      <inkml:brushProperty name="height" value="0.05" units="cm"/>
      <inkml:brushProperty name="color" value="#FF0066"/>
    </inkml:brush>
  </inkml:definitions>
  <inkml:trace contextRef="#ctx0" brushRef="#br0">19 181 24575,'-2'1'0,"0"1"0,1-1 0,0 1 0,-1-1 0,1 1 0,0 0 0,-1-1 0,1 1 0,0 0 0,0 0 0,1 0 0,-1 0 0,0 0 0,1 0 0,-1 0 0,0 4 0,2-5 0,-1 0 0,1 1 0,-1-1 0,1 0 0,-1 0 0,1 0 0,0 0 0,0 0 0,0 1 0,0-1 0,0 0 0,0-1 0,0 1 0,0 0 0,0 0 0,0 0 0,0-1 0,0 1 0,0 0 0,1-1 0,-1 1 0,0-1 0,1 0 0,-1 1 0,0-1 0,3 0 0,21 5 0,1-2 0,-1 0 0,42-2 0,-19-1 0,2068 7-6155,-2-58-1671,-1758 41 7478,1155-29 286,518-15-649,-9-22 2697,-1675 57 883,-237 13-813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2.432"/>
    </inkml:context>
    <inkml:brush xml:id="br0">
      <inkml:brushProperty name="width" value="0.05" units="cm"/>
      <inkml:brushProperty name="height" value="0.05" units="cm"/>
      <inkml:brushProperty name="color" value="#FF0066"/>
    </inkml:brush>
  </inkml:definitions>
  <inkml:trace contextRef="#ctx0" brushRef="#br0">220 98 24575,'2'-1'0,"-1"-1"0,1-1 0,-1 1 0,0 0 0,1 0 0,-1-1 0,0 1 0,0 0 0,-1-1 0,1 1 0,0-1 0,-1 1 0,0-1 0,1 1 0,-1-1 0,0 1 0,0-1 0,0 0 0,-1 1 0,1-1 0,-1 1 0,1-1 0,-1 1 0,0 0 0,0-1 0,0 1 0,0 0 0,-1-1 0,1 1 0,0 0 0,-1 0 0,0 0 0,1 0 0,-1 0 0,0 1 0,0-1 0,0 0 0,0 1 0,0-1 0,0 1 0,-1 0 0,1 0 0,0 0 0,-1 0 0,-3-1 0,0 1 0,1 1 0,0-1 0,0 1 0,-1 0 0,1 0 0,0 1 0,0 0 0,-1 0 0,1 0 0,0 0 0,0 1 0,0 0 0,0 0 0,1 0 0,-1 1 0,0-1 0,1 1 0,-8 7 0,3-3 0,0 0 0,1 1 0,0 0 0,0 1 0,1 0 0,0 0 0,-10 18 0,15-24 0,0 0 0,1 1 0,-1-1 0,1 1 0,0 0 0,0-1 0,0 1 0,1 0 0,-1-1 0,1 1 0,0 0 0,0 0 0,0-1 0,1 1 0,-1 0 0,1 0 0,0-1 0,0 1 0,2 4 0,-2-5 0,1 0 0,0-1 0,0 1 0,0-1 0,0 1 0,0-1 0,1 0 0,-1 1 0,1-1 0,-1-1 0,1 1 0,0 0 0,0-1 0,0 1 0,0-1 0,0 0 0,0 0 0,0 0 0,0 0 0,0 0 0,1-1 0,3 1 0,-1-1 0,-1 0 0,1 0 0,-1 0 0,0 0 0,1-1 0,-1 0 0,1 0 0,-1 0 0,0-1 0,0 0 0,0 0 0,0 0 0,0-1 0,0 0 0,0 0 0,-1 0 0,0 0 0,1 0 0,5-7 0,2-5 0,-1 1 0,0-2 0,-2 1 0,13-25 0,2-4 0,-23 42 0,0 1 0,0-1 0,0 1 0,0-1 0,0 1 0,0 0 0,1-1 0,-1 1 0,0 0 0,1 0 0,-1 0 0,1 0 0,-1 0 0,3-1 0,-4 2 0,1 0 0,-1 0 0,0 0 0,1 0 0,-1 0 0,1 0 0,-1 0 0,0 0 0,1 0 0,-1 0 0,0 0 0,1 0 0,-1 0 0,1 1 0,-1-1 0,0 0 0,1 0 0,-1 0 0,0 0 0,1 1 0,-1-1 0,0 0 0,0 0 0,1 1 0,5 15 0,-1 34 190,-3-27-578,1 0-1,1 0 0,12 42 0,-9-48-6437</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2.853"/>
    </inkml:context>
    <inkml:brush xml:id="br0">
      <inkml:brushProperty name="width" value="0.05" units="cm"/>
      <inkml:brushProperty name="height" value="0.05" units="cm"/>
      <inkml:brushProperty name="color" value="#FF0066"/>
    </inkml:brush>
  </inkml:definitions>
  <inkml:trace contextRef="#ctx0" brushRef="#br0">0 64 24575,'1'-1'0,"-1"0"0,0 1 0,0-1 0,1 0 0,-1 1 0,0-1 0,1 0 0,-1 1 0,1-1 0,-1 1 0,1-1 0,-1 1 0,1-1 0,-1 1 0,1-1 0,0 1 0,-1-1 0,1 1 0,-1 0 0,1-1 0,0 1 0,-1 0 0,1 0 0,0 0 0,0-1 0,-1 1 0,1 0 0,0 0 0,0 0 0,-1 0 0,1 0 0,0 0 0,-1 0 0,2 1 0,26 2 0,-24-2 0,0 1 0,0 0 0,0 0 0,0 0 0,0 0 0,0 1 0,-1 0 0,1 0 0,-1 0 0,0 0 0,0 0 0,0 0 0,0 1 0,0 0 0,-1-1 0,0 1 0,1 0 0,2 8 0,-4-8 0,1 1 0,0-1 0,-1 1 0,0-1 0,0 1 0,0 0 0,-1-1 0,0 1 0,0 0 0,0 0 0,0-1 0,-1 1 0,1 0 0,-1-1 0,0 1 0,-1-1 0,-3 9 0,2-11 0,4-9 0,3-11 0,4 1 0,1 0 0,0 0 0,1 1 0,19-24 0,-23 32 0,0 1 0,1 0 0,0 0 0,1 0 0,0 1 0,0 0 0,0 1 0,1-1 0,-1 2 0,16-7 0,-22 10 0,0 0 0,1 1 0,-1-1 0,1 1 0,-1-1 0,1 1 0,-1 0 0,1 0 0,-1 0 0,1 0 0,-1 0 0,1 1 0,-1-1 0,1 1 0,-1 0 0,0 0 0,1-1 0,2 3 0,-2-1 0,0 0 0,0 1 0,-1-1 0,1 1 0,0-1 0,-1 1 0,0 0 0,0 0 0,0 0 0,0 0 0,2 5 0,1 6 0,0 1 0,-1-1 0,0 1 0,3 28 0,-2 36-1365,-5-59-5461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3.940"/>
    </inkml:context>
    <inkml:brush xml:id="br0">
      <inkml:brushProperty name="width" value="0.05" units="cm"/>
      <inkml:brushProperty name="height" value="0.05" units="cm"/>
      <inkml:brushProperty name="color" value="#FF0066"/>
    </inkml:brush>
  </inkml:definitions>
  <inkml:trace contextRef="#ctx0" brushRef="#br0">169 217 24575,'3'-2'0,"-1"-1"0,0 0 0,0 1 0,0-1 0,0 0 0,-1 0 0,1 0 0,-1 0 0,0 0 0,1 0 0,-2 0 0,1-1 0,0 1 0,-1 0 0,1-1 0,-1 1 0,0 0 0,0-1 0,-1-4 0,0 1 0,0 1 0,-1-1 0,0 1 0,0-1 0,-1 1 0,0 0 0,0 0 0,0 1 0,-5-7 0,7 10 0,0 1 0,-1-1 0,1 1 0,0-1 0,0 1 0,-1-1 0,1 1 0,-1 0 0,1 0 0,-1 0 0,1 0 0,-1 0 0,0 0 0,0 0 0,1 1 0,-1-1 0,0 0 0,0 1 0,0 0 0,0-1 0,1 1 0,-4 0 0,2 0 0,-1 1 0,1 0 0,0 0 0,0 0 0,0 0 0,0 0 0,1 1 0,-1-1 0,0 1 0,0 0 0,1 0 0,-4 3 0,-2 3 0,0 0 0,1 0 0,0 1 0,0 0 0,1 1 0,-9 18 0,10-18 0,1 1 0,0-1 0,1 1 0,0 0 0,1 0 0,0 1 0,1-1 0,0 21 0,1-29 0,0 0 0,1 0 0,-1 1 0,1-1 0,-1 0 0,1 0 0,0 0 0,0 0 0,0 0 0,1-1 0,-1 1 0,1 0 0,0 0 0,-1-1 0,1 1 0,0-1 0,0 0 0,1 0 0,-1 1 0,0-1 0,1 0 0,0-1 0,-1 1 0,1 0 0,0-1 0,0 0 0,0 0 0,0 0 0,0 0 0,0 0 0,0 0 0,0-1 0,0 1 0,0-1 0,5 0 0,-2 0 0,-1-1 0,0 1 0,1-1 0,-1-1 0,0 1 0,0-1 0,0 0 0,0 0 0,0 0 0,0 0 0,0-1 0,-1 0 0,1 0 0,-1-1 0,0 1 0,0-1 0,0 0 0,0 0 0,-1 0 0,0 0 0,5-8 0,2-5 0,0 0 0,-1-1 0,-1 0 0,9-28 0,0-21 0,-21 80 0,1 0 0,0 0 0,1 1 0,0-1 0,1 1 0,1 0 0,1 15 0,-1-25 0,0 0 0,1 0 0,-1 0 0,1 0 0,0 0 0,1-1 0,-1 1 0,0 0 0,1-1 0,0 1 0,0-1 0,0 0 0,0 1 0,1-1 0,-1 0 0,1 0 0,0-1 0,0 1 0,0-1 0,0 1 0,0-1 0,0 0 0,1 0 0,-1 0 0,1 0 0,-1-1 0,1 0 0,0 1 0,5 0 0,10 1 0,1-1 0,-1-1 0,1-1 0,0 0 0,-1-2 0,1 0 0,-1-1 0,1-1 0,27-10 0,-34 10 0,-1 0 0,0-1 0,0-1 0,-1 0 0,0-1 0,0 0 0,0 0 0,-1-1 0,0-1 0,-1 1 0,0-2 0,0 1 0,-1-1 0,0-1 0,9-15 0,-14 20 0,0-1 0,0 0 0,0 0 0,-1 0 0,0 0 0,0 0 0,-1-1 0,0 1 0,-1-1 0,1 1 0,-2-8 0,1 12 0,0-1 0,-1 1 0,0 0 0,0 0 0,0 0 0,0 0 0,0 0 0,0 0 0,-1 1 0,1-1 0,-1 0 0,0 1 0,0-1 0,0 1 0,0 0 0,-1-1 0,1 1 0,0 0 0,-1 0 0,0 1 0,1-1 0,-1 0 0,0 1 0,0 0 0,0 0 0,0 0 0,-5-2 0,2 2 0,-1 1 0,1-1 0,-1 1 0,1 0 0,-1 1 0,1-1 0,0 1 0,-1 1 0,1-1 0,0 1 0,0 0 0,-1 0 0,2 1 0,-1 0 0,0 0 0,0 0 0,1 1 0,-8 6 0,8-6 0,0 0 0,1 0 0,-1 0 0,1 1 0,0-1 0,0 1 0,0 0 0,1 0 0,0 1 0,0-1 0,0 1 0,0 0 0,1-1 0,0 1 0,1 0 0,-1 0 0,1 1 0,0-1 0,0 8 0,1-11 0,0 0 0,1 0 0,-1 0 0,1 0 0,0 0 0,0 0 0,0-1 0,0 1 0,0 0 0,1 0 0,-1-1 0,1 1 0,0-1 0,0 1 0,0-1 0,0 0 0,0 0 0,0 0 0,0 0 0,1 0 0,-1 0 0,1-1 0,0 1 0,-1-1 0,1 1 0,0-1 0,0 0 0,0 0 0,0-1 0,-1 1 0,1-1 0,6 1 0,-3 0 0,1-1 0,-1 0 0,0 0 0,1-1 0,-1 1 0,0-2 0,0 1 0,1-1 0,-1 1 0,0-2 0,-1 1 0,1-1 0,0 0 0,9-6 0,-10 4 0,12-8 0,-17 13 0,1 0 0,-1 0 0,0 0 0,1-1 0,-1 1 0,1 0 0,-1 0 0,0 0 0,1 0 0,-1 0 0,1 0 0,-1 0 0,0 0 0,1 0 0,-1 0 0,1 0 0,-1 1 0,0-1 0,1 0 0,-1 0 0,0 0 0,1 0 0,-1 0 0,0 1 0,1-1 0,-1 0 0,0 0 0,1 1 0,-1-1 0,0 0 0,0 1 0,1-1 0,-1 0 0,0 1 0,0-1 0,0 0 0,1 1 0,-1-1 0,0 0 0,0 1 0,0-1 0,0 0 0,0 1 0,0-1 0,0 1 0,0 0 0,3 15 0,0 0 0,-1 20 0,3 20 0,41 139 0,-28-132 0,-3 0 0,8 81 0,-22-129 0,-1 0 0,0 0 0,-1 0 0,0 0 0,-1 0 0,-1 0 0,-6 18 0,8-28 0,0-1 0,-1 1 0,0-1 0,0 0 0,-1 1 0,1-1 0,-1-1 0,1 1 0,-1 0 0,-1 0 0,1-1 0,0 0 0,-1 0 0,1 0 0,-1 0 0,0 0 0,0-1 0,0 0 0,-1 1 0,1-2 0,0 1 0,-1 0 0,1-1 0,-1 0 0,0 0 0,-8 0 0,5-1 0,-1 0 0,0-1 0,1-1 0,-1 1 0,1-2 0,0 1 0,0-1 0,0 0 0,0 0 0,0-1 0,1 0 0,-1-1 0,1 0 0,0 0 0,1 0 0,-1-1 0,-9-11 0,1 0 0,0-1 0,1-1 0,1 0 0,1 0 0,-14-31 0,18 32 0,0-1 0,1 0 0,1-1 0,1 1 0,1-1 0,-2-32 0,5 43 0,0 0 0,1-1 0,1 1 0,0 0 0,0-1 0,0 1 0,1 0 0,1 0 0,0 0 0,0 0 0,1 1 0,0-1 0,0 1 0,1 0 0,0 0 0,8-10 0,-4 10-102,1 1 0,0 0 0,0 0-1,0 1 1,1 1 0,0-1 0,0 2 0,0 0 0,17-4-1,-23 6-240,21-6-6483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6:54.424"/>
    </inkml:context>
    <inkml:brush xml:id="br0">
      <inkml:brushProperty name="width" value="0.05" units="cm"/>
      <inkml:brushProperty name="height" value="0.05" units="cm"/>
      <inkml:brushProperty name="color" value="#FF0066"/>
    </inkml:brush>
  </inkml:definitions>
  <inkml:trace contextRef="#ctx0" brushRef="#br0">16 133 24575,'0'0'0,"-1"-1"0,1 1 0,0 0 0,0 0 0,-1 0 0,1 0 0,0 0 0,-1 0 0,1 1 0,0-1 0,0 0 0,-1 0 0,1 0 0,0 0 0,0 0 0,-1 0 0,1 0 0,0 0 0,0 1 0,-1-1 0,1 0 0,0 0 0,0 0 0,0 1 0,-1-1 0,1 0 0,0 0 0,0 1 0,0-1 0,0 0 0,0 0 0,-1 1 0,1-1 0,0 0 0,0 0 0,0 1 0,0-1 0,0 0 0,0 0 0,0 1 0,0-1 0,0 0 0,0 1 0,0-1 0,0 0 0,0 0 0,0 1 0,0-1 0,0 0 0,1 0 0,-1 1 0,0-1 0,0 0 0,0 0 0,0 1 0,0-1 0,1 0 0,-1 0 0,0 0 0,1 1 0,11 13 0,-7-11 0,1 0 0,-1-1 0,1 0 0,-1 0 0,1 0 0,0 0 0,0-1 0,0 0 0,0 0 0,0-1 0,0 0 0,0 0 0,0 0 0,0-1 0,0 0 0,0 0 0,0 0 0,-1-1 0,10-3 0,-11 3 0,1 0 0,-1 0 0,0 0 0,0-1 0,0 1 0,0-1 0,0 0 0,-1 0 0,1 0 0,-1-1 0,0 1 0,0-1 0,0 0 0,-1 0 0,1 0 0,-1 0 0,0 0 0,0-1 0,0 1 0,-1 0 0,1-1 0,-1 0 0,0 1 0,-1-1 0,1-7 0,-1 9 0,0 1 0,0-1 0,0 1 0,-1-1 0,1 1 0,-1 0 0,1-1 0,-1 1 0,0-1 0,0 1 0,0 0 0,0 0 0,0 0 0,-1 0 0,1 0 0,-1 0 0,1 0 0,-1 0 0,-3-3 0,2 3 0,-1 0 0,1 0 0,-1 0 0,0 0 0,1 1 0,-1 0 0,0-1 0,0 1 0,0 1 0,0-1 0,-6 0 0,4 0 0,-1 1 0,0 0 0,0 1 0,0 0 0,1 0 0,-1 0 0,0 0 0,1 1 0,-1 0 0,1 1 0,0 0 0,0 0 0,0 0 0,-8 6 0,10-6 0,1 1 0,-1-1 0,1 1 0,-1 0 0,1 0 0,1 1 0,-1-1 0,0 1 0,1-1 0,0 1 0,0 0 0,1 0 0,-1 0 0,1 0 0,0 0 0,0 0 0,1 0 0,0 0 0,-1 0 0,2 0 0,-1 0 0,1 1 0,-1-1 0,1 0 0,1 0 0,-1 0 0,1-1 0,0 1 0,4 8 0,0-1 0,1-1 0,-1 0 0,2-1 0,0 0 0,0 0 0,1-1 0,0 0 0,0 0 0,1-1 0,21 14 0,-24-17 38,0-1 0,1-1 0,-1 1 0,1-1 0,0 0 0,0-1 0,0 0 0,14 2 0,-18-4-113,-1 0 1,1 0 0,0 0 0,-1-1 0,1 0-1,-1 1 1,1-1 0,-1 0 0,1-1 0,-1 1-1,0-1 1,0 1 0,1-1 0,-1 0 0,0 0-1,-1 0 1,1-1 0,0 1 0,-1-1 0,1 1-1,-1-1 1,2-3 0,7-9-6752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04.749"/>
    </inkml:context>
    <inkml:brush xml:id="br0">
      <inkml:brushProperty name="width" value="0.05" units="cm"/>
      <inkml:brushProperty name="height" value="0.05" units="cm"/>
      <inkml:brushProperty name="color" value="#FF0066"/>
    </inkml:brush>
  </inkml:definitions>
  <inkml:trace contextRef="#ctx0" brushRef="#br0">0 126 24575,'1'-9'0,"0"0"0,0 0 0,1 0 0,0 0 0,1 0 0,0 1 0,0-1 0,1 1 0,0 0 0,1 0 0,6-9 0,-10 16 0,0 0 0,-1 0 0,1 0 0,0 0 0,0 0 0,0 0 0,0 0 0,0 1 0,0-1 0,0 0 0,0 1 0,1-1 0,-1 1 0,0-1 0,0 1 0,0-1 0,1 1 0,-1 0 0,0 0 0,0 0 0,1-1 0,-1 1 0,0 1 0,0-1 0,1 0 0,-1 0 0,0 0 0,0 1 0,1-1 0,-1 0 0,0 1 0,0-1 0,0 1 0,0 0 0,1-1 0,-1 1 0,0 0 0,0-1 0,0 1 0,1 2 0,3 2 0,0 1 0,0 0 0,-1 0 0,0 0 0,7 12 0,5 15 0,-1 1 0,12 44 0,14 75 0,-31-113 0,-6-27 0,93 411 0,-81-336 0,-5 1 0,1 167 0,-13-225-227,-1 0-1,-2 0 1,0 0-1,-2-1 1,-15 43-1,11-48-6598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05.138"/>
    </inkml:context>
    <inkml:brush xml:id="br0">
      <inkml:brushProperty name="width" value="0.05" units="cm"/>
      <inkml:brushProperty name="height" value="0.05" units="cm"/>
      <inkml:brushProperty name="color" value="#FF0066"/>
    </inkml:brush>
  </inkml:definitions>
  <inkml:trace contextRef="#ctx0" brushRef="#br0">1 253 24575,'0'-1'0,"0"0"0,1 1 0,-1-1 0,0 1 0,1-1 0,-1 0 0,1 1 0,-1-1 0,1 1 0,-1-1 0,1 1 0,-1 0 0,1-1 0,-1 1 0,1-1 0,-1 1 0,1 0 0,0-1 0,-1 1 0,1 0 0,0 0 0,1-1 0,19-4 0,-17 4 0,428-59-77,-368 54-59,651-45-2512,3 28 2279,-83 13-2175,244-17 217,-824 24 2301,21-1 546,129-23 0,-165 14 81,-21 2-2306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08.572"/>
    </inkml:context>
    <inkml:brush xml:id="br0">
      <inkml:brushProperty name="width" value="0.05" units="cm"/>
      <inkml:brushProperty name="height" value="0.05" units="cm"/>
      <inkml:brushProperty name="color" value="#FF0066"/>
    </inkml:brush>
  </inkml:definitions>
  <inkml:trace contextRef="#ctx0" brushRef="#br0">1 786 24575,'1'0'0,"0"0"0,0-1 0,-1 1 0,1-1 0,0 1 0,0-1 0,0 1 0,0-1 0,0 0 0,-1 1 0,1-1 0,0 0 0,-1 1 0,1-1 0,0 0 0,-1 0 0,1 0 0,0-1 0,10-20 0,-10 19 0,27-68 0,22-89 0,-29 87 0,37-87 0,-47 137 0,1-1 0,1 2 0,0 0 0,21-25 0,-22 34 0,0 0 0,1 0 0,0 1 0,1 1 0,0 0 0,32-17 0,-31 20 0,0 0 0,1 1 0,1 1 0,18-5 0,-29 9 0,-1 1 0,1 0 0,0 1 0,0-1 0,0 1 0,-1 0 0,1 1 0,0-1 0,0 1 0,0 0 0,-1 1 0,1-1 0,-1 1 0,1 0 0,9 6 0,1 1 0,0 2 0,0 0 0,-1 0 0,0 2 0,-1-1 0,0 2 0,-2 0 0,1 1 0,14 23 0,4 10 0,3 0 0,2-3 0,1-1 0,60 54 0,-65-69 0,-2 2 0,51 64 0,-65-69 0,27 56 0,-34-63 0,0 1 0,1-1 0,1-1 0,1 0 0,1-1 0,19 22 0,-9-15 0,39 53 0,3 5 0,-55-72 0,1 0 0,0 0 0,0-1 0,1 0 0,16 9 0,-21-14 0,0-1 0,0 1 0,0-1 0,0-1 0,1 1 0,0-1 0,-1 0 0,1-1 0,0 0 0,9 0 0,-11-1 0,1-1 0,-1 0 0,0 0 0,-1 0 0,1-1 0,0 0 0,0 0 0,-1-1 0,1 1 0,-1-1 0,0 0 0,0-1 0,9-7 0,-4 3 0,0-1 0,-1 0 0,0-1 0,-1 0 0,0-1 0,-1 0 0,0 0 0,-1 0 0,0-1 0,0 0 0,-2 0 0,7-24 0,75-222 0,-52 167 0,-21 51 0,2 1 0,2 1 0,31-52 0,93-112 0,-133 191 0,2 0 0,-1 0 0,1 1 0,21-16 0,-26 21 0,1 2 0,0-1 0,0 1 0,0 0 0,1 0 0,-1 0 0,1 1 0,-1 0 0,1 0 0,0 1 0,12-1 0,2 1 0,-1 0 0,1 2 0,35 6 0,-50-6 0,1 1 0,-1 0 0,0 0 0,1 1 0,-1 0 0,0 0 0,-1 0 0,1 1 0,0 0 0,-1 0 0,0 0 0,0 1 0,0-1 0,-1 1 0,6 7 0,4 11 0,-1 0 0,-1 0 0,-2 2 0,13 36 0,16 40 0,133 192 0,-92-167 0,-74-117 0,0 0 0,1-1 0,0 0 0,0 0 0,1-1 0,0 0 0,0 0 0,18 11 0,2-3 0,50 20 0,-64-28 0,47 22 0,-43-19 0,0-1 0,1-1 0,-1-1 0,34 8 0,-45-14 0,0-1 0,1 0 0,-1 0 0,0-1 0,1 0 0,-1 0 0,0-1 0,0 1 0,0-2 0,0 1 0,0-1 0,-1 0 0,12-7 0,7-6 0,44-37 0,-66 51 0,7-6 0,-1 1 0,0-1 0,-1 0 0,0-1 0,0 0 0,-1 0 0,0-1 0,-1 0 0,0 0 0,0-1 0,-1 1 0,0-1 0,-1 0 0,4-19 0,0-25 0,1-72 0,-7 87 0,0 10 0,2 0 0,0 0 0,2 1 0,2 0 0,0 0 0,2 1 0,1 0 0,2 0 0,0 1 0,2 1 0,0 1 0,2 0 0,1 1 0,1 0 0,23-21 0,-40 43 0,1 0 0,-1 0 0,0 0 0,0 1 0,1-1 0,-1 1 0,1-1 0,-1 1 0,1 0 0,0 0 0,-1 0 0,1 0 0,0 0 0,0 1 0,0-1 0,0 1 0,0 0 0,-1 0 0,1 0 0,0 0 0,0 0 0,0 1 0,0-1 0,3 2 0,-1 0 0,-1 0 0,1 0 0,-1 1 0,1-1 0,-1 1 0,0 0 0,0 0 0,0 1 0,-1-1 0,1 1 0,-1 0 0,6 7 0,15 30 0,25 54 0,-23-42 0,-18-35 0,-1 1 0,0 0 0,4 25 0,-7-28 0,0 1 0,1 0 0,1-1 0,1 0 0,9 17 0,-10-24 96,9 18 115,-14-26-281,-1-1 0,1 1 1,-1 0-1,0 0 0,1 0 1,-1 0-1,0 0 1,0 1-1,0-1 0,0 0 1,0 0-1,0 0 0,0 0 1,0 0-1,0 0 0,0 0 1,-1 0-1,1 0 0,0 0 1,-1 0-1,1 0 0,-1 0 1,0 1-1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09.061"/>
    </inkml:context>
    <inkml:brush xml:id="br0">
      <inkml:brushProperty name="width" value="0.05" units="cm"/>
      <inkml:brushProperty name="height" value="0.05" units="cm"/>
      <inkml:brushProperty name="color" value="#FF0066"/>
    </inkml:brush>
  </inkml:definitions>
  <inkml:trace contextRef="#ctx0" brushRef="#br0">16 78 24575,'-13'6'0,"13"-6"0,0 0 0,0 0 0,-1 0 0,1 1 0,0-1 0,0 0 0,0 0 0,0 0 0,0 0 0,0 1 0,-1-1 0,1 0 0,0 0 0,0 0 0,0 0 0,0 1 0,0-1 0,0 0 0,0 0 0,0 1 0,0-1 0,0 0 0,0 0 0,0 0 0,0 1 0,0-1 0,0 0 0,0 0 0,0 0 0,0 1 0,0-1 0,0 0 0,0 0 0,1 0 0,-1 0 0,0 1 0,0-1 0,0 0 0,0 0 0,0 0 0,0 0 0,1 1 0,-1-1 0,0 0 0,0 0 0,0 0 0,0 0 0,1 0 0,-1 0 0,0 0 0,0 0 0,0 0 0,1 1 0,-1-1 0,0 0 0,0 0 0,0 0 0,1 0 0,-1 0 0,0 0 0,0 0 0,0 0 0,1 0 0,-1-1 0,25 4 0,-1-1 0,1-2 0,0 0 0,37-6 0,-26 2 0,109-9 0,480-33 0,-602 45 0,-15 1 0,1 0 0,-1 0 0,0-1 0,10-2 0,-18 3 7,0 0-1,0 0 0,1 0 1,-1 0-1,0 0 0,0 0 0,1 0 1,-1 0-1,0 0 0,0 0 1,1 0-1,-1 0 0,0 0 1,0 0-1,1 0 0,-1 0 1,0 0-1,0-1 0,0 1 1,1 0-1,-1 0 0,0 0 1,0 0-1,0-1 0,1 1 1,-1 0-1,0 0 0,0 0 1,0-1-1,0 1 0,0 0 0,0 0 1,1 0-1,-1-1 0,0 1 1,0 0-1,0 0 0,0-1 1,0 1-1,0 0 0,0 0 1,0-1-1,0 1 0,0 0 1,0 0-1,0-1 0,0 1 1,0 0-1,0 0 0,0-1 1,-1 1-1,1 0 0,0-1 1,-11-6-1714,-3 1-5119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14.948"/>
    </inkml:context>
    <inkml:brush xml:id="br0">
      <inkml:brushProperty name="width" value="0.05" units="cm"/>
      <inkml:brushProperty name="height" value="0.05" units="cm"/>
      <inkml:brushProperty name="color" value="#FF0066"/>
    </inkml:brush>
  </inkml:definitions>
  <inkml:trace contextRef="#ctx0" brushRef="#br0">51 63 24575,'1'-1'0,"-1"-1"0,0 1 0,0 0 0,1-1 0,-1 1 0,0-1 0,1 1 0,0 0 0,-1 0 0,1-1 0,0 1 0,-1 0 0,1 0 0,0 0 0,0-1 0,0 1 0,0 0 0,0 1 0,0-1 0,0 0 0,1 0 0,-1 0 0,0 1 0,0-1 0,1 0 0,-1 1 0,0-1 0,1 1 0,-1 0 0,1-1 0,-1 1 0,0 0 0,1 0 0,-1 0 0,1 0 0,-1 0 0,1 0 0,-1 0 0,0 1 0,1-1 0,-1 0 0,0 1 0,1-1 0,-1 1 0,0 0 0,1-1 0,-1 1 0,0 0 0,0 0 0,0-1 0,0 1 0,0 0 0,0 0 0,0 1 0,0-1 0,0 0 0,0 0 0,0 0 0,-1 0 0,1 1 0,0-1 0,-1 0 0,1 1 0,-1-1 0,0 0 0,1 3 0,-1 0 0,0-1 0,0 1 0,0 0 0,0-1 0,-1 1 0,1-1 0,-1 1 0,0-1 0,0 1 0,-1-1 0,1 0 0,0 1 0,-1-1 0,0 0 0,0 0 0,0 0 0,0 0 0,-1-1 0,-2 4 0,3-4 0,1-1 0,-1 1 0,0-1 0,0 0 0,0 1 0,0-1 0,0 0 0,0 0 0,-1 0 0,1-1 0,0 1 0,0 0 0,-1-1 0,1 0 0,0 1 0,-1-1 0,1 0 0,0 0 0,-1 0 0,1 0 0,0-1 0,-1 1 0,1-1 0,0 1 0,0-1 0,-1 0 0,1 0 0,0 0 0,-4-2 0,5 1 0,-1 1 0,0 0 0,1 0 0,-1-1 0,1 1 0,0-1 0,-1 1 0,1-1 0,0 1 0,0-1 0,0 0 0,0 0 0,0 0 0,0 1 0,1-1 0,-1 0 0,1 0 0,-1 0 0,1 0 0,0 0 0,-1 0 0,1 0 0,0 0 0,1 0 0,-1 0 0,0 0 0,0 0 0,1 0 0,-1 0 0,1 0 0,0 0 0,0 0 0,-1 0 0,1 1 0,0-1 0,2-3 0,1-1 0,0 0 0,1 1 0,-1-1 0,1 0 0,0 1 0,0 0 0,1 1 0,-1-1 0,7-3 0,-9 6 0,0 0 0,0 1 0,0 0 0,0 0 0,0 0 0,1 0 0,-1 0 0,0 0 0,0 1 0,1 0 0,-1-1 0,0 1 0,0 1 0,1-1 0,-1 0 0,0 1 0,0 0 0,4 0 0,-6 0 0,1 0 0,-1-1 0,0 1 0,0 0 0,1 0 0,-1-1 0,0 1 0,0 0 0,0 0 0,0 0 0,0 0 0,0 1 0,-1-1 0,1 0 0,0 0 0,0 0 0,0 3 0,0-2 0,-1 0 0,0 1 0,1-1 0,-1 0 0,0 0 0,0 1 0,0-1 0,-1 0 0,1 0 0,0 1 0,-1-1 0,0 0 0,1 0 0,-2 3 0,-11 24 0,-1-1 0,-2-1 0,0 0 0,-22 26 0,37-52 0,1 0 0,-1 0 0,1 0 0,-1-1 0,1 1 0,-1 0 0,0 0 0,1-1 0,-1 1 0,0 0 0,1-1 0,-1 1 0,0-1 0,0 1 0,0-1 0,0 1 0,0-1 0,0 0 0,1 1 0,-1-1 0,0 0 0,0 0 0,0 0 0,-2 0 0,2 0 0,1-1 0,-1 0 0,1 1 0,-1-1 0,1 0 0,0 0 0,-1 0 0,1 1 0,0-1 0,0 0 0,0 0 0,0 0 0,-1 0 0,1 0 0,0 1 0,0-1 0,0 0 0,1 0 0,-1 0 0,0 0 0,0 0 0,0 1 0,1-1 0,-1 0 0,0 0 0,1 0 0,-1 1 0,1-2 0,-1 2 0,4-12-273,1 0 0,0 1 0,0-1 0,12-17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16.047"/>
    </inkml:context>
    <inkml:brush xml:id="br0">
      <inkml:brushProperty name="width" value="0.05" units="cm"/>
      <inkml:brushProperty name="height" value="0.05" units="cm"/>
      <inkml:brushProperty name="color" value="#FF0066"/>
    </inkml:brush>
  </inkml:definitions>
  <inkml:trace contextRef="#ctx0" brushRef="#br0">141 1 24575,'-6'13'0,"-1"1"0,-1-1 0,-9 14 0,6-12 0,-1 0 0,0 0 0,0-1 0,-1-1 0,-21 17 0,55-46 0,-1-1 0,-1-1 0,0-1 0,18-23 0,-36 40 0,0 0 0,1 0 0,-1-1 0,0 1 0,0 0 0,0-1 0,0 1 0,0-1 0,-1 1 0,1-1 0,-1 1 0,1-5 0,-1 6 0,0 1 0,0 0 0,0-1 0,0 1 0,0-1 0,-1 1 0,1 0 0,0-1 0,0 1 0,0-1 0,0 1 0,0 0 0,-1-1 0,1 1 0,0 0 0,0-1 0,-1 1 0,1 0 0,0 0 0,0-1 0,-1 1 0,1 0 0,0 0 0,-1-1 0,1 1 0,0 0 0,-1 0 0,1 0 0,-1-1 0,0 1 0,-1 0 0,1 1 0,0-1 0,-1 0 0,1 0 0,0 1 0,-1-1 0,1 0 0,0 1 0,0 0 0,-1-1 0,1 1 0,0 0 0,-1 0 0,-12 9 0,1 1 0,0 1 0,1 0 0,0 0 0,-10 15 0,-2 1 0,34-45 0,-3 4 0,1 0 0,1 0 0,0 1 0,15-17 0,-14 23 342,-10 6-371,0 0 1,0 0-1,0 0 1,0 0-1,1 0 1,-1 0-1,0 1 1,0-1 0,0 0-1,0 0 1,1 0-1,-1 0 1,0 0-1,0 0 1,0 0-1,0 0 1,0 0 0,0 0-1,1 1 1,-1-1-1,0 0 1,0 0-1,0 0 1,0 0-1,0 0 1,0 1 0,0-1-1,0 0 1,0 0-1,0 0 1,0 0-1,0 0 1,0 1-1,0-1 1,0 0 0,0 0-1,0 0 1,0 0-1,0 1 1,0-1-1,0 0 1,0 0-1,0 0 1,0 0 0,0 1-1,0-1 1,0 0-1,0 0 1,0 0-1,0 0 1,0 0-1,0 0 1,-1 1 0,1-1-1,0 0 1,0 0-1,0 0 1,0 0-1,-1 0 1,-3 9-6798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0.338"/>
    </inkml:context>
    <inkml:brush xml:id="br0">
      <inkml:brushProperty name="width" value="0.05" units="cm"/>
      <inkml:brushProperty name="height" value="0.05" units="cm"/>
      <inkml:brushProperty name="color" value="#FF0066"/>
    </inkml:brush>
  </inkml:definitions>
  <inkml:trace contextRef="#ctx0" brushRef="#br0">207 593 24575,'-67'-34'0,"-61"-32"0,127 65 0,1 1 0,-1 0 0,0-1 0,1 1 0,-1 0 0,0-1 0,1 1 0,-1-1 0,1 1 0,-1-1 0,1 1 0,-1-1 0,1 1 0,-1-1 0,1 1 0,-1-1 0,1 0 0,0 1 0,-1-1 0,1 0 0,0 0 0,0 1 0,-1-1 0,1-1 0,0 1 0,1 1 0,-1-1 0,1 0 0,-1 1 0,1-1 0,-1 1 0,1-1 0,-1 0 0,1 1 0,-1-1 0,1 1 0,0-1 0,-1 1 0,1 0 0,0-1 0,-1 1 0,1 0 0,0-1 0,0 1 0,45-10 0,-41 9 0,345-39 0,-214 28 0,1523-110-4303,8 53-1590,-1422 60 5528,6281-180-4002,-6358 185 4380,613-7 469,-263 20 2688,-480-8-3061,38 1 1490,1 3 0,86 18 0,-160-23-1315,0 0 1,-1 1 0,1 0 0,-1 0-1,1 0 1,0 0 0,-1 0 0,0 0 0,1 1-1,-1-1 1,4 3 0,-6-3-246,0-1 1,0 0-1,0 0 1,0 0-1,0 0 1,0 1-1,0-1 1,0 0-1,0 0 1,0 1-1,0-1 1,0 0-1,1 0 0,-1 0 1,-1 1-1,1-1 1,0 0-1,0 0 1,0 0-1,0 1 1,0-1-1,0 0 1,0 0-1,0 0 1,0 1-1,0-1 1,0 0-1,0 0 1,-1 0-1,1 1 1,0-1-1,0 0 1,0 0-1,0 0 1,0 0-1,-1 0 0,1 1 1,0-1-1,0 0 1,-1 0-1,-18 6 495,-21-3-272,0-1 1,-65-4 0,88-2-263,11 3 0,9 10 0,1 4 0,-1-1 0,-1 1 0,0 0 0,-1 0 0,0 25 0,1 8 0,33 200 0,-5-47 0,3 177 0,-17 399 0,-32-545 0,9-186 0,-1 0 0,-3 0 0,-17 47 0,26-86 0,0-1 0,0 1 0,0-1 0,0 0 0,-1 0 0,1 0 0,-5 4 0,7-7 0,-1 0 0,0-1 0,1 1 0,-1-1 0,0 1 0,1-1 0,-1 1 0,0-1 0,0 0 0,0 1 0,0-1 0,1 0 0,-1 0 0,0 0 0,0 1 0,0-1 0,0 0 0,0 0 0,0 0 0,1 0 0,-1-1 0,0 1 0,0 0 0,0 0 0,0 0 0,0-1 0,1 1 0,-1 0 0,0-1 0,0 1 0,1-1 0,-1 1 0,0-1 0,0 1 0,1-1 0,-1 0 0,1 1 0,-1-1 0,0 0 0,1 1 0,0-1 0,-1 0 0,1 0 0,-1 0 0,-3-3 0,0 0 0,0 0 0,-1 1 0,1 0 0,-1-1 0,0 2 0,1-1 0,-1 1 0,-1-1 0,1 1 0,0 1 0,0-1 0,-1 1 0,-8-1 0,-12-2 0,-47 1 0,52 3 0,-1609-4-2746,1323 13 1839,25 1-3631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17.169"/>
    </inkml:context>
    <inkml:brush xml:id="br0">
      <inkml:brushProperty name="width" value="0.05" units="cm"/>
      <inkml:brushProperty name="height" value="0.05" units="cm"/>
      <inkml:brushProperty name="color" value="#FF0066"/>
    </inkml:brush>
  </inkml:definitions>
  <inkml:trace contextRef="#ctx0" brushRef="#br0">261 1 24575,'0'-1'0,"-1"1"0,0 0 0,1 0 0,-1 0 0,1 0 0,-1 0 0,0 0 0,1 0 0,-1 0 0,0 1 0,1-1 0,-1 0 0,1 0 0,-1 0 0,0 1 0,1-1 0,-1 0 0,1 1 0,-1-1 0,1 0 0,-1 1 0,1-1 0,-1 1 0,1-1 0,0 1 0,-1 0 0,-19 14 0,-191 170 0,197-173 0,23-23 0,24-20 0,-19 20 0,0-1 0,0 0 0,0 0 0,-1-2 0,20-25 0,-64 60 0,15-6 112,-25 29-1,12-12-1699,21-24-5238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17.784"/>
    </inkml:context>
    <inkml:brush xml:id="br0">
      <inkml:brushProperty name="width" value="0.05" units="cm"/>
      <inkml:brushProperty name="height" value="0.05" units="cm"/>
      <inkml:brushProperty name="color" value="#FF0066"/>
    </inkml:brush>
  </inkml:definitions>
  <inkml:trace contextRef="#ctx0" brushRef="#br0">1 1 24575,'1'2'0,"1"0"0,0 1 0,-1-1 0,1 1 0,-1 0 0,0-1 0,0 1 0,0 0 0,0 0 0,0 0 0,-1 0 0,1 4 0,1 40 0,-3-34 0,1 83 0,17-213 0,-17 109 0,0 4 0,0 1 0,0 0 0,0-1 0,0 1 0,1 0 0,0-1 0,0 1 0,-1 0 0,2 0 0,0-4 0,-1 7 0,-1 0 0,0 0 0,0 0 0,0 0 0,0 0 0,0 0 0,1 0 0,-1 0 0,0 0 0,0 0 0,0 0 0,0 0 0,1 0 0,-1 0 0,0 0 0,0 0 0,0 0 0,0 0 0,1 0 0,-1 0 0,0 0 0,0 0 0,0 0 0,0 0 0,1 0 0,-1 0 0,0 0 0,0 0 0,0 0 0,0 0 0,1 0 0,-1 1 0,0-1 0,0 0 0,0 0 0,0 0 0,0 0 0,0 0 0,0 1 0,0-1 0,1 0 0,-1 0 0,0 0 0,0 0 0,0 0 0,0 1 0,0-1 0,0 0 0,0 0 0,0 0 0,0 1 0,0-1 0,0 0 0,0 0 0,0 0 0,0 0 0,0 1 0,0-1 0,0 0 0,0 0 0,-1 0 0,1 1 0,3 12 0,-2 17-455,0-1 0,-4 31 0,-1-26-6371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19.384"/>
    </inkml:context>
    <inkml:brush xml:id="br0">
      <inkml:brushProperty name="width" value="0.05" units="cm"/>
      <inkml:brushProperty name="height" value="0.05" units="cm"/>
      <inkml:brushProperty name="color" value="#FF0066"/>
    </inkml:brush>
  </inkml:definitions>
  <inkml:trace contextRef="#ctx0" brushRef="#br0">124 1 24575,'-1'0'0,"0"0"0,0 0 0,0 0 0,0 0 0,0 0 0,0 0 0,0 0 0,0 0 0,0 1 0,0-1 0,0 0 0,0 1 0,1-1 0,-1 0 0,0 1 0,0-1 0,0 1 0,0 0 0,1-1 0,-1 1 0,0-1 0,0 1 0,1 0 0,-1 0 0,1-1 0,-1 1 0,0 2 0,0-1 0,1 0 0,0 0 0,-1 0 0,1 0 0,0 0 0,0 0 0,1 0 0,-1 0 0,0 0 0,1 0 0,-1 0 0,2 3 0,2 6 0,1-1 0,0 1 0,11 15 0,33 37 0,-11-17 0,-37-45 0,-1-1 0,1 1 0,-1-1 0,1 1 0,-1 0 0,1-1 0,-1 1 0,1 0 0,-1-1 0,0 1 0,1 0 0,-1 0 0,0-1 0,0 1 0,0 0 0,1 0 0,-1-1 0,0 1 0,0 0 0,0 0 0,0 0 0,0-1 0,-1 1 0,1 0 0,0 0 0,0-1 0,-1 2 0,1-1 0,-1-1 0,0 1 0,0 0 0,0-1 0,0 1 0,0-1 0,0 1 0,0-1 0,0 0 0,0 1 0,0-1 0,0 0 0,0 0 0,0 0 0,0 0 0,-2 0 0,-5 0 0,0 0 0,0-1 0,0 0 0,-8-2 0,3-1 0,-1-1 0,1 0 0,0-1 0,0 0 0,1-1 0,0-1 0,0 1 0,1-2 0,-1 0 0,-9-11 0,20 19 0,0 0 0,0 1 0,0-1 0,0 0 0,0 0 0,1 0 0,-1 0 0,0 0 0,1 0 0,-1 0 0,1 0 0,-1 0 0,1-1 0,0 1 0,-1 0 0,1 0 0,0 0 0,0 0 0,0-1 0,0 1 0,0 0 0,0 0 0,0 0 0,0-1 0,0 1 0,0 0 0,1-2 0,0 3 0,0-1 0,0 0 0,0 1 0,0-1 0,0 1 0,0-1 0,0 1 0,1-1 0,-1 1 0,0 0 0,0 0 0,0-1 0,0 1 0,1 0 0,-1 0 0,0 0 0,0 0 0,0 1 0,0-1 0,1 0 0,-1 0 0,0 1 0,0-1 0,0 0 0,0 1 0,0-1 0,0 1 0,1 0 0,8 4 0,0 0 0,-1 0 0,0 1 0,0 0 0,0 1 0,-1 0 0,0 0 0,9 11 0,-16-18 0,-1 1 0,1-1 0,-1 1 0,1-1 0,-1 1 0,1-1 0,-1 1 0,0-1 0,1 1 0,-1 0 0,0-1 0,0 1 0,1-1 0,-1 1 0,0 0 0,0-1 0,0 1 0,0 0 0,0-1 0,0 1 0,0 0 0,0-1 0,0 2 0,0-2 0,-1 1 0,1-1 0,-1 0 0,1 1 0,-1-1 0,1 0 0,-1 0 0,1 0 0,-1 1 0,1-1 0,-1 0 0,0 0 0,1 0 0,-1 0 0,1 0 0,-1 0 0,1 0 0,-1 0 0,0 0 0,0-1 0,-4 0 0,1 0 0,-1 0 0,1-1 0,-1 1 0,-5-4 0,-15-14 0,23 17 0,1 1 0,0 0 0,0 0 0,-1-1 0,1 1 0,0 0 0,0-1 0,1 1 0,-1-1 0,0 1 0,0-1 0,1 0 0,-1 1 0,1-1 0,-1-2 0,1 4 7,0 0-1,0 0 0,0-1 1,0 1-1,0 0 0,0 0 0,0 0 1,1 0-1,-1 0 0,0 0 1,0 0-1,0 0 0,0-1 1,0 1-1,0 0 0,0 0 1,1 0-1,-1 0 0,0 0 1,0 0-1,0 0 0,0 0 1,0 0-1,0 0 0,1 0 1,-1 0-1,0 0 0,0 0 1,0 0-1,0 0 0,0 0 0,1 0 1,-1 0-1,0 0 0,0 0 1,0 0-1,0 0 0,0 0 1,0 0-1,1 0 0,-1 1 1,0-1-1,0 0 0,0 0 1,0 0-1,0 0 0,0 0 1,0 0-1,0 0 0,1 0 1,-1 1-1,0-1 0,0 0 1,7 5-1714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0.185"/>
    </inkml:context>
    <inkml:brush xml:id="br0">
      <inkml:brushProperty name="width" value="0.05" units="cm"/>
      <inkml:brushProperty name="height" value="0.05" units="cm"/>
      <inkml:brushProperty name="color" value="#FF0066"/>
    </inkml:brush>
  </inkml:definitions>
  <inkml:trace contextRef="#ctx0" brushRef="#br0">1 4 24575,'0'-3'0,"2"2"0,2 4 0,2 5 0,1 3 0,-1 5 0,-2 4 0,2 1 0,-1-1 0,0 0 0,1-1 0,-1-1 0,0 0 0,-2-1 0,-1 0 0,-1-6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0.789"/>
    </inkml:context>
    <inkml:brush xml:id="br0">
      <inkml:brushProperty name="width" value="0.05" units="cm"/>
      <inkml:brushProperty name="height" value="0.05" units="cm"/>
      <inkml:brushProperty name="color" value="#FF0066"/>
    </inkml:brush>
  </inkml:definitions>
  <inkml:trace contextRef="#ctx0" brushRef="#br0">123 0 24575,'0'0'0,"1"1"0,0-1 0,0 0 0,-1 1 0,1-1 0,0 0 0,-1 1 0,1-1 0,0 1 0,-1-1 0,1 1 0,0 0 0,-1-1 0,1 1 0,-1-1 0,1 1 0,-1 0 0,0 0 0,1-1 0,-1 1 0,0 0 0,1 0 0,-1-1 0,0 1 0,0 0 0,0 0 0,0 0 0,1-1 0,-1 1 0,-1 1 0,1 27 0,-4-11 0,-1 1 0,-1-1 0,-1 0 0,0 0 0,-2-1 0,-11 19 0,-14 28 0,22-37 177,4-11-691,0 1 0,-8 28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1.407"/>
    </inkml:context>
    <inkml:brush xml:id="br0">
      <inkml:brushProperty name="width" value="0.05" units="cm"/>
      <inkml:brushProperty name="height" value="0.05" units="cm"/>
      <inkml:brushProperty name="color" value="#FF0066"/>
    </inkml:brush>
  </inkml:definitions>
  <inkml:trace contextRef="#ctx0" brushRef="#br0">231 1 24575,'-1'3'0,"-1"-1"0,1 1 0,-1-1 0,1 1 0,-1-1 0,0 1 0,0-1 0,0 0 0,-1 0 0,-2 2 0,1 0 0,-22 18 0,-2 0 0,-36 20 0,6-3 0,31-20-1365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2.503"/>
    </inkml:context>
    <inkml:brush xml:id="br0">
      <inkml:brushProperty name="width" value="0.05" units="cm"/>
      <inkml:brushProperty name="height" value="0.05" units="cm"/>
      <inkml:brushProperty name="color" value="#FF0066"/>
    </inkml:brush>
  </inkml:definitions>
  <inkml:trace contextRef="#ctx0" brushRef="#br0">0 0 24575,'3'0'0,"1"3"0,2 4 0,1 3 0,1 3 0,1 2 0,0 2 0,-1 0 0,1 1 0,-1 0 0,2-1 0,-2 0 0,1 0 0,1 0 0,0 0 0,1-3 0,-2-1 0,-3-2-8191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3.001"/>
    </inkml:context>
    <inkml:brush xml:id="br0">
      <inkml:brushProperty name="width" value="0.05" units="cm"/>
      <inkml:brushProperty name="height" value="0.05" units="cm"/>
      <inkml:brushProperty name="color" value="#FF0066"/>
    </inkml:brush>
  </inkml:definitions>
  <inkml:trace contextRef="#ctx0" brushRef="#br0">1 0 24575,'3'0'0,"3"3"0,4 1 0,4 2 0,4 1 0,2 2 0,4 1 0,3 4 0,6 0 0,3 2 0,1 1 0,2 0 0,-1-2 0,-3-2 0,-7-5 0,-8-4-8191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23.469"/>
    </inkml:context>
    <inkml:brush xml:id="br0">
      <inkml:brushProperty name="width" value="0.05" units="cm"/>
      <inkml:brushProperty name="height" value="0.05" units="cm"/>
      <inkml:brushProperty name="color" value="#FF0066"/>
    </inkml:brush>
  </inkml:definitions>
  <inkml:trace contextRef="#ctx0" brushRef="#br0">0 1 24575,'3'0'0,"4"0"0,4 0 0,5 0 0,6 0 0,2 0 0,3 3 0,-1 0 0,1 4 0,-1-1 0,-5 0-8191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4.149"/>
    </inkml:context>
    <inkml:brush xml:id="br0">
      <inkml:brushProperty name="width" value="0.05" units="cm"/>
      <inkml:brushProperty name="height" value="0.05" units="cm"/>
      <inkml:brushProperty name="color" value="#FF0066"/>
    </inkml:brush>
  </inkml:definitions>
  <inkml:trace contextRef="#ctx0" brushRef="#br0">34 121 24575,'-3'-1'0,"0"0"0,1-1 0,-1 1 0,1-1 0,0 0 0,-1 1 0,1-1 0,0 0 0,0 0 0,0 0 0,0-1 0,-2-3 0,4 5 0,-1-1 0,1 1 0,0-1 0,0 1 0,-1-1 0,1 0 0,0 1 0,0-1 0,1 1 0,-1-1 0,0 0 0,0 1 0,1-1 0,-1 1 0,1-1 0,-1 1 0,1-1 0,0 1 0,0 0 0,0-1 0,-1 1 0,1 0 0,0-1 0,2 0 0,3-4 0,0 1 0,0 0 0,0 0 0,1 0 0,0 1 0,0 0 0,0 0 0,0 1 0,0 0 0,1 0 0,-1 1 0,1 0 0,0 0 0,0 1 0,0 0 0,0 0 0,-1 1 0,1 0 0,0 1 0,15 2 0,-21-3 0,1 1 0,-1-1 0,0 1 0,0 0 0,0 0 0,0 0 0,0 0 0,0 1 0,0-1 0,0 0 0,0 1 0,0-1 0,-1 1 0,1 0 0,-1 0 0,1 0 0,-1-1 0,0 1 0,2 3 0,-2-2 0,0 1 0,0 0 0,0-1 0,0 1 0,0 0 0,-1 0 0,0-1 0,0 1 0,0 0 0,-1 7 0,-1 0 0,0-1 0,-1 1 0,-1 0 0,0-1 0,0 0 0,-1 0 0,-6 11 0,-8 6 0,-1-1 0,-45 45 0,77-83 0,1 1 0,0 1 0,1 0 0,0 1 0,25-13 0,-31 19 0,1-1 0,-1 1 0,1 1 0,-1-1 0,18-1 0,-21 4 0,0-1 0,0 2 0,-1-1 0,1 0 0,0 1 0,-1 0 0,1 0 0,-1 0 0,1 0 0,-1 1 0,0 0 0,6 3 0,-7-4 0,-1 0 0,0 1 0,0 0 0,0-1 0,0 1 0,0 0 0,0 0 0,0 0 0,0 0 0,-1 0 0,1 0 0,-1 1 0,0-1 0,0 0 0,0 1 0,0-1 0,0 1 0,0-1 0,0 1 0,-1 0 0,0-1 0,1 1 0,-1 0 0,0-1 0,0 1 0,0 0 0,-1-1 0,1 1 0,-1-1 0,1 1 0,-1 0 0,0-1 0,0 1 0,0-1 0,-2 4 0,-2 3 0,0-1 0,0 0 0,0 0 0,-1-1 0,-1 1 0,1-1 0,-1-1 0,-13 11 0,13-12 27,0 0-1,-1-1 0,1 0 0,-1 0 1,0-1-1,0 0 0,0-1 0,0 1 1,0-1-1,-1-1 0,1 0 0,-11 0 1,15-1-102,-1 0 1,0 0 0,1-1 0,-1 1 0,0-1-1,1-1 1,-1 1 0,1-1 0,-1 1 0,1-1-1,0 0 1,-1-1 0,1 1 0,0-1 0,1 0-1,-1 0 1,0 0 0,1 0 0,0-1 0,0 1-1,0-1 1,-5-8 0,-3-9-6752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5.348"/>
    </inkml:context>
    <inkml:brush xml:id="br0">
      <inkml:brushProperty name="width" value="0.05" units="cm"/>
      <inkml:brushProperty name="height" value="0.05" units="cm"/>
      <inkml:brushProperty name="color" value="#FF0066"/>
    </inkml:brush>
  </inkml:definitions>
  <inkml:trace contextRef="#ctx0" brushRef="#br0">86 73 24575,'-2'-3'0,"0"1"0,0-2 0,1 1 0,-1 0 0,1 0 0,-1-1 0,1 1 0,0 0 0,1-1 0,-2-6 0,0-21 0,-1 93 0,-3 0 0,-14 64 0,-2 12 0,14-77 0,2-1 0,3 1 0,7 78 0,-3-129 0,1 1 0,0-1 0,1 0 0,0 1 0,0-1 0,1-1 0,9 16 0,-12-22 0,1 0 0,0 0 0,0-1 0,0 1 0,0-1 0,0 1 0,0-1 0,1 0 0,-1 0 0,1 0 0,0 0 0,-1 0 0,1-1 0,0 1 0,0-1 0,0 0 0,0 0 0,0 0 0,1 0 0,-1 0 0,0-1 0,0 1 0,1-1 0,-1 0 0,0 0 0,0 0 0,1-1 0,3 0 0,19-7-1365,-1-4-5461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5:54.582"/>
    </inkml:context>
    <inkml:brush xml:id="br0">
      <inkml:brushProperty name="width" value="0.05" units="cm"/>
      <inkml:brushProperty name="height" value="0.05" units="cm"/>
      <inkml:brushProperty name="color" value="#FF0066"/>
    </inkml:brush>
  </inkml:definitions>
  <inkml:trace contextRef="#ctx0" brushRef="#br0">353 47 24575,'0'-2'0,"0"0"0,-1 0 0,1 0 0,-1 0 0,1 0 0,-1 0 0,0 0 0,1 0 0,-1 1 0,0-1 0,0 0 0,-1 0 0,1 1 0,0-1 0,-1 1 0,1-1 0,0 1 0,-1 0 0,0-1 0,1 1 0,-1 0 0,0 0 0,1 0 0,-1 0 0,0 1 0,0-1 0,0 0 0,0 1 0,0-1 0,-4 1 0,0-2 0,0 2 0,0-1 0,0 1 0,0-1 0,0 2 0,-1-1 0,1 1 0,0 0 0,-7 2 0,2 1 0,1 1 0,-1 1 0,1-1 0,1 2 0,-1-1 0,1 1 0,0 1 0,0 0 0,1 0 0,0 0 0,1 1 0,0 0 0,-11 19 0,3-2 0,1 2 0,1-1 0,1 2 0,-8 31 0,11-29 0,2 0 0,1 0 0,2 1 0,1 0 0,1 0 0,1 0 0,2 0 0,7 42 0,-5-58 0,1 0 0,1 1 0,0-2 0,1 1 0,0-1 0,1 0 0,16 25 0,-16-31 0,1 1 0,0-1 0,0-1 0,0 0 0,1 0 0,0 0 0,1-1 0,0 0 0,0-1 0,0 0 0,21 7 0,-19-9 0,1 0 0,0-1 0,0-1 0,0 0 0,0-1 0,0-1 0,1 0 0,-1 0 0,0-2 0,0 1 0,0-2 0,0 0 0,0 0 0,-1-1 0,1-1 0,-1 0 0,14-8 0,-6 2 0,0 0 0,-1-2 0,-1 0 0,0-1 0,-1-1 0,-1 0 0,0-1 0,-1-1 0,18-26 0,-17 16 0,-1 0 0,-2-2 0,0 0 0,-2 0 0,-1-1 0,-2 0 0,-1-1 0,-1 0 0,-1 0 0,-2 0 0,-1 0 0,-3-41 0,0 61 0,0 0 0,-1 0 0,0 0 0,0 0 0,-1 0 0,-1 0 0,1 1 0,-10-18 0,10 23 0,0 1 0,0 0 0,0 0 0,-1 0 0,1 0 0,-1 0 0,0 1 0,0-1 0,-1 1 0,1 0 0,0 0 0,-1 1 0,0 0 0,0-1 0,0 2 0,0-1 0,0 0 0,0 1 0,0 0 0,-8-1 0,-4 2 49,1 0 0,0 1 0,0 0-1,0 1 1,0 1 0,-24 7 0,4 3-903,-55 25 1,58-22-5973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8.613"/>
    </inkml:context>
    <inkml:brush xml:id="br0">
      <inkml:brushProperty name="width" value="0.05" units="cm"/>
      <inkml:brushProperty name="height" value="0.05" units="cm"/>
      <inkml:brushProperty name="color" value="#FF0066"/>
    </inkml:brush>
  </inkml:definitions>
  <inkml:trace contextRef="#ctx0" brushRef="#br0">0 35 24575,'0'-2'0,"0"1"0,0-1 0,0 0 0,1 1 0,-1-1 0,0 1 0,1-1 0,-1 0 0,1 1 0,0-1 0,0 1 0,-1 0 0,1-1 0,0 1 0,0 0 0,0-1 0,0 1 0,0 0 0,1 0 0,-1 0 0,0 0 0,2-1 0,-2 2 0,-1-1 0,1 1 0,0 0 0,-1 0 0,1 0 0,-1-1 0,1 1 0,0 0 0,-1 0 0,1 0 0,0 0 0,-1 0 0,1 0 0,0 0 0,-1 0 0,1 1 0,0-1 0,-1 0 0,1 0 0,0 0 0,0 1 0,0 0 0,0 0 0,0 0 0,0 0 0,0-1 0,0 1 0,-1 0 0,1 1 0,0-1 0,0 0 0,-1 0 0,1 0 0,-1 0 0,1 1 0,-1-1 0,1 1 0,4 23 0,-1 0 0,0 0 0,-1 39 0,-1-24 0,3 50 122,12 271-1609,-17-332-5339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8.992"/>
    </inkml:context>
    <inkml:brush xml:id="br0">
      <inkml:brushProperty name="width" value="0.05" units="cm"/>
      <inkml:brushProperty name="height" value="0.05" units="cm"/>
      <inkml:brushProperty name="color" value="#FF0066"/>
    </inkml:brush>
  </inkml:definitions>
  <inkml:trace contextRef="#ctx0" brushRef="#br0">21 132 24575,'-8'0'0,"-1"0"0,5 0 0,9 0 0,8-3 0,9-1 0,9-2 0,7-4 0,9-2 0,6-3 0,1-1 0,1 0 0,-4-2 0,-7 1 0,-11 2-8191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9.409"/>
    </inkml:context>
    <inkml:brush xml:id="br0">
      <inkml:brushProperty name="width" value="0.05" units="cm"/>
      <inkml:brushProperty name="height" value="0.05" units="cm"/>
      <inkml:brushProperty name="color" value="#FF0066"/>
    </inkml:brush>
  </inkml:definitions>
  <inkml:trace contextRef="#ctx0" brushRef="#br0">100 235 24575,'-9'-3'0,"0"-1"0,1 0 0,0-1 0,0 0 0,-8-6 0,12 9 0,0-1 0,0 0 0,1-1 0,-1 1 0,1-1 0,0 1 0,0-1 0,0 0 0,0 0 0,1 0 0,-3-6 0,5 9 0,0-1 0,0 1 0,0-1 0,0 1 0,0-1 0,0 1 0,0-1 0,0 1 0,0-1 0,1 1 0,-1-1 0,1 1 0,-1 0 0,1-1 0,-1 1 0,1-1 0,0 1 0,0 0 0,0 0 0,0 0 0,0-1 0,0 1 0,0 0 0,0 0 0,0 0 0,0 0 0,1 1 0,-1-1 0,0 0 0,1 0 0,-1 1 0,2-1 0,7-4 0,1 1 0,0 0 0,13-3 0,-17 5 0,68-16 0,78-8 0,81 1 0,-157 17 0,58-4-1365,-85 9-5461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9.882"/>
    </inkml:context>
    <inkml:brush xml:id="br0">
      <inkml:brushProperty name="width" value="0.05" units="cm"/>
      <inkml:brushProperty name="height" value="0.05" units="cm"/>
      <inkml:brushProperty name="color" value="#FF0066"/>
    </inkml:brush>
  </inkml:definitions>
  <inkml:trace contextRef="#ctx0" brushRef="#br0">13 63 24575,'-7'-26'0,"6"24"0,0 0 0,1-1 0,-1 1 0,0 0 0,1 0 0,-1-1 0,1 1 0,0 0 0,-1-1 0,1 1 0,0 0 0,1-3 0,-1 5 0,0-1 0,0 1 0,0 0 0,0 0 0,0 0 0,0 0 0,0-1 0,0 1 0,0 0 0,1 0 0,-1 0 0,0 0 0,0-1 0,0 1 0,0 0 0,0 0 0,0 0 0,1 0 0,-1 0 0,0 0 0,0-1 0,0 1 0,0 0 0,1 0 0,-1 0 0,0 0 0,0 0 0,0 0 0,1 0 0,-1 0 0,0 0 0,0 0 0,0 0 0,1 0 0,-1 0 0,0 0 0,0 0 0,0 0 0,1 0 0,-1 0 0,0 0 0,0 0 0,0 1 0,0-1 0,1 0 0,-1 0 0,0 0 0,0 0 0,0 0 0,0 0 0,0 0 0,1 1 0,-1-1 0,0 0 0,0 0 0,0 0 0,0 0 0,0 1 0,0-1 0,0 0 0,0 0 0,9 12 0,2 8 0,-1 1 0,0 0 0,11 42 0,9 71 0,-24-98-341,-2 0 0,-1 0-1,-3 60 1,-3-55-6485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0.238"/>
    </inkml:context>
    <inkml:brush xml:id="br0">
      <inkml:brushProperty name="width" value="0.05" units="cm"/>
      <inkml:brushProperty name="height" value="0.05" units="cm"/>
      <inkml:brushProperty name="color" value="#FF0066"/>
    </inkml:brush>
  </inkml:definitions>
  <inkml:trace contextRef="#ctx0" brushRef="#br0">172 712 24575,'-12'-6'0,"-3"-4"0,3-1 0,7 1 0,10 1 0,10 0 0,7 3 0,10-1 0,4-2 0,6 0 0,3 0 0,0-3 0,1-1 0,-2-2 0,-5-1 0,-6 0 0,-10-1 0,-8 2-8191</inkml:trace>
  <inkml:trace contextRef="#ctx0" brushRef="#br0" timeOffset="1">88 140 24575,'-6'-6'0,"-7"-7"0,-5-5 0,-2-4 0,2-2 0,8 3 0,8 5 0,9 6 0,11 4 0,7 3 0,8 3 0,7 3 0,8 2 0,5 0 0,-2 2 0,0-1 0,-3 0 0,-10-2-8191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0.621"/>
    </inkml:context>
    <inkml:brush xml:id="br0">
      <inkml:brushProperty name="width" value="0.05" units="cm"/>
      <inkml:brushProperty name="height" value="0.05" units="cm"/>
      <inkml:brushProperty name="color" value="#FF0066"/>
    </inkml:brush>
  </inkml:definitions>
  <inkml:trace contextRef="#ctx0" brushRef="#br0">19 108 24575,'-1'0'0,"0"0"0,1 0 0,-1 0 0,0 0 0,0 0 0,0 0 0,0 0 0,1 0 0,-1 0 0,0-1 0,0 1 0,1 0 0,-1-1 0,0 1 0,0-1 0,1 1 0,-1-1 0,0 1 0,1-1 0,-1 1 0,1-1 0,-1 1 0,0-2 0,1 1 0,0 1 0,0-1 0,0 1 0,0-1 0,0 0 0,0 1 0,0-1 0,0 1 0,0-1 0,0 1 0,0-1 0,1 0 0,-1 1 0,0-1 0,0 1 0,1-1 0,-1 1 0,0-1 0,1 1 0,-1-1 0,1 1 0,-1 0 0,0-1 0,1 1 0,-1-1 0,1 1 0,-1 0 0,1-1 0,-1 1 0,1 0 0,0 0 0,-1-1 0,2 1 0,24-12 0,2 2 0,-1 0 0,1 2 0,30-4 0,58-19 0,-155 42 0,22-6 0,0 0 0,0 0 0,-30 16 0,42-19 0,1 1 0,-1 0 0,0 1 0,1-1 0,-1 1 0,1 0 0,0 0 0,1 0 0,-1 1 0,1-1 0,-1 1 0,1 0 0,1 0 0,-1 0 0,1 0 0,0 0 0,-2 8 0,-1 8 0,2 1 0,0-1 0,2 1 0,0 24 0,12 90 0,-2-39 0,-7-40-1365,0-7-5461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1.056"/>
    </inkml:context>
    <inkml:brush xml:id="br0">
      <inkml:brushProperty name="width" value="0.05" units="cm"/>
      <inkml:brushProperty name="height" value="0.05" units="cm"/>
      <inkml:brushProperty name="color" value="#FF0066"/>
    </inkml:brush>
  </inkml:definitions>
  <inkml:trace contextRef="#ctx0" brushRef="#br0">46 1 24575,'-2'0'0,"1"0"0,-1 0 0,0 0 0,0 0 0,0 1 0,1-1 0,-1 1 0,0-1 0,0 1 0,1 0 0,-1-1 0,0 1 0,1 0 0,-1 0 0,1 0 0,-1 0 0,1 1 0,-1-1 0,1 0 0,0 0 0,0 1 0,0-1 0,0 1 0,0-1 0,0 1 0,0 0 0,0-1 0,0 1 0,1 0 0,-1 0 0,1-1 0,-1 1 0,1 0 0,0 0 0,0 2 0,-1 6 0,1 1 0,0 0 0,1 0 0,3 18 0,-3-24 0,3 20 0,19 108 0,8 223 0,-32-330 0,0-19 0,1-1 0,0 1 0,0 0 0,0 0 0,1-1 0,3 14 0,2-15-1365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1.415"/>
    </inkml:context>
    <inkml:brush xml:id="br0">
      <inkml:brushProperty name="width" value="0.05" units="cm"/>
      <inkml:brushProperty name="height" value="0.05" units="cm"/>
      <inkml:brushProperty name="color" value="#FF0066"/>
    </inkml:brush>
  </inkml:definitions>
  <inkml:trace contextRef="#ctx0" brushRef="#br0">72 153 24575,'8'-14'0,"35"-59"0,-37 64 0,0 1 0,0 0 0,1 1 0,0-1 0,15-11 0,-21 18 0,0 1 0,0-1 0,-1 0 0,1 1 0,0-1 0,0 1 0,0-1 0,0 1 0,0 0 0,0-1 0,0 1 0,-1 0 0,1 0 0,0 0 0,2-1 0,-2 2 0,-1-1 0,0 0 0,0 0 0,1 0 0,-1 0 0,0 1 0,0-1 0,1 0 0,-1 0 0,0 1 0,0-1 0,0 0 0,1 0 0,-1 1 0,0-1 0,0 0 0,0 1 0,0-1 0,0 0 0,0 1 0,0-1 0,0 0 0,1 1 0,-1-1 0,0 0 0,0 1 0,0-1 0,-1 0 0,1 1 0,0 3 0,-1-1 0,0 1 0,1-1 0,-2 0 0,1 1 0,0-1 0,-3 4 0,-8 13 0,-2-2 0,0 1 0,-1-2 0,-1 0 0,0 0 0,-2-2 0,1 0 0,-23 13 0,37-26 0,0 0 0,0 0 0,1 0 0,-1 1 0,1-1 0,-5 6 0,7-8 0,0 0 0,0 0 0,0 1 0,-1-1 0,1 0 0,0 0 0,0 1 0,0-1 0,0 0 0,0 0 0,0 1 0,0-1 0,0 0 0,0 1 0,0-1 0,0 0 0,0 0 0,0 1 0,0-1 0,0 0 0,0 0 0,0 1 0,0-1 0,0 0 0,1 0 0,-1 1 0,0-1 0,0 0 0,0 0 0,0 1 0,0-1 0,1 0 0,16 5 0,8-5 0,-1 3 0,44 8 0,-60-9 0,0 1 0,0 0 0,0 0 0,0 1 0,-1 0 0,1 0 0,-1 1 0,0 0 0,-1 0 0,1 0 0,11 13 0,-6-2-341,-1-1 0,0 1-1,12 26 1,-15-26-6485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1.774"/>
    </inkml:context>
    <inkml:brush xml:id="br0">
      <inkml:brushProperty name="width" value="0.05" units="cm"/>
      <inkml:brushProperty name="height" value="0.05" units="cm"/>
      <inkml:brushProperty name="color" value="#FF0066"/>
    </inkml:brush>
  </inkml:definitions>
  <inkml:trace contextRef="#ctx0" brushRef="#br0">112 116 24575,'4'-12'0,"0"-1"0,2-18 0,-6 27 0,1 1 0,-1-1 0,0 1 0,0-1 0,0 1 0,0-1 0,0 1 0,-1-1 0,0 1 0,1-1 0,-1 1 0,-1-1 0,-1-4 0,3 8 0,-1-1 0,1 1 0,0-1 0,-1 1 0,1 0 0,0-1 0,-1 1 0,1 0 0,-1-1 0,1 1 0,-1 0 0,1-1 0,0 1 0,-1 0 0,1 0 0,-1 0 0,1 0 0,-1-1 0,1 1 0,-1 0 0,1 0 0,-1 0 0,1 0 0,-1 0 0,1 0 0,-1 0 0,0 0 0,-14 10 0,-8 18 0,12-10 0,1 0 0,1 0 0,0 1 0,1 0 0,2 1 0,-8 29 0,14-44 0,0-1 0,0 1 0,0-1 0,0 1 0,1-1 0,-1 1 0,1-1 0,0 1 0,1-1 0,-1 0 0,1 1 0,0-1 0,0 0 0,0 0 0,0 0 0,1 0 0,0-1 0,0 1 0,0-1 0,0 0 0,0 1 0,1-1 0,-1-1 0,1 1 0,5 2 0,-7-3 0,1 0 0,0-1 0,0 1 0,0-1 0,0 0 0,0 0 0,0 0 0,1-1 0,-1 1 0,0-1 0,0 1 0,0-1 0,1 0 0,-1-1 0,0 1 0,0 0 0,1-1 0,-1 0 0,0 1 0,0-1 0,0-1 0,0 1 0,0 0 0,0-1 0,0 1 0,-1-1 0,1 0 0,0 0 0,-1 0 0,0 0 0,1-1 0,-1 1 0,0-1 0,0 1 0,2-5 0,0-1 0,0 1 0,-1-1 0,0 1 0,0-1 0,-1 0 0,0 0 0,-1 0 0,0 0 0,0-1 0,0-11 0,-1 5 0,-1 0 0,-1 0 0,0 0 0,-7-25 0,9 40 0,0 0 0,0 0 0,0 0 0,0-1 0,0 1 0,0 0 0,0 0 0,0 0 0,0 0 0,0-1 0,0 1 0,0 0 0,0 0 0,0 0 0,0 0 0,0-1 0,0 1 0,0 0 0,0 0 0,0 0 0,0 0 0,0 0 0,0-1 0,0 1 0,0 0 0,-1 0 0,1 0 0,0 0 0,0 0 0,0 0 0,0-1 0,0 1 0,0 0 0,-1 0 0,1 0 0,0 0 0,0 0 0,0 0 0,0 0 0,-1 0 0,1 0 0,0 0 0,0 0 0,0 0 0,0 0 0,0 0 0,-1 0 0,1 0 0,-3 10 0,1 18 0,1 19 0,-1-6 0,1 1 0,3-1 0,8 53 0,-4-71-1365,1-4-5461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5.906"/>
    </inkml:context>
    <inkml:brush xml:id="br0">
      <inkml:brushProperty name="width" value="0.05" units="cm"/>
      <inkml:brushProperty name="height" value="0.05" units="cm"/>
      <inkml:brushProperty name="color" value="#FF0066"/>
    </inkml:brush>
  </inkml:definitions>
  <inkml:trace contextRef="#ctx0" brushRef="#br0">217 96 24575,'-34'0'0,"-1"1"0,1 1 0,-66 14 0,88-11 0,11-2 0,19-1 0,38-7 0,106-23 0,53-28 0,-190 49 0,-17 6 0,0-1 0,0 1 0,-1-2 0,1 1 0,-1-1 0,1-1 0,-1 1 0,8-6 0,-39 14 0,12 1 0,0 0 0,1 1 0,-1 0 0,2 0 0,-1 1 0,1 1 0,0 0 0,-11 14 0,17-19 0,0 0 0,1 1 0,0-1 0,0 1 0,0 0 0,0 0 0,1 0 0,0 0 0,0 1 0,0-1 0,1 1 0,-1-1 0,1 1 0,1-1 0,-1 1 0,1 0 0,0-1 0,0 1 0,1-1 0,-1 1 0,1 0 0,2 5 0,-2-9 0,0 0 0,-1 0 0,1 0 0,0 0 0,0 0 0,0 0 0,0-1 0,1 1 0,-1 0 0,0-1 0,1 1 0,-1-1 0,1 1 0,-1-1 0,1 0 0,0 0 0,-1 0 0,1 0 0,0 0 0,2 1 0,-1-1 0,0-1 0,1 1 0,-1-1 0,0 0 0,0 0 0,0 0 0,1 0 0,-1-1 0,0 1 0,0-1 0,6-1 0,2-3 0,1 0 0,-1 0 0,0-1 0,0-1 0,13-10 0,-12 7 0,-1 0 0,0-1 0,-1-1 0,10-13 0,5-5 0,-25 30 0,0 0 0,0 0 0,0 0 0,0-1 0,0 1 0,0 0 0,0 0 0,0 0 0,0 0 0,0 0 0,0 0 0,0 0 0,0-1 0,0 1 0,0 0 0,0 0 0,1 0 0,-1 0 0,0 0 0,0 0 0,0 0 0,0 0 0,0 0 0,0 0 0,0 0 0,0 0 0,1 0 0,-1 0 0,0-1 0,0 1 0,0 0 0,0 0 0,0 0 0,0 0 0,1 0 0,-1 0 0,0 0 0,0 1 0,0-1 0,0 0 0,0 0 0,0 0 0,0 0 0,1 0 0,-1 0 0,0 0 0,0 0 0,0 0 0,0 0 0,0 0 0,0 0 0,0 0 0,0 0 0,1 1 0,-1-1 0,0 0 0,0 0 0,0 0 0,0 0 0,0 11 0,-3 15 0,1-16 0,-2 11 0,1 0 0,-1 26 0,4-42 0,0 0 0,0 0 0,0 0 0,1 0 0,0 0 0,0 0 0,0 0 0,1 0 0,-1-1 0,1 1 0,0-1 0,0 1 0,1-1 0,0 0 0,4 7 0,-5-10-41,-1 0 0,1 0-1,-1 0 1,1 0-1,-1-1 1,1 1 0,0 0-1,-1-1 1,1 1 0,0-1-1,0 1 1,0-1-1,-1 0 1,1 0 0,0 0-1,0 0 1,0 0 0,-1 0-1,1-1 1,0 1-1,0 0 1,0-1 0,-1 1-1,1-1 1,0 0 0,-1 0-1,1 0 1,-1 1-1,1-1 1,-1-1 0,1 1-1,1-1 1,11-9-6785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2.143"/>
    </inkml:context>
    <inkml:brush xml:id="br0">
      <inkml:brushProperty name="width" value="0.05" units="cm"/>
      <inkml:brushProperty name="height" value="0.05" units="cm"/>
      <inkml:brushProperty name="color" value="#FF0066"/>
    </inkml:brush>
  </inkml:definitions>
  <inkml:trace contextRef="#ctx0" brushRef="#br0">3 123 24575,'-1'-31'0,"0"21"0,1 1 0,-1-1 0,2 0 0,0 1 0,0-1 0,3-12 0,-4 22 0,0-1 0,0 1 0,0-1 0,0 1 0,0-1 0,0 1 0,0-1 0,1 1 0,-1-1 0,0 1 0,0-1 0,0 1 0,1-1 0,-1 1 0,0 0 0,1-1 0,-1 1 0,0 0 0,1-1 0,-1 1 0,0 0 0,1-1 0,-1 1 0,1 0 0,-1-1 0,0 1 0,1 0 0,-1 0 0,1 0 0,-1 0 0,1-1 0,-1 1 0,1 0 0,-1 0 0,1 0 0,-1 0 0,1 0 0,-1 0 0,1 0 0,-1 0 0,1 0 0,-1 1 0,1-1 0,-1 0 0,1 0 0,-1 0 0,1 0 0,-1 1 0,0-1 0,1 0 0,-1 1 0,1-1 0,-1 0 0,0 1 0,1-1 0,-1 0 0,0 1 0,1-1 0,-1 0 0,0 1 0,0-1 0,1 1 0,-1-1 0,0 1 0,17 31 0,-10-6 0,-1 1 0,0 0 0,-3 1 0,0-1 0,-2 53 0,1-65 0,-2-15 0,0 0 0,0 0 0,0 0 0,0 0 0,0 0 0,0 0 0,1 0 0,-1 1 0,0-1 0,0 0 0,0 0 0,0 0 0,0 0 0,0 0 0,0 0 0,0 0 0,0 0 0,1 0 0,-1 0 0,0 0 0,0 0 0,0 0 0,0 0 0,0 0 0,0 0 0,0 0 0,0 0 0,1 0 0,-1 0 0,0 0 0,0 0 0,0 0 0,0 0 0,0 0 0,0 0 0,0 0 0,0 0 0,1 0 0,-1-1 0,0 1 0,0 0 0,0 0 0,0 0 0,0 0 0,0 0 0,0 0 0,0 0 0,0 0 0,0 0 0,0 0 0,0-1 0,0 1 0,0 0 0,12-23 0,-8 14 0,2-5 0,2-1 0,-1 1 0,2 1 0,-1-1 0,2 1 0,0 1 0,0 0 0,1 0 0,17-13 0,-27 24 0,1 0 0,-1 0 0,0 0 0,1 0 0,0 0 0,-1 0 0,1 0 0,0 0 0,-1 0 0,1 1 0,0-1 0,0 1 0,-1 0 0,1-1 0,0 1 0,0 0 0,0 0 0,0 0 0,-1 0 0,1 0 0,0 0 0,0 1 0,0-1 0,-1 1 0,1-1 0,0 1 0,0 0 0,-1 0 0,1-1 0,-1 1 0,1 0 0,-1 1 0,1-1 0,-1 0 0,1 0 0,-1 0 0,0 1 0,0-1 0,0 1 0,0-1 0,0 1 0,2 3 0,1 3 0,-1 0 0,0 0 0,0 1 0,-1-1 0,0 1 0,0 0 0,0 13 0,-1 91-1365,-1-80-5461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2.644"/>
    </inkml:context>
    <inkml:brush xml:id="br0">
      <inkml:brushProperty name="width" value="0.05" units="cm"/>
      <inkml:brushProperty name="height" value="0.05" units="cm"/>
      <inkml:brushProperty name="color" value="#FF0066"/>
    </inkml:brush>
  </inkml:definitions>
  <inkml:trace contextRef="#ctx0" brushRef="#br0">49 193 24575,'-40'-23'0,"40"23"0,-1 0 0,1 0 0,0 0 0,0 0 0,-1 0 0,1-1 0,0 1 0,0 0 0,0 0 0,-1 0 0,1 0 0,0 0 0,-1 0 0,1 0 0,0 0 0,0 0 0,-1 0 0,1 0 0,0 1 0,0-1 0,0 0 0,-1 0 0,1 0 0,0 0 0,0 0 0,-1 0 0,1 0 0,0 1 0,0-1 0,0 0 0,-1 0 0,1 0 0,0 1 0,0-1 0,0 0 0,0 0 0,-1 1 0,1 12 0,9 21 0,-7-29 0,16 62 0,-3 1 0,8 81 0,-6 141 0,-18-227 0,-44-331 0,34 185 0,1-93 0,10 147 0,1 1 0,2-1 0,1 1 0,1 0 0,1 0 0,1 1 0,13-29 0,-16 47 0,0 0 0,1 1 0,0 0 0,0 0 0,11-12 0,-14 18 0,0 0 0,0 0 0,0 0 0,0 1 0,1-1 0,-1 1 0,0-1 0,1 1 0,-1 0 0,6-2 0,-7 3 0,1-1 0,-1 1 0,1 0 0,-1 0 0,1 0 0,-1 0 0,1 0 0,-1 1 0,1-1 0,-1 0 0,0 1 0,1-1 0,-1 1 0,1-1 0,-1 1 0,0 0 0,1-1 0,-1 1 0,0 0 0,0 0 0,2 1 0,-1 1 0,0-1 0,1 1 0,-1 0 0,-1 0 0,1 0 0,0 0 0,-1 0 0,1 0 0,-1 0 0,0 1 0,0-1 0,0 1 0,-1-1 0,1 0 0,-1 1 0,0-1 0,0 1 0,0-1 0,-1 6 0,0-1 0,0 0 0,-1 0 0,0 0 0,0 0 0,-1 0 0,0 0 0,-5 8 0,-1-3 0,0 1 0,-2-1 0,1-1 0,-2 0 0,-18 16 0,-2 3 0,28-28-1365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3.061"/>
    </inkml:context>
    <inkml:brush xml:id="br0">
      <inkml:brushProperty name="width" value="0.05" units="cm"/>
      <inkml:brushProperty name="height" value="0.05" units="cm"/>
      <inkml:brushProperty name="color" value="#FF0066"/>
    </inkml:brush>
  </inkml:definitions>
  <inkml:trace contextRef="#ctx0" brushRef="#br0">0 71 24575,'1'-1'0,"0"-1"0,0 0 0,0 1 0,1-1 0,-1 1 0,0 0 0,1-1 0,-1 1 0,1 0 0,-1 0 0,4-2 0,-5 3 0,1 0 0,-1 0 0,0 0 0,1 0 0,-1 0 0,0 0 0,1 0 0,-1 0 0,0 0 0,1 0 0,-1 0 0,0 0 0,1 0 0,-1 0 0,0 0 0,1 0 0,-1 0 0,0 0 0,1 1 0,-1-1 0,0 0 0,0 0 0,1 0 0,-1 1 0,0-1 0,1 0 0,4 16 0,-3-3 0,0 0 0,1 1 0,0-1 0,1 0 0,1-1 0,11 23 0,-13-29 0,0-1 0,1 0 0,0 0 0,0 0 0,0-1 0,0 1 0,1-1 0,0 0 0,0 0 0,0-1 0,0 0 0,0 1 0,1-2 0,0 1 0,-1-1 0,1 1 0,8 0 0,-10-1 0,1-2 0,-1 1 0,1 0 0,0-1 0,-1 0 0,1 0 0,0 0 0,-1-1 0,1 1 0,0-1 0,-1 0 0,1 0 0,-1-1 0,1 0 0,-1 1 0,0-1 0,0-1 0,7-4 0,-6 3 0,-1 0 0,0 0 0,0 0 0,-1 0 0,1-1 0,-1 0 0,0 1 0,0-1 0,0-1 0,-1 1 0,0 0 0,0 0 0,0-1 0,-1 1 0,1-7 0,1-6 0,1-34 0,-4 45 0,0 0 0,0 1 0,-1-1 0,0 1 0,-1-1 0,1 1 0,-1-1 0,-4-7 0,6 12 0,0 1 0,-1 0 0,0 0 0,1 0 0,-1 0 0,0 0 0,1 0 0,-1 0 0,0 1 0,0-1 0,0 0 0,0 0 0,0 0 0,0 1 0,0-1 0,-2 0 0,3 0 0,-1 1 0,0 0 0,1 0 0,-1 0 0,1 0 0,-1 0 0,0 0 0,1 1 0,-1-1 0,1 0 0,-1 0 0,1 0 0,-1 1 0,0-1 0,1 0 0,-1 0 0,1 1 0,-1-1 0,1 0 0,0 1 0,-1-1 0,1 1 0,-1 0 0,-1 1 0,1 0 0,0 0 0,-1 0 0,1 0 0,0 0 0,0 0 0,1 0 0,-1 0 0,0 1 0,1-1 0,0 0 0,-1 1 0,1-1 0,0 0 0,0 4 0,1-3-105,-1 0 0,1 0 0,0 0 0,0 0 0,0-1 0,0 1 0,0 0 0,1-1 0,-1 1 0,1-1 0,-1 1 0,5 3 0,4 4-6721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3.630"/>
    </inkml:context>
    <inkml:brush xml:id="br0">
      <inkml:brushProperty name="width" value="0.05" units="cm"/>
      <inkml:brushProperty name="height" value="0.05" units="cm"/>
      <inkml:brushProperty name="color" value="#FF0066"/>
    </inkml:brush>
  </inkml:definitions>
  <inkml:trace contextRef="#ctx0" brushRef="#br0">0 145 24575,'10'-38'0,"-8"27"0,0 0 0,1 0 0,1 1 0,-1-1 0,2 1 0,5-12 0,-8 21 0,-1-1 0,0 1 0,0-1 0,1 1 0,-1-1 0,0 1 0,1 0 0,0 0 0,-1 0 0,1 0 0,0 0 0,-1 0 0,1 0 0,0 0 0,0 1 0,3-2 0,-2 2 0,-1 0 0,1 0 0,0 0 0,0 1 0,0-1 0,0 1 0,0-1 0,0 1 0,0 0 0,-1 0 0,1 0 0,0 1 0,-1-1 0,4 2 0,5 5 0,0 1 0,-1-1 0,1 1 0,-2 1 0,1 0 0,-2 1 0,1-1 0,-1 1 0,7 15 0,-6-10 0,-1-1 0,0 2 0,-2-1 0,0 1 0,-1 0 0,5 29 0,-9-42 0,-1-1 0,0 1 0,0 0 0,-1 0 0,-1 7 0,2-10 0,0-1 0,0 1 0,0-1 0,0 1 0,0-1 0,0 1 0,0-1 0,0 1 0,0-1 0,0 1 0,-1-1 0,1 1 0,0-1 0,0 0 0,-1 1 0,1-1 0,0 1 0,-1-1 0,1 0 0,0 1 0,-1-1 0,1 0 0,-1 1 0,1-1 0,0 0 0,-1 0 0,1 1 0,-1-1 0,1 0 0,-1 0 0,1 0 0,-1 0 0,1 0 0,-1 0 0,1 1 0,-1-1 0,1 0 0,-1 0 0,1 0 0,-1-1 0,1 1 0,-1 0 0,1 0 0,-1 0 0,1 0 0,0 0 0,-1-1 0,1 1 0,-1 0 0,1 0 0,-1-1 0,1 1 0,0 0 0,-1-1 0,-1-1 0,-1-1 0,1 1 0,0-1 0,1 1 0,-1-1 0,0 0 0,1 0 0,0 0 0,-1 0 0,1 0 0,0 0 0,1 0 0,-1 0 0,0 0 0,1-4 0,-1 0 0,1 0 0,-1 0 0,2 0 0,-1 0 0,1 0 0,0 0 0,2-8 0,5-5-682,16-35-1,23-32-6143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4.702"/>
    </inkml:context>
    <inkml:brush xml:id="br0">
      <inkml:brushProperty name="width" value="0.05" units="cm"/>
      <inkml:brushProperty name="height" value="0.05" units="cm"/>
      <inkml:brushProperty name="color" value="#FF0066"/>
    </inkml:brush>
  </inkml:definitions>
  <inkml:trace contextRef="#ctx0" brushRef="#br0">161 320 24575,'-44'-1'0,"-73"-11"0,179 4 0,1061-95-3504,62-4-303,-961 90 3604,674-48-1203,-784 59 2135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39.450"/>
    </inkml:context>
    <inkml:brush xml:id="br0">
      <inkml:brushProperty name="width" value="0.05" units="cm"/>
      <inkml:brushProperty name="height" value="0.05" units="cm"/>
      <inkml:brushProperty name="color" value="#FF0066"/>
    </inkml:brush>
  </inkml:definitions>
  <inkml:trace contextRef="#ctx0" brushRef="#br0">448 181 24575,'5'-24'0,"-4"22"0,0 1 0,0 0 0,-1-1 0,1 1 0,-1-1 0,1 1 0,-1-1 0,0 1 0,0-1 0,1 1 0,-1-1 0,0 1 0,0-1 0,-1 1 0,1-1 0,0 0 0,0 1 0,-1-1 0,1 1 0,-1 0 0,1-1 0,-1 1 0,0-1 0,1 1 0,-1 0 0,0-1 0,0 1 0,0 0 0,0 0 0,0 0 0,0 0 0,-2-2 0,1 2 0,-1-1 0,1 1 0,-1-1 0,0 1 0,1 0 0,-1 0 0,0 0 0,0 1 0,0-1 0,0 0 0,1 1 0,-1 0 0,0 0 0,-5 0 0,2 1 0,0 0 0,0 0 0,0 1 0,0 0 0,1 0 0,-10 4 0,-3 4 0,1 1 0,0 1 0,-17 15 0,8-4 0,2 1 0,0 1 0,2 1 0,0 1 0,2 1 0,1 1 0,2 1 0,1 0 0,1 2 0,1-1 0,-13 49 0,23-64 0,0 0 0,1 0 0,1 1 0,1-1 0,0 1 0,1-1 0,1 1 0,0-1 0,1 1 0,1-1 0,6 18 0,-5-22 0,1 0 0,0 0 0,1 0 0,0-1 0,0 0 0,2 0 0,-1-1 0,1 0 0,1 0 0,0-1 0,0 0 0,1-1 0,0 0 0,21 13 0,-8-9 0,0-1 0,1-1 0,0-1 0,1-1 0,0-1 0,0-1 0,0-2 0,1 0 0,29 0 0,-11-4 0,0-1 0,-1-2 0,1-2 0,66-16 0,-77 13 0,0-2 0,-1-1 0,-1-1 0,0-2 0,0-1 0,-2-1 0,32-24 0,-47 30 0,0-1 0,-1-1 0,-1 0 0,0-1 0,-1 0 0,0-1 0,-1 0 0,-1 0 0,0-1 0,-1-1 0,0 0 0,-1 0 0,-1 0 0,-1 0 0,6-30 0,-8 23 0,-1-1 0,-2 0 0,0 0 0,-1 1 0,-2-1 0,0 0 0,-2 1 0,0 0 0,-2 0 0,0 0 0,-1 1 0,-2 0 0,0 1 0,-17-25 0,14 25 0,-1 2 0,0 0 0,-2 0 0,0 2 0,-1 0 0,-21-17 0,23 23 0,0 1 0,0 0 0,-1 1 0,0 1 0,-1 0 0,0 1 0,0 1 0,-25-6 0,26 10-72,1 0 1,-1 1-1,1 1 0,-1 0 0,1 1 0,0 1 0,-1 0 0,1 1 1,0 1-1,0 0 0,0 1 0,1 1 0,0 0 0,0 1 0,0 1 1,1 0-1,0 0 0,-21 19 0,-4 7-6754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0.405"/>
    </inkml:context>
    <inkml:brush xml:id="br0">
      <inkml:brushProperty name="width" value="0.05" units="cm"/>
      <inkml:brushProperty name="height" value="0.05" units="cm"/>
      <inkml:brushProperty name="color" value="#FF0066"/>
    </inkml:brush>
  </inkml:definitions>
  <inkml:trace contextRef="#ctx0" brushRef="#br0">348 17 24575,'0'0'0,"-1"0"0,1-1 0,0 1 0,0 0 0,0 0 0,0 0 0,0 0 0,0-1 0,0 1 0,0 0 0,0 0 0,0 0 0,0 0 0,0-1 0,0 1 0,0 0 0,0 0 0,0 0 0,0-1 0,0 1 0,0 0 0,0 0 0,0 0 0,1 0 0,-1 0 0,0-1 0,0 1 0,0 0 0,0 0 0,0 0 0,0 0 0,0 0 0,1-1 0,-1 1 0,0 0 0,0 0 0,0 0 0,0 0 0,0 0 0,1 0 0,-1 0 0,0 0 0,0 0 0,0 0 0,1 0 0,-1 0 0,0 0 0,0 0 0,0 0 0,0 0 0,1 0 0,-1 0 0,0 0 0,0 0 0,0 0 0,0 0 0,1 0 0,-1 0 0,0 0 0,0 0 0,0 0 0,1 1 0,6 10 0,-6-6 0,-1 1 0,1-1 0,-1 1 0,0-1 0,0 1 0,-1-1 0,0 1 0,-2 6 0,-15 45 0,10-35 0,-218 523 0,167-412 0,47-108 0,6-14 0,1 0 0,0 1 0,0-1 0,2 1 0,-1 0 0,-2 17 0,6-28 0,0-1 0,0 1 0,0 0 0,0-1 0,0 1 0,0 0 0,0 0 0,0-1 0,0 1 0,0 0 0,1 0 0,-1-1 0,0 1 0,0 0 0,1-1 0,-1 1 0,0 0 0,1-1 0,-1 1 0,1 0 0,-1-1 0,1 1 0,-1-1 0,1 1 0,-1-1 0,1 1 0,-1-1 0,1 0 0,0 1 0,-1-1 0,1 1 0,0-1 0,-1 0 0,1 0 0,0 0 0,0 1 0,-1-1 0,1 0 0,0 0 0,0 0 0,-1 0 0,1 0 0,0 0 0,0 0 0,-1 0 0,1 0 0,0-1 0,1 1 0,4-2 0,0 0 0,1 0 0,-1-1 0,8-4 0,-11 5 0,45-19 0,1 1 0,1 3 0,1 2 0,0 2 0,1 2 0,67-4 0,25 5 0,150 11 0,-195 7 0,-63-4 0,0-1 0,54-3 0,-86-1 0,0 1 0,0-1 0,0 0 0,0 0 0,0 0 0,0 0 0,0-1 0,0 0 0,0 0 0,5-3 0,-8 4 0,0 0 0,1 0 0,-1 0 0,0-1 0,0 1 0,0 0 0,0-1 0,0 1 0,0-1 0,0 1 0,-1-1 0,1 1 0,-1-1 0,1 0 0,-1 1 0,1-1 0,-1 0 0,0 1 0,0-1 0,0 0 0,0 1 0,0-1 0,0 0 0,0 1 0,0-1 0,-1 0 0,0-2 0,-7-20 0,-13-26 0,11 30 0,2 0 0,-8-29 0,-8-67 0,-16-62 0,17 111 0,-3 2 0,-53-97 0,75 156 0,3 3 0,0-1 0,-1 1 0,1 0 0,-1 1 0,0-1 0,0 0 0,0 0 0,0 1 0,-1-1 0,1 1 0,-3-2 0,12 34 0,13 36-682,13 85-1,-26-113-6143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1.389"/>
    </inkml:context>
    <inkml:brush xml:id="br0">
      <inkml:brushProperty name="width" value="0.05" units="cm"/>
      <inkml:brushProperty name="height" value="0.05" units="cm"/>
      <inkml:brushProperty name="color" value="#FF0066"/>
    </inkml:brush>
  </inkml:definitions>
  <inkml:trace contextRef="#ctx0" brushRef="#br0">1 0 24575,'0'3'0,"0"-1"0,1 1 0,-1-1 0,1 1 0,0-1 0,0 1 0,0-1 0,0 0 0,0 1 0,0-1 0,1 0 0,-1 0 0,1 0 0,0 0 0,-1 0 0,1 0 0,0 0 0,0-1 0,0 1 0,1 0 0,-1-1 0,0 0 0,0 0 0,1 0 0,3 2 0,8 2 0,-1-1 0,1 0 0,19 3 0,-26-6 0,14 2 0,1-1 0,0 0 0,0-2 0,0-1 0,0 0 0,25-6 0,127-36 0,-156 37 0,21-7-1365,-26 8-5461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2.103"/>
    </inkml:context>
    <inkml:brush xml:id="br0">
      <inkml:brushProperty name="width" value="0.05" units="cm"/>
      <inkml:brushProperty name="height" value="0.05" units="cm"/>
      <inkml:brushProperty name="color" value="#FF0066"/>
    </inkml:brush>
  </inkml:definitions>
  <inkml:trace contextRef="#ctx0" brushRef="#br0">70 48 24575,'0'0'0,"0"0"0,0 0 0,0 0 0,0 0 0,1 0 0,-1 0 0,0-1 0,0 1 0,0 0 0,0 0 0,0 0 0,0 0 0,0 0 0,1-1 0,-1 1 0,0 0 0,0 0 0,0 0 0,0 0 0,0-1 0,0 1 0,0 0 0,0 0 0,0 0 0,0 0 0,0-1 0,0 1 0,0 0 0,0 0 0,0 0 0,0 0 0,0-1 0,0 1 0,-1 0 0,1 0 0,0 0 0,0 0 0,0-1 0,0 1 0,0 0 0,0 0 0,0 0 0,0 0 0,-1 0 0,1 0 0,0-1 0,0 1 0,0 0 0,0 0 0,0 0 0,-1 0 0,1 0 0,0 0 0,0 0 0,0 0 0,0 0 0,-1 0 0,1 0 0,0 0 0,0 0 0,0 0 0,-1 0 0,1 0 0,0 0 0,0 0 0,0 0 0,-1 0 0,2 0 0,-1-1 0,1 1 0,0-1 0,-1 1 0,1-1 0,0 1 0,-1 0 0,1 0 0,0-1 0,-1 1 0,1 0 0,0 0 0,0 0 0,-1-1 0,1 1 0,0 0 0,0 0 0,-1 0 0,1 1 0,0-1 0,1 0 0,-2 0 0,1 0 0,0 0 0,-1 1 0,1-1 0,-1 0 0,1 0 0,-1 0 0,1 1 0,-1-1 0,1 0 0,-1 1 0,1-1 0,-1 0 0,1 1 0,-1-1 0,1 0 0,-1 1 0,0-1 0,1 1 0,-1-1 0,0 1 0,1-1 0,-1 1 0,0-1 0,0 1 0,1 0 0,-1-1 0,0 1 0,0-1 0,0 1 0,0-1 0,0 1 0,0 0 0,0-1 0,0 1 0,0-1 0,0 1 0,0 0 0,0-1 0,0 1 0,-1-1 0,1 1 0,0-1 0,0 1 0,-1-1 0,1 1 0,0-1 0,-1 1 0,0 0 0,0 1 0,0-1 0,-1 1 0,1-1 0,-1 1 0,1-1 0,-1 0 0,0 0 0,0 1 0,1-1 0,-1 0 0,0 0 0,-4 1 0,1-2 0,0 1 0,0-1 0,0 0 0,0 0 0,0 0 0,0-1 0,-7-1 0,11 2 0,0 0 0,1 0 0,-1-1 0,0 1 0,0 0 0,0 0 0,0 0 0,1-1 0,-1 1 0,0-1 0,0 1 0,1 0 0,-1-1 0,0 1 0,1-1 0,-1 0 0,1 1 0,-1-1 0,0 1 0,1-1 0,-1 0 0,1 1 0,0-1 0,-1 0 0,1 0 0,-1 0 0,1 1 0,0-1 0,0 0 0,0 0 0,-1 0 0,1 1 0,0-1 0,0 0 0,0 0 0,0 0 0,0 0 0,0 1 0,1-1 0,-1 0 0,0 0 0,0 0 0,0 0 0,1 1 0,-1-1 0,1 0 0,-1 0 0,0 1 0,1-1 0,-1 0 0,1 1 0,0-1 0,0 0 0,2-3 0,1 0 0,0 1 0,0-1 0,0 1 0,1 0 0,-1 0 0,1 0 0,0 1 0,-1 0 0,1 0 0,0 0 0,0 0 0,9-1 0,-11 3 0,-1-1 0,1 1 0,-1 0 0,0 0 0,1 0 0,-1 0 0,1 0 0,-1 1 0,0-1 0,1 1 0,-1-1 0,0 1 0,5 2 0,-6-2 0,1 0 0,-1 0 0,0 0 0,0 0 0,1 1 0,-1-1 0,0 0 0,0 1 0,0-1 0,-1 1 0,1-1 0,0 1 0,0-1 0,-1 1 0,1 0 0,-1-1 0,0 1 0,1 0 0,-1-1 0,0 1 0,0 0 0,0 1 0,-1 10-1365,-1-2-5461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42.481"/>
    </inkml:context>
    <inkml:brush xml:id="br0">
      <inkml:brushProperty name="width" value="0.05" units="cm"/>
      <inkml:brushProperty name="height" value="0.05" units="cm"/>
      <inkml:brushProperty name="color" value="#FF0066"/>
    </inkml:brush>
  </inkml:definitions>
  <inkml:trace contextRef="#ctx0" brushRef="#br0">28 59 24575,'0'-1'0,"1"0"0,-1-1 0,1 1 0,0 0 0,-1 0 0,1 0 0,0 1 0,-1-1 0,1 0 0,0 0 0,0 0 0,0 0 0,0 1 0,0-1 0,0 1 0,0-1 0,2 0 0,19-10 0,-19 11 0,1-1 0,-1 1 0,0 0 0,1 0 0,-1 0 0,0 0 0,1 1 0,-1-1 0,0 1 0,4 1 0,-6-2 0,0 0 0,-1 1 0,1-1 0,0 0 0,0 0 0,-1 1 0,1-1 0,0 1 0,-1-1 0,1 1 0,-1-1 0,1 1 0,0-1 0,-1 1 0,1 0 0,-1-1 0,0 1 0,2 1 0,-2-2 0,0 1 0,0 0 0,-1 0 0,1-1 0,0 1 0,0 0 0,0 0 0,0-1 0,-1 1 0,1 0 0,0-1 0,-1 1 0,1-1 0,0 1 0,-1 0 0,1-1 0,-1 1 0,1-1 0,-1 1 0,1-1 0,-1 1 0,1-1 0,-1 1 0,0-1 0,0 1 0,-3 1 0,0 0 0,-1 0 0,1 0 0,-1 0 0,1-1 0,-1 1 0,0-1 0,1-1 0,-1 1 0,0-1 0,-8 1 0,11-1 0,-1-1 0,0 1 0,0 0 0,0-1 0,1 0 0,-1 1 0,0-1 0,0 0 0,-3-2 0,5 2 0,0 0 0,0 0 0,0 1 0,0-1 0,0 0 0,0 0 0,0 0 0,0 0 0,0 0 0,1 0 0,-1 0 0,0 0 0,1-1 0,-1 1 0,1 0 0,0 0 0,-1 0 0,1-1 0,0 1 0,-1 0 0,1-2 0,0 1-47,1 0 0,-1 0 0,1 0 0,-1 0 0,1 0 0,0 0 0,-1 1 0,1-1 0,0 0-1,0 0 1,0 1 0,1-1 0,-1 0 0,0 1 0,1 0 0,-1-1 0,1 1 0,-1 0 0,1-1 0,-1 1 0,1 0 0,0 0-1,0 0 1,0 1 0,-1-1 0,1 0 0,0 1 0,3-1 0,10-1-6779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6.316"/>
    </inkml:context>
    <inkml:brush xml:id="br0">
      <inkml:brushProperty name="width" value="0.05" units="cm"/>
      <inkml:brushProperty name="height" value="0.05" units="cm"/>
      <inkml:brushProperty name="color" value="#FF0066"/>
    </inkml:brush>
  </inkml:definitions>
  <inkml:trace contextRef="#ctx0" brushRef="#br0">53 172 24575,'1'-50'0,"1"30"0,-2 1 0,0-1 0,-1 1 0,-5-24 0,6 43 0,0 0 0,0 0 0,0 0 0,0 0 0,0 1 0,0-1 0,0 0 0,-1 0 0,1 0 0,0 0 0,0 0 0,0 0 0,0 0 0,0 0 0,-1 0 0,1 0 0,0 0 0,0 0 0,0 0 0,0 0 0,-1 0 0,1 0 0,0 0 0,0 0 0,0 0 0,0 0 0,-1 0 0,1 0 0,0 0 0,0 0 0,0 0 0,0 0 0,0 0 0,-1 0 0,1 0 0,0 0 0,0 0 0,0 0 0,0-1 0,0 1 0,0 0 0,-1 0 0,1 0 0,0 0 0,0 0 0,0-1 0,-4 20 0,4-18 0,-17 105 0,6 1 0,1 115 0,13-204 0,-2-18 0,-1 0 0,0 0 0,0 0 0,0 0 0,1 0 0,-1 0 0,0 1 0,0-1 0,1 0 0,-1 0 0,0 0 0,0 0 0,1 0 0,-1 0 0,0 0 0,0 0 0,0 0 0,1 0 0,-1 0 0,0 0 0,0 0 0,1 0 0,-1-1 0,0 1 0,0 0 0,1 0 0,-1 0 0,0 0 0,0 0 0,0 0 0,1-1 0,-1 1 0,0 0 0,0 0 0,0 0 0,0-1 0,21-27 0,-13 16 0,0 2 0,0 0 0,1 0 0,0 1 0,1 0 0,0 1 0,1 0 0,0 1 0,0 0 0,17-9 0,-23 14 0,0 1 0,0-1 0,0 0 0,0 1 0,0 0 0,0 1 0,0-1 0,0 1 0,1 0 0,-1 0 0,9 1 0,-10 0 0,0 1 0,0-1 0,0 0 0,0 1 0,-1 0 0,1 0 0,-1 0 0,1 1 0,-1-1 0,1 1 0,-1 0 0,0 0 0,-1 0 0,1 0 0,0 0 0,2 6 0,-2-5 0,-1 0 0,0 0 0,0 0 0,0 0 0,0 1 0,-1-1 0,0 0 0,0 1 0,0-1 0,-1 1 0,1 0 0,-1-1 0,0 1 0,0-1 0,-1 1 0,1 0 0,-1-1 0,0 1 0,0-1 0,-1 0 0,1 1 0,-1-1 0,0 0 0,0 0 0,0 0 0,-5 6 0,4-6 0,0 0 0,-1 0 0,1 0 0,-1-1 0,0 0 0,0 1 0,0-1 0,0-1 0,-1 1 0,1-1 0,-1 1 0,1-1 0,-1 0 0,0-1 0,0 1 0,0-1 0,0 0 0,0-1 0,0 1 0,0-1 0,0 0 0,0 0 0,-10-2 0,12 1-54,-1 0-1,1 0 0,0-1 1,0 1-1,0-1 1,0 0-1,0 0 0,0 0 1,0 0-1,0-1 1,1 1-1,0-1 0,-1 1 1,1-1-1,0 0 0,0 0 1,0 0-1,1 0 1,-1 0-1,1-1 0,-1 1 1,1 0-1,0-1 1,0-5-1,-5-16-6771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5.719"/>
    </inkml:context>
    <inkml:brush xml:id="br0">
      <inkml:brushProperty name="width" value="0.05" units="cm"/>
      <inkml:brushProperty name="height" value="0.05" units="cm"/>
      <inkml:brushProperty name="color" value="#FF0066"/>
    </inkml:brush>
  </inkml:definitions>
  <inkml:trace contextRef="#ctx0" brushRef="#br0">149 0 24575,'-5'4'0,"0"-1"0,-1 0 0,0 0 0,1 0 0,-1-1 0,0 1 0,0-2 0,0 1 0,-1-1 0,-8 2 0,-2 0 0,4-1 0,7 0 0,0-1 0,0 0 0,0 1 0,-11 5 0,17-7 0,0 0 0,-1 0 0,1 0 0,0 0 0,0 0 0,-1 1 0,1-1 0,0 0 0,0 0 0,0 0 0,0 0 0,-1 0 0,1 1 0,0-1 0,0 0 0,0 0 0,0 0 0,-1 0 0,1 1 0,0-1 0,0 0 0,0 0 0,0 1 0,0-1 0,0 0 0,0 0 0,0 0 0,0 1 0,0-1 0,0 0 0,0 0 0,0 1 0,0-1 0,0 0 0,0 0 0,0 1 0,0-1 0,0 0 0,0 0 0,0 0 0,0 1 0,0-1 0,0 0 0,1 0 0,-1 0 0,0 1 0,0-1 0,0 0 0,0 0 0,1 0 0,-1 0 0,0 1 0,0-1 0,0 0 0,0 0 0,1 0 0,-1 0 0,0 0 0,0 0 0,1 0 0,-1 0 0,0 1 0,0-1 0,0 0 0,1 0 0,-1 0 0,0 0 0,1 0 0,18 5 0,33 4 0,-1-3 0,78 1 0,105-15 0,-233 8 0,514-38-410,-257 17 266,-245 20 114,-16 2 105,-18 1-1393,-6 2-5046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6.466"/>
    </inkml:context>
    <inkml:brush xml:id="br0">
      <inkml:brushProperty name="width" value="0.05" units="cm"/>
      <inkml:brushProperty name="height" value="0.05" units="cm"/>
      <inkml:brushProperty name="color" value="#FF0066"/>
    </inkml:brush>
  </inkml:definitions>
  <inkml:trace contextRef="#ctx0" brushRef="#br0">33 1 24575,'0'6'0,"-1"0"0,0 0 0,-1 0 0,1 0 0,-1-1 0,-5 11 0,-7 25 0,11-8 0,2 0 0,0 0 0,7 50 0,0-9 0,3 88 281,4 119-1927,-13-248-5180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6.894"/>
    </inkml:context>
    <inkml:brush xml:id="br0">
      <inkml:brushProperty name="width" value="0.05" units="cm"/>
      <inkml:brushProperty name="height" value="0.05" units="cm"/>
      <inkml:brushProperty name="color" value="#FF0066"/>
    </inkml:brush>
  </inkml:definitions>
  <inkml:trace contextRef="#ctx0" brushRef="#br0">180 10 24575,'-8'6'0,"-1"0"0,1 0 0,-1-1 0,0 0 0,-10 3 0,-19 12 0,25-11 0,8-6 0,1 0 0,-1 0 0,0 0 0,0-1 0,0 1 0,0-1 0,0 0 0,-9 1 0,14-2 0,-1-1 0,1 0 0,0 0 0,-1 0 0,1 0 0,-1 0 0,1 0 0,-1 0 0,1 0 0,-1 0 0,1 0 0,-1 0 0,1 0 0,0 0 0,-1 0 0,1-1 0,-1 1 0,1 0 0,-1 0 0,1 0 0,0-1 0,-1 1 0,1 0 0,0-1 0,-1 1 0,1 0 0,0-1 0,-1 1 0,1 0 0,0-1 0,-1 1 0,1 0 0,0-1 0,0-1 0,0 1 0,0 0 0,0 0 0,0 0 0,0 0 0,0 0 0,1-1 0,-1 1 0,1 0 0,-1 0 0,0 0 0,2-2 0,21-27 0,-18 26 0,0-1 0,0 1 0,1 0 0,0 0 0,-1 0 0,1 1 0,1 0 0,-1 0 0,0 0 0,1 1 0,-1 0 0,1 0 0,0 1 0,0 0 0,0 0 0,-1 1 0,1-1 0,0 2 0,0-1 0,0 1 0,0 0 0,-1 0 0,1 1 0,0-1 0,-1 2 0,1-1 0,-1 1 0,0 0 0,0 0 0,0 1 0,11 8 0,11 11-682,36 39-1,-36-33-6143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7.244"/>
    </inkml:context>
    <inkml:brush xml:id="br0">
      <inkml:brushProperty name="width" value="0.05" units="cm"/>
      <inkml:brushProperty name="height" value="0.05" units="cm"/>
      <inkml:brushProperty name="color" value="#FF0066"/>
    </inkml:brush>
  </inkml:definitions>
  <inkml:trace contextRef="#ctx0" brushRef="#br0">5 45 24575,'-2'-22'0,"0"2"0,2 17 0,3 8 0,5 23 0,-1 1 0,4 39 0,-2-9 0,-7-52 3,40 239-1371,-37-210-5458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7.947"/>
    </inkml:context>
    <inkml:brush xml:id="br0">
      <inkml:brushProperty name="width" value="0.05" units="cm"/>
      <inkml:brushProperty name="height" value="0.05" units="cm"/>
      <inkml:brushProperty name="color" value="#FF0066"/>
    </inkml:brush>
  </inkml:definitions>
  <inkml:trace contextRef="#ctx0" brushRef="#br0">70 175 24575,'-4'-1'0,"-1"1"0,0 0 0,1 1 0,-1-1 0,1 1 0,-1 0 0,-8 3 0,12-3 0,-1 0 0,0 0 0,1 0 0,-1 1 0,1-1 0,0 0 0,-1 1 0,1-1 0,0 1 0,0-1 0,0 1 0,0 0 0,0 0 0,1-1 0,-1 1 0,0 0 0,1 0 0,-1 0 0,1 0 0,0 0 0,-1 2 0,0 19 0,0 1 0,1-1 0,1 0 0,8 41 0,-2-15 0,-6-34 0,0-4 0,0 0 0,1 0 0,0-1 0,0 1 0,8 17 0,-10-28 0,0 1 0,0-1 0,0 0 0,0 0 0,0 0 0,0 1 0,0-1 0,0 0 0,0 0 0,0 0 0,0 1 0,0-1 0,1 0 0,-1 0 0,0 0 0,0 0 0,0 1 0,0-1 0,0 0 0,1 0 0,-1 0 0,0 0 0,0 0 0,0 0 0,0 1 0,1-1 0,-1 0 0,0 0 0,0 0 0,0 0 0,1 0 0,-1 0 0,0 0 0,0 0 0,0 0 0,1 0 0,-1 0 0,0 0 0,0 0 0,1 0 0,-1 0 0,0 0 0,0 0 0,5-11 0,-1-16 0,-3-138 0,-3 102 0,7-81 0,-4 137 0,0 0 0,0 0 0,1 0 0,0 0 0,0 0 0,1 0 0,-1 1 0,1-1 0,8-11 0,-8 15 0,-1 0 0,1 0 0,0 0 0,0 1 0,0-1 0,0 1 0,0 0 0,0 0 0,1 0 0,-1 0 0,1 1 0,-1-1 0,1 1 0,0 0 0,0 0 0,-1 0 0,1 1 0,0-1 0,7 1 0,-5 0 0,1 0 0,-1 1 0,1-1 0,-1 2 0,1-1 0,-1 1 0,0 0 0,0 0 0,1 0 0,-2 1 0,1 0 0,0 0 0,-1 1 0,1-1 0,-1 1 0,0 1 0,7 6 0,-9-7 0,0 0 0,0-1 0,-1 1 0,1 0 0,-1 1 0,0-1 0,0 0 0,0 0 0,-1 1 0,0-1 0,0 1 0,0 0 0,0-1 0,0 1 0,-1 0 0,0-1 0,0 1 0,-1 0 0,1-1 0,-1 1 0,0 0 0,0-1 0,0 1 0,-4 8 0,-1-1 0,-1-1 0,0 1 0,0-1 0,-1 0 0,-12 13 0,-52 46 0,30-30 0,41-39 0,-1 1 0,0-1 0,1 1 0,0-1 0,-1 1 0,1 0 0,0 0 0,0-1 0,0 1 0,0 0 0,0 0 0,0 2 0,0-3 0,1-1 0,0 1 0,1-1 0,-1 0 0,0 1 0,0-1 0,0 1 0,0-1 0,0 0 0,0 1 0,0-1 0,0 0 0,1 1 0,-1-1 0,0 0 0,0 1 0,1-1 0,-1 0 0,0 1 0,0-1 0,1 0 0,-1 0 0,0 1 0,1-1 0,16 5 0,56-5 0,-51-1 0,40 3 0,-55-2 0,0 2 0,-1-1 0,1 1 0,-1 0 0,1 0 0,-1 0 0,0 1 0,0 0 0,0 0 0,7 6 0,-11-8 0,0 1 0,1 0 0,-1-1 0,0 1 0,-1 0 0,1 0 0,0 0 0,-1 0 0,1 1 0,-1-1 0,1 0 0,-1 1 0,0-1 0,0 0 0,0 1 0,0 0 0,-1-1 0,1 1 0,-1-1 0,0 1 0,1 0 0,-1-1 0,0 1 0,-1 0 0,1-1 0,0 1 0,-1 0 0,1-1 0,-1 1 0,0-1 0,0 1 0,0-1 0,-2 4 0,0-1 0,0 0 0,-1-1 0,1 1 0,-1-1 0,0 0 0,0 0 0,0 0 0,0-1 0,-1 1 0,0-1 0,1 0 0,-1 0 0,0-1 0,-1 0 0,-5 2 0,0 0-72,-1-2 1,0 0-1,0 0 0,-1-1 0,1-1 0,0 0 0,0 0 0,0-2 1,0 1-1,0-1 0,0-1 0,0 0 0,1-1 0,-1 0 0,1-1 1,0 0-1,0-1 0,-10-7 0,1-2-6754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8.534"/>
    </inkml:context>
    <inkml:brush xml:id="br0">
      <inkml:brushProperty name="width" value="0.05" units="cm"/>
      <inkml:brushProperty name="height" value="0.05" units="cm"/>
      <inkml:brushProperty name="color" value="#FF0066"/>
    </inkml:brush>
  </inkml:definitions>
  <inkml:trace contextRef="#ctx0" brushRef="#br0">0 15 24575,'1'0'0,"1"1"0,-1-1 0,0 0 0,1 0 0,-1 0 0,0 1 0,1-1 0,-1 1 0,0-1 0,0 1 0,0-1 0,1 1 0,-1 0 0,0 0 0,0-1 0,0 1 0,0 0 0,0 0 0,0 0 0,0 0 0,-1 0 0,1 0 0,0 0 0,-1 1 0,1-1 0,0 0 0,-1 0 0,1 0 0,-1 1 0,0-1 0,1 0 0,-1 1 0,0-1 0,0 0 0,0 3 0,0 5 0,0 1 0,0 0 0,-4 19 0,2-14 0,-6 256 0,8-221 0,1-86 0,1 1 0,2 0 0,1 0 0,2 1 0,1 0 0,2 0 0,1 0 0,2 2 0,26-50 0,-36 77 0,0 0 0,1-1 0,0 1 0,0 1 0,0-1 0,10-7 0,-14 11 0,1 0 0,1 0 0,-1 0 0,0 0 0,0 1 0,0-1 0,0 1 0,0-1 0,1 1 0,-1-1 0,0 1 0,0 0 0,1-1 0,-1 1 0,0 0 0,1 0 0,-1 0 0,0 0 0,1 0 0,-1 0 0,0 1 0,1-1 0,-1 0 0,0 1 0,0-1 0,0 1 0,1-1 0,-1 1 0,0-1 0,0 1 0,0 0 0,0 0 0,0-1 0,0 1 0,0 0 0,0 0 0,0 0 0,0 0 0,0 2 0,2 2 0,0-1 0,0 2 0,-1-1 0,0 0 0,0 0 0,0 1 0,-1-1 0,0 1 0,2 10 0,-2 57 0,-1-52 0,-9 83 0,0-12 0,9-91 0,0-1 0,0 0 0,0 1 0,0-1 0,0 1 0,-1-1 0,1 1 0,0-1 0,0 0 0,0 1 0,0-1 0,0 1 0,0-1 0,0 1 0,1-1 0,-1 1 0,0-1 0,0 0 0,0 1 0,0-1 0,0 1 0,1-1 0,-1 0 0,0 1 0,0-1 0,1 1 0,-1-1 0,0 0 0,1 0 0,-1 1 0,0-1 0,1 0 0,-1 1 0,1-1 0,-1 0 0,0 0 0,1 1 0,0-2 0,1 0 0,-1 1 0,0-1 0,0 1 0,0-1 0,0 0 0,0 0 0,0 0 0,0 0 0,0 0 0,0 0 0,0-1 0,25-36 0,-6 2 0,46-72 0,-58 97 0,1 0 0,0 0 0,1 1 0,0 0 0,0 1 0,21-15 0,-29 23 0,-1 0 0,1-1 0,0 1 0,-1 0 0,1 0 0,0 0 0,0 1 0,0-1 0,0 0 0,0 1 0,0-1 0,0 1 0,0 0 0,0 0 0,0 0 0,0 0 0,0 0 0,0 0 0,0 0 0,0 1 0,0-1 0,0 1 0,0-1 0,0 1 0,0 0 0,0 0 0,-1-1 0,1 2 0,0-1 0,0 0 0,-1 0 0,1 0 0,-1 1 0,1-1 0,-1 1 0,0-1 0,1 1 0,-1 0 0,2 3 0,1 3 0,0 0 0,-1 1 0,1 0 0,-2-1 0,1 1 0,-1 0 0,1 15 0,0 9-341,-2 0 0,-1 0-1,-7 44 1,3-42-6485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7:59.005"/>
    </inkml:context>
    <inkml:brush xml:id="br0">
      <inkml:brushProperty name="width" value="0.05" units="cm"/>
      <inkml:brushProperty name="height" value="0.05" units="cm"/>
      <inkml:brushProperty name="color" value="#FF0066"/>
    </inkml:brush>
  </inkml:definitions>
  <inkml:trace contextRef="#ctx0" brushRef="#br0">1918 214 24575,'-36'-22'0,"0"1"0,-72-29 0,-84-14 0,121 47-47,0 3 0,-1 3 0,-1 3 0,0 3 0,0 3 1,0 4-1,0 3 0,1 3 0,0 3 0,-102 29 0,128-26 25,0 3 1,1 1-1,1 2 1,1 2-1,-70 47 1,87-49 23,1 0 1,1 1-1,1 1 1,1 1 0,0 2-1,2 0 1,1 1-1,1 0 1,-23 48-1,28-46-8,2 1 0,0 1 0,2-1 0,1 2-1,1-1 1,2 1 0,1 0 0,2 0 0,1 0-1,1 0 1,1 0 0,2 0 0,1 0-1,2 0 1,1-1 0,1 0 0,2 0 0,1-1-1,1-1 1,1 1 0,2-2 0,0 0 0,2-1-1,33 39 1,-26-38-28,2-2-1,1 0 0,1-2 1,1-1-1,61 35 1,-47-34-18,1-3 0,1-1 0,92 24 1,-61-26 13,0-4 1,1-4 0,0-3 0,1-3-1,116-11 1,-122 1-17,-2-4-1,1-2 0,-2-4 0,0-2 1,-1-4-1,-1-3 0,93-49 0,-117 50-5,-1-1 0,-2-3 0,0-1-1,63-63 1,-77 65 41,-2 0-1,-1-2 1,-1 0-1,-1-2 0,-2 0 1,28-68-1,-37 76 20,-2-1 0,0 0 0,-2-1 0,-1 0 0,-1 0 0,-1 0 0,-1 0 0,-2 0 0,-2-29 0,0 37 0,-1 0 0,-1 1 0,0-1 0,-2 1 0,0-1 0,0 2 0,-2-1 0,0 1 0,-1 0 0,-1 0 0,0 1 0,-1 1 0,-24-26 0,10 18-16,0 2-1,-1 0 0,0 2 0,-2 1 0,0 2 0,-1 0 0,-1 2 0,-54-17 0,8 9-173,-1 4-1,-114-12 0,-262 8-672,333 22-3452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16.205"/>
    </inkml:context>
    <inkml:brush xml:id="br0">
      <inkml:brushProperty name="width" value="0.05" units="cm"/>
      <inkml:brushProperty name="height" value="0.05" units="cm"/>
      <inkml:brushProperty name="color" value="#FF0066"/>
    </inkml:brush>
  </inkml:definitions>
  <inkml:trace contextRef="#ctx0" brushRef="#br0">10 395 24575,'2'-2'0,"-1"0"0,0 0 0,0-1 0,0 1 0,0 0 0,0-1 0,0 1 0,-1-1 0,1 1 0,-1-1 0,1 0 0,-1 1 0,0-1 0,0 1 0,-1-1 0,1 1 0,0-1 0,-1 1 0,0-1 0,-1-3 0,-1-16 0,10 31 0,3 8 0,-4 2 0,0 0 0,-1 0 0,-1 1 0,2 28 0,-2 80 0,-3-31 0,4-75 0,-2-19 0,1-14 0,-3-11 0,-1 0 0,-1-1 0,0 1 0,-10-41 0,4 21 0,-11-74 0,-16-122 0,33 225 0,0 0 0,1 0 0,0 0 0,1 0 0,0 0 0,4-17 0,-4 27 0,0 0 0,-1 1 0,1-1 0,0 1 0,0-1 0,1 1 0,-1-1 0,1 1 0,-1 0 0,1-1 0,-1 1 0,1 0 0,0 0 0,0 0 0,0 1 0,1-1 0,-1 0 0,0 1 0,0-1 0,1 1 0,-1 0 0,1 0 0,-1 0 0,1 0 0,0 0 0,-1 1 0,1-1 0,0 1 0,0 0 0,-1-1 0,1 1 0,0 1 0,0-1 0,-1 0 0,1 1 0,3 0 0,17 4 0,-1 1 0,0 0 0,0 2 0,0 1 0,-1 0 0,0 2 0,-1 0 0,0 2 0,-1 0 0,0 1 0,-2 0 0,29 30 0,-43-41 0,-1 0 0,1 0 0,-1 1 0,0-1 0,0 1 0,0-1 0,0 1 0,0 0 0,-1-1 0,1 1 0,-1 0 0,0 0 0,-1 0 0,1 0 0,-1 0 0,1 0 0,-1 0 0,0 0 0,-1 0 0,1 0 0,-1 0 0,0 0 0,0 0 0,0 0 0,0 0 0,-1 0 0,1-1 0,-1 1 0,0 0 0,0-1 0,0 1 0,-1-1 0,1 0 0,-1 0 0,-4 3 0,-7 8 0,-2 0 0,0-2 0,0 0 0,-2 0 0,1-2 0,-31 14 0,-29 18 0,76-41 0,0-1 0,0 1 0,0-1 0,0 1 0,0 0 0,0 0 0,0-1 0,1 1 0,-1 0 0,0 0 0,1 0 0,-1-1 0,0 1 0,1 0 0,-1 2 0,1-2 0,0-1 0,0 0 0,0 1 0,0-1 0,0 1 0,0-1 0,0 1 0,0-1 0,0 0 0,0 1 0,1-1 0,-1 1 0,0-1 0,0 0 0,1 1 0,-1-1 0,0 1 0,0-1 0,1 0 0,-1 1 0,0-1 0,1 0 0,-1 0 0,0 1 0,2-1 0,2 2 0,1 1 0,0-1 0,0-1 0,10 3 0,-10-3 0,58 12 0,-43-10 0,0 1 0,0 1 0,0 1 0,-1 0 0,0 1 0,21 12 0,-39-19 0,1 1 0,-1 0 0,0 0 0,1 0 0,-1 0 0,0 0 0,0 0 0,0 0 0,0 0 0,0 0 0,0 0 0,0 1 0,0-1 0,0 0 0,-1 1 0,1-1 0,-1 0 0,2 3 0,-2-3 0,0 0 0,-1 0 0,1 0 0,0 0 0,0 0 0,0 0 0,-1 0 0,1 0 0,0 0 0,-1 0 0,1 0 0,-1 0 0,1 0 0,-1 0 0,0 0 0,1 0 0,-1-1 0,0 1 0,-1 1 0,-3 2 0,-1 0 0,1-1 0,-1 0 0,1 0 0,-1 0 0,0-1 0,-7 2 0,-9 3 0,0-2 0,-1 0 0,0-2 0,0-1 0,1 0 0,-1-2 0,0 0 0,0-2 0,-41-7 0,35-2-1365,6 1-5461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16.587"/>
    </inkml:context>
    <inkml:brush xml:id="br0">
      <inkml:brushProperty name="width" value="0.05" units="cm"/>
      <inkml:brushProperty name="height" value="0.05" units="cm"/>
      <inkml:brushProperty name="color" value="#FF0066"/>
    </inkml:brush>
  </inkml:definitions>
  <inkml:trace contextRef="#ctx0" brushRef="#br0">7 82 24575,'-1'-1'0,"1"1"0,-1-1 0,1 1 0,-1 0 0,1-1 0,-1 0 0,1 1 0,0-1 0,-1 1 0,1-1 0,0 0 0,0 1 0,-1-1 0,1 1 0,0-1 0,0 0 0,0 1 0,0-1 0,0 0 0,0 1 0,0-1 0,0 0 0,0 1 0,0-1 0,0 0 0,1 0 0,-1 0 0,1 0 0,0-1 0,-1 1 0,1 0 0,0 1 0,0-1 0,0 0 0,0 0 0,0 0 0,0 0 0,0 1 0,3-2 0,3-1 0,1 0 0,0 0 0,12-2 0,-17 5 0,82-15 0,-51 10 0,36-10 0,-70 15 0,0 0 0,0 0 0,0 0 0,0 0 0,0 0 0,0 0 0,0 0 0,0 0 0,0 0 0,0 0 0,0-1 0,0 1 0,0 0 0,0 0 0,0 0 0,0 0 0,0 0 0,0 0 0,0 0 0,0 0 0,0 0 0,0 0 0,0 0 0,0 0 0,0 0 0,0 0 0,0 0 0,0 0 0,0-1 0,0 1 0,0 0 0,0 0 0,0 0 0,0 0 0,-13 0 0,-19 3 0,26-2 0,0 1 0,-1 0 0,1 0 0,0 0 0,1 1 0,-1 0 0,-7 5 0,10-6 0,1 0 0,-1 0 0,1 0 0,0 1 0,0-1 0,0 1 0,1 0 0,-1-1 0,1 1 0,-1 0 0,1 0 0,0 0 0,0 0 0,0 0 0,0 0 0,1 0 0,-1 4 0,0 12 0,0 0 0,1 0 0,2 0 0,4 29 0,23 76 0,-20-88 0,26 94-1365,-25-99-5461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17.034"/>
    </inkml:context>
    <inkml:brush xml:id="br0">
      <inkml:brushProperty name="width" value="0.05" units="cm"/>
      <inkml:brushProperty name="height" value="0.05" units="cm"/>
      <inkml:brushProperty name="color" value="#FF0066"/>
    </inkml:brush>
  </inkml:definitions>
  <inkml:trace contextRef="#ctx0" brushRef="#br0">84 158 24575,'-1'-1'0,"0"1"0,0 1 0,-1-1 0,1 0 0,0 0 0,0 0 0,0 1 0,0-1 0,0 0 0,-1 1 0,1-1 0,0 1 0,0-1 0,0 1 0,0 0 0,0-1 0,0 1 0,1 0 0,-1 0 0,0 0 0,-1 1 0,1 1 0,0-1 0,0 0 0,0 0 0,0 0 0,0 1 0,1-1 0,-1 0 0,1 1 0,0-1 0,0 4 0,0 6 0,1-1 0,1 1 0,4 17 0,-5-25 0,24 73 0,-19-61 0,0-1 0,-1 1 0,-1 0 0,0 1 0,-2-1 0,2 20 0,-4-35 0,0 0 0,0 0 0,0 0 0,0-1 0,0 1 0,0 0 0,0 0 0,0 0 0,0 0 0,-1 0 0,1 0 0,0-1 0,-1 1 0,1 0 0,0 0 0,-1 0 0,0-1 0,1 1 0,0-1 0,-1 0 0,1 0 0,0 0 0,0 0 0,-1 0 0,1 0 0,0 0 0,-1 0 0,1 0 0,0 0 0,-1 0 0,1 0 0,0 0 0,0-1 0,-1 1 0,1 0 0,0 0 0,-1 0 0,1 0 0,0 0 0,0-1 0,0 1 0,-1 0 0,1 0 0,0 0 0,0-1 0,-1 1 0,-15-25 0,6-3 0,2 1 0,0-1 0,2 0 0,2 0 0,0-1 0,2 0 0,1 1 0,1-1 0,5-29 0,-5 48 0,2 0 0,0 0 0,0 1 0,1-1 0,0 0 0,0 1 0,1-1 0,0 1 0,8-11 0,-10 16 0,1 1 0,0 0 0,0 0 0,0 0 0,0 0 0,0 0 0,1 0 0,-1 1 0,1 0 0,0-1 0,0 1 0,0 1 0,0-1 0,0 1 0,0-1 0,0 1 0,0 0 0,1 1 0,-1-1 0,0 1 0,0 0 0,1 0 0,-1 0 0,5 1 0,1 0 0,0 1 0,-1 1 0,1 0 0,-1 0 0,1 1 0,-1 0 0,0 0 0,-1 1 0,1 0 0,8 7 0,-14-9 0,0 0 0,0-1 0,0 1 0,0 1 0,0-1 0,-1 0 0,0 1 0,0-1 0,0 1 0,0-1 0,3 8 0,-5-8 0,1 0 0,-1 0 0,1 0 0,-1 0 0,0 0 0,0 0 0,-1 0 0,1 0 0,0 0 0,-1 0 0,0 0 0,0 0 0,0 0 0,0 0 0,0-1 0,0 1 0,-4 4 0,0 1 0,-1-2 0,0 1 0,0-1 0,0 0 0,-1 0 0,0-1 0,0 0 0,-1 0 0,1 0 0,-14 5 0,-3 0 0,-1 0 0,-32 7 0,-34 0-1365,56-13-5461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0.044"/>
    </inkml:context>
    <inkml:brush xml:id="br0">
      <inkml:brushProperty name="width" value="0.05" units="cm"/>
      <inkml:brushProperty name="height" value="0.05" units="cm"/>
      <inkml:brushProperty name="color" value="#FF0066"/>
    </inkml:brush>
  </inkml:definitions>
  <inkml:trace contextRef="#ctx0" brushRef="#br0">41 86 24575,'0'-6'0,"-1"-1"0,0 0 0,-1 0 0,0 1 0,-2-8 0,3 11 0,0 0 0,0 0 0,-1 0 0,1 0 0,-1 0 0,1 1 0,-1-1 0,0 0 0,0 1 0,0 0 0,0-1 0,-4-2 0,5 5 0,1 0 0,0 0 0,-1 1 0,1-1 0,0 0 0,-1 0 0,1 0 0,0 1 0,0-1 0,-1 0 0,1 1 0,0-1 0,0 0 0,0 0 0,-1 1 0,1-1 0,0 1 0,0-1 0,0 0 0,0 1 0,0-1 0,0 0 0,-1 1 0,1-1 0,0 0 0,0 1 0,0-1 0,0 1 0,0-1 0,1 0 0,-1 1 0,0-1 0,0 0 0,0 1 0,0 0 0,1 16 0,16 84 0,4 59 0,-18-130 0,-2-1 0,-1 1 0,-2 0 0,0 0 0,-9 34 0,75-223 0,-50 128 0,-12 27 0,51-106 0,-46 98 0,0 0 0,1 1 0,0-1 0,1 2 0,1-1 0,17-14 0,-25 23 0,0 0 0,0 1 0,1-1 0,-1 1 0,1-1 0,-1 1 0,1 0 0,-1 0 0,1 0 0,-1 1 0,1-1 0,0 0 0,0 1 0,-1 0 0,1 0 0,0 0 0,0 0 0,-1 0 0,1 0 0,0 1 0,0-1 0,-1 1 0,1 0 0,0 0 0,-1 0 0,1 0 0,-1 0 0,0 1 0,1-1 0,-1 1 0,0-1 0,0 1 0,0 0 0,0 0 0,0 0 0,2 3 0,3 4 0,0 0 0,-1 0 0,0 0 0,-1 1 0,0-1 0,0 1 0,-1 1 0,3 10 0,-3-1 0,0 0 0,-2 0 0,0 0 0,-1 29 0,0 10 0,1-54-1365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6.679"/>
    </inkml:context>
    <inkml:brush xml:id="br0">
      <inkml:brushProperty name="width" value="0.05" units="cm"/>
      <inkml:brushProperty name="height" value="0.05" units="cm"/>
      <inkml:brushProperty name="color" value="#FF0066"/>
    </inkml:brush>
  </inkml:definitions>
  <inkml:trace contextRef="#ctx0" brushRef="#br0">1 0 24575,'0'3'0,"0"4"0,2 6 0,2 7 0,3 5 0,-1 8 0,0 3 0,-2 5 0,-1 1 0,-2 1 0,-3 0 0,-1-2 0,-4-5 0,0-6 0,1-8-8191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17.428"/>
    </inkml:context>
    <inkml:brush xml:id="br0">
      <inkml:brushProperty name="width" value="0.05" units="cm"/>
      <inkml:brushProperty name="height" value="0.05" units="cm"/>
      <inkml:brushProperty name="color" value="#FF0066"/>
    </inkml:brush>
  </inkml:definitions>
  <inkml:trace contextRef="#ctx0" brushRef="#br0">1359 117 24575,'-44'-14'0,"-1"2"0,0 3 0,-1 1 0,0 2 0,0 3 0,0 1 0,-1 2 0,1 3 0,0 1 0,0 3 0,1 1 0,0 2 0,0 3 0,1 1 0,0 2 0,2 2 0,0 2 0,1 2 0,1 1 0,1 2 0,-35 31 0,39-27-34,1 2 0,2 1 0,1 1 1,2 2-1,2 1 0,0 1 0,3 1 0,-34 71 0,47-83 3,1 2 1,1-1-1,1 1 1,2 0-1,1 0 1,-2 38-1,6-43 20,1-1-1,2 1 0,0 0 1,1-1-1,1 0 1,2 0-1,0 0 0,15 36 1,-12-39 5,1 0 0,0-1 0,2 0 1,0 0-1,1-2 0,0 1 0,2-2 0,31 28 1,-25-27 8,1-1 0,0-1 1,1-1-1,0-1 0,1-1 1,42 13-1,-29-14-25,1-1 1,0-2-1,1-2 0,-1-1 1,1-2-1,0-2 0,-1-2 0,1-1 1,74-16-1,-68 7-70,0-2 1,-1-2-1,-1-2 0,0-1 0,-1-3 1,-2-1-1,0-2 0,-2-2 1,-1-1-1,-1-2 0,56-61 0,-64 60 96,-2-2 0,-1 0 0,-1-2 0,-2-1 0,-2-1-1,-1 0 1,-2-1 0,-2-2 0,-1 1 0,-2-1 0,-2-1-1,-1 0 1,3-55 0,-10 70-5,-2 0 0,-1 0 0,-1 1 1,-1-1-1,-1 0 0,-1 1 0,-13-37 0,12 45 1,-1 1 0,-1 0 0,0 1 0,-1 0 0,0 0 0,-2 1 0,1 0 0,-2 1 0,0 0 0,0 1 1,-1 0-1,-16-10 0,9 9 11,-1 1 0,0 1 0,-1 0 0,0 2 0,-1 1 0,-45-11 0,13 9-572,-100-5 0,6 10-4663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0.445"/>
    </inkml:context>
    <inkml:brush xml:id="br0">
      <inkml:brushProperty name="width" value="0.05" units="cm"/>
      <inkml:brushProperty name="height" value="0.05" units="cm"/>
      <inkml:brushProperty name="color" value="#FF0066"/>
    </inkml:brush>
  </inkml:definitions>
  <inkml:trace contextRef="#ctx0" brushRef="#br0">7 36 24575,'0'0'0,"0"0"0,0 0 0,0 0 0,-1 0 0,1 0 0,0 0 0,0 0 0,-1 0 0,1 0 0,0 0 0,0 0 0,-1 0 0,1 0 0,0 0 0,0 1 0,0-1 0,-1 0 0,1 0 0,0 0 0,0 0 0,0 0 0,-1 1 0,1-1 0,0 0 0,0 0 0,0 0 0,0 0 0,0 1 0,-1-1 0,1 0 0,0 0 0,0 0 0,0 1 0,0-1 0,0 1 0,0-1 0,0 0 0,1 1 0,-1-1 0,0 0 0,0 1 0,0-1 0,1 0 0,-1 0 0,0 1 0,0-1 0,1 0 0,-1 0 0,0 1 0,0-1 0,1 0 0,-1 0 0,0 0 0,1 0 0,-1 0 0,0 1 0,1-1 0,-1 0 0,0 0 0,1 0 0,-1 0 0,18 3 0,0-1 0,0 0 0,36-2 0,-19 0 0,560-20 0,-337 7 0,-38-4 0,-215 16 342,-10 0-2049,-4 1-5119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0.844"/>
    </inkml:context>
    <inkml:brush xml:id="br0">
      <inkml:brushProperty name="width" value="0.05" units="cm"/>
      <inkml:brushProperty name="height" value="0.05" units="cm"/>
      <inkml:brushProperty name="color" value="#FF0066"/>
    </inkml:brush>
  </inkml:definitions>
  <inkml:trace contextRef="#ctx0" brushRef="#br0">63 14 24575,'-24'-7'0,"22"6"0,0 0 0,0 1 0,1-1 0,-1 0 0,0 1 0,0-1 0,0 1 0,0-1 0,1 1 0,-1 0 0,0 0 0,0 0 0,0 0 0,0 0 0,0 0 0,-2 1 0,3-1 0,1 1 0,0-1 0,0 0 0,-1 0 0,1 1 0,0-1 0,-1 0 0,1 0 0,0 1 0,0-1 0,0 0 0,-1 0 0,1 1 0,0-1 0,0 0 0,0 1 0,0-1 0,0 0 0,0 1 0,-1-1 0,1 1 0,0-1 0,0 0 0,0 1 0,0-1 0,0 0 0,0 1 0,0-1 0,1 0 0,-1 1 0,0-1 0,0 0 0,0 1 0,0-1 0,0 0 0,0 1 0,1-1 0,-1 0 0,0 1 0,0-1 0,0 0 0,1 0 0,-1 1 0,1-1 0,11 14 0,6-1 0,1 0 0,1-1 0,0-1 0,0-1 0,43 14 0,-9-2 0,7 2 0,-27-11 0,-2 1 0,1 1 0,54 35 0,-85-48 0,0-1 0,1 1 0,-1 0 0,0 0 0,0 0 0,0 0 0,0 0 0,-1 1 0,1-1 0,0 0 0,-1 1 0,0-1 0,0 1 0,0-1 0,0 1 0,0 0 0,0 0 0,0-1 0,0 5 0,-2-4 0,1 0 0,-1 0 0,1 0 0,-1 0 0,0 0 0,0 0 0,0-1 0,0 1 0,-1 0 0,1 0 0,-1-1 0,1 1 0,-1-1 0,0 0 0,0 1 0,0-1 0,-1 0 0,-1 2 0,-29 21 0,-2-1 0,-72 38 0,68-41 0,-15 8-1365,5-4-5461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2.033"/>
    </inkml:context>
    <inkml:brush xml:id="br0">
      <inkml:brushProperty name="width" value="0.05" units="cm"/>
      <inkml:brushProperty name="height" value="0.05" units="cm"/>
      <inkml:brushProperty name="color" value="#FF0066"/>
    </inkml:brush>
  </inkml:definitions>
  <inkml:trace contextRef="#ctx0" brushRef="#br0">76 59 24575,'0'-26'0,"1"-5"0,-1 30 0,-1 3 0,0 17 0,-30 329 0,-2 57 0,25-121-1365,5-236-5461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2.462"/>
    </inkml:context>
    <inkml:brush xml:id="br0">
      <inkml:brushProperty name="width" value="0.05" units="cm"/>
      <inkml:brushProperty name="height" value="0.05" units="cm"/>
      <inkml:brushProperty name="color" value="#FF0066"/>
    </inkml:brush>
  </inkml:definitions>
  <inkml:trace contextRef="#ctx0" brushRef="#br0">3 35 24575,'0'0'0,"0"0"0,0 0 0,-1 0 0,1 1 0,0-1 0,0 0 0,0 0 0,0 0 0,0 0 0,-1 0 0,1 1 0,0-1 0,0 0 0,0 0 0,0 0 0,0 1 0,0-1 0,0 0 0,0 0 0,0 0 0,0 1 0,0-1 0,0 0 0,0 0 0,0 0 0,0 1 0,0-1 0,0 0 0,0 0 0,0 1 0,0-1 0,0 0 0,0 0 0,0 0 0,0 0 0,0 1 0,0-1 0,1 0 0,-1 0 0,0 0 0,0 1 0,12 3 0,18-1 0,-29-3 0,490 4-805,-279-5 280,405 1-2057,817-3-645,-6-22 845,-1149 10 3640,-197 6-1186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3.120"/>
    </inkml:context>
    <inkml:brush xml:id="br0">
      <inkml:brushProperty name="width" value="0.05" units="cm"/>
      <inkml:brushProperty name="height" value="0.05" units="cm"/>
      <inkml:brushProperty name="color" value="#FF0066"/>
    </inkml:brush>
  </inkml:definitions>
  <inkml:trace contextRef="#ctx0" brushRef="#br0">84 14 24575,'-84'0'0,"1256"-8"-1536,497 2-1090,-1009 22 2223,165 1 495,-805-19 1405,-26-1-113,-31-4-353,37 7-1034,-32-6 209,18 3-134,1 0-1,-1 1 1,1 1 0,-20 0-1,31 1-71,0 0 0,1 0 0,-1 1 0,1-1 0,-1 0 0,1 1 0,-1 0 0,1-1 0,-1 1 0,1 0 0,0 0 0,-1 0 0,1 0 0,0 0 0,0 0 0,-1 0 0,1 0 0,0 0 0,0 0 0,0 1 0,1-1 0,-1 0 0,0 1 0,0-1 0,1 1 0,-1-1 0,1 1 0,-1-1 0,1 1 0,-1 3 0,0 4 0,1 0 0,-1 1 0,2-1 0,1 13 0,-1-2 0,-5 223 0,0-166 0,3 0 0,14 128 0,8-100 0,-12-66 0,-1 0 0,3 64 0,-10-98 0,-1 0 0,0 1 0,-1-1 0,1 0 0,-1 0 0,0 0 0,-1 0 0,1 0 0,-1 0 0,0 0 0,-3 5 0,3-6 0,-1-1 0,0 1 0,0-1 0,0 0 0,0 0 0,0 0 0,-1-1 0,1 1 0,-1-1 0,0 0 0,0 0 0,0 0 0,0-1 0,-4 2 0,-34 8 0,0-2 0,0-1 0,0-3 0,-59 1 0,54-4 0,-188 10-1365,117-7-5461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3.618"/>
    </inkml:context>
    <inkml:brush xml:id="br0">
      <inkml:brushProperty name="width" value="0.05" units="cm"/>
      <inkml:brushProperty name="height" value="0.05" units="cm"/>
      <inkml:brushProperty name="color" value="#FF0066"/>
    </inkml:brush>
  </inkml:definitions>
  <inkml:trace contextRef="#ctx0" brushRef="#br0">42 203 24575,'-1'0'0,"-1"0"0,0 0 0,0 0 0,1 0 0,-1-1 0,0 1 0,1 0 0,-1-1 0,0 0 0,1 1 0,-1-1 0,1 0 0,-1 0 0,1 0 0,-1 0 0,1 0 0,0 0 0,0 0 0,-1 0 0,1-1 0,0 1 0,0 0 0,0-1 0,0 1 0,0-1 0,1 1 0,-1-1 0,0 0 0,1 1 0,-1-1 0,1 1 0,-1-1 0,1 0 0,0 0 0,0 1 0,0-1 0,0 0 0,0 1 0,0-1 0,0 0 0,1 0 0,-1 1 0,1-1 0,-1 0 0,1 1 0,-1-1 0,1 1 0,0-1 0,0 1 0,0-1 0,0 1 0,1-2 0,4-2 0,0-1 0,1 1 0,0 1 0,0-1 0,0 1 0,0 0 0,0 1 0,15-5 0,68-16 0,-69 19 0,102-20-682,156-11-1,-245 33-6143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3.991"/>
    </inkml:context>
    <inkml:brush xml:id="br0">
      <inkml:brushProperty name="width" value="0.05" units="cm"/>
      <inkml:brushProperty name="height" value="0.05" units="cm"/>
      <inkml:brushProperty name="color" value="#FF0066"/>
    </inkml:brush>
  </inkml:definitions>
  <inkml:trace contextRef="#ctx0" brushRef="#br0">116 0 24575,'-13'7'0,"2"-2"0,0 0 0,0 1 0,0 0 0,-17 15 0,25-18 0,1 0 0,-1 0 0,0 0 0,1 0 0,0 1 0,-1-1 0,1 1 0,1 0 0,-1-1 0,0 1 0,1 0 0,0 0 0,0 0 0,0 0 0,1 0 0,-1 0 0,1 0 0,0 7 0,3 21 0,1-1 0,12 43 0,-2-4 0,-2 1-682,5 109-1,-17-153-6143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4.353"/>
    </inkml:context>
    <inkml:brush xml:id="br0">
      <inkml:brushProperty name="width" value="0.05" units="cm"/>
      <inkml:brushProperty name="height" value="0.05" units="cm"/>
      <inkml:brushProperty name="color" value="#FF0066"/>
    </inkml:brush>
  </inkml:definitions>
  <inkml:trace contextRef="#ctx0" brushRef="#br0">256 1 24575,'-19'-1'0,"-1"2"0,0 1 0,1 0 0,-1 1 0,-27 9 0,40-10 0,1 0 0,0 1 0,0 0 0,0 0 0,0 0 0,0 1 0,1 0 0,-1 0 0,1 0 0,0 1 0,0 0 0,1-1 0,-1 2 0,1-1 0,0 1 0,1-1 0,-1 1 0,1 0 0,-4 10 0,6-12 0,-1 0 0,1 0 0,0 0 0,0 0 0,0 0 0,1 0 0,0 0 0,-1 0 0,1 0 0,1 0 0,-1 0 0,1 0 0,-1 0 0,1 0 0,0 0 0,1 0 0,-1 0 0,1 0 0,-1 0 0,1-1 0,0 1 0,1-1 0,-1 1 0,0-1 0,1 0 0,0 0 0,0 0 0,0 0 0,0-1 0,0 1 0,1-1 0,-1 0 0,1 0 0,-1 0 0,1 0 0,0-1 0,0 1 0,5 0 0,3 1 0,-1-1 0,1-1 0,-1 0 0,1 0 0,0-1 0,0 0 0,-1-1 0,1-1 0,0 0 0,-1 0 0,0-1 0,1-1 0,-1 0 0,-1 0 0,1-1 0,-1-1 0,17-10 0,-25 14 0,1 0 0,-1 0 0,1 0 0,-1-1 0,0 1 0,0-1 0,0 1 0,0-1 0,-1 0 0,1 1 0,-1-1 0,1 0 0,-1 0 0,0 0 0,0 0 0,0 0 0,-1-1 0,1 1 0,-1 0 0,0 0 0,0 0 0,0-1 0,-1-5 0,0 5 0,0 0 0,-1-1 0,0 1 0,0 0 0,0 0 0,0 0 0,-1 0 0,0 0 0,0 0 0,0 1 0,0 0 0,0-1 0,-1 1 0,1 0 0,-8-4 0,1 1-124,1 1 0,-2 1 0,1-1 0,-1 2 0,1-1 0,-1 2-1,0-1 1,0 1 0,0 1 0,-17 0 0,9 0-6702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4.696"/>
    </inkml:context>
    <inkml:brush xml:id="br0">
      <inkml:brushProperty name="width" value="0.05" units="cm"/>
      <inkml:brushProperty name="height" value="0.05" units="cm"/>
      <inkml:brushProperty name="color" value="#FF0066"/>
    </inkml:brush>
  </inkml:definitions>
  <inkml:trace contextRef="#ctx0" brushRef="#br0">232 1 24575,'-16'0'0,"0"1"0,1 0 0,-1 1 0,0 1 0,-25 8 0,33-9 0,1 1 0,-1 1 0,1-1 0,0 1 0,0 1 0,0-1 0,1 1 0,-1 1 0,1-1 0,1 1 0,-1 0 0,-8 12 0,12-16 0,0 1 0,0 0 0,1 0 0,-1-1 0,1 1 0,-1 0 0,1 0 0,0 1 0,0-1 0,1 0 0,-1 0 0,1 0 0,-1 1 0,1-1 0,0 0 0,0 0 0,1 1 0,-1-1 0,1 0 0,-1 0 0,1 1 0,0-1 0,0 0 0,0 0 0,1 0 0,-1 0 0,1-1 0,0 1 0,0 0 0,0-1 0,3 4 0,0-1 0,0 0 0,0-1 0,1 1 0,0-1 0,0-1 0,0 1 0,0-1 0,0 0 0,1 0 0,-1-1 0,1 0 0,0 0 0,12 1 0,-10-2 0,0-1 0,0 0 0,0 0 0,0-1 0,0 0 0,0 0 0,0-1 0,0 0 0,0-1 0,-1 0 0,10-5 0,-15 7 0,0-1 0,1 0 0,-1 0 0,0 0 0,0-1 0,0 1 0,0-1 0,-1 1 0,1-1 0,-1 0 0,1 0 0,-1 0 0,0 0 0,0-1 0,0 1 0,-1-1 0,1 1 0,-1-1 0,0 1 0,0-1 0,0 0 0,-1 0 0,1 1 0,-1-1 0,0 0 0,0 0 0,0 0 0,-1-6 0,-1 4 0,1 1 0,-1-1 0,0 1 0,0 0 0,-1 0 0,0 0 0,1 0 0,-2 0 0,1 1 0,0 0 0,-1-1 0,0 1 0,0 0 0,0 1 0,-1-1 0,1 1 0,-7-4 0,3 2 0,-1 0 0,0 1 0,0 0 0,0 0 0,-1 1 0,0 0 0,1 1 0,-20-3 0,26 5-124,0 0 0,0 0 0,0 0 0,0 0 0,0 1 0,0-1-1,0 1 1,0 0 0,0 0 0,-4 1 0,-5 6-6702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7.038"/>
    </inkml:context>
    <inkml:brush xml:id="br0">
      <inkml:brushProperty name="width" value="0.05" units="cm"/>
      <inkml:brushProperty name="height" value="0.05" units="cm"/>
      <inkml:brushProperty name="color" value="#FF0066"/>
    </inkml:brush>
  </inkml:definitions>
  <inkml:trace contextRef="#ctx0" brushRef="#br0">89 135 24575,'-1'-1'0,"1"1"0,-1 0 0,1 0 0,-1 1 0,1-1 0,-1 0 0,0 0 0,1 0 0,-1 0 0,1 0 0,-1 1 0,1-1 0,-1 0 0,1 0 0,-1 1 0,1-1 0,-1 0 0,1 1 0,-1-1 0,1 1 0,2 0 0,6-5 0,-4 1 0,0 0 0,0 0 0,0-1 0,0 1 0,0-1 0,-1 0 0,0 0 0,0 0 0,0-1 0,4-8 0,-5 9 0,0 1 0,-1-1 0,0 1 0,0-1 0,0 0 0,0 1 0,0-1 0,-1 0 0,0 0 0,1 1 0,-2-1 0,1 0 0,0 0 0,-1 1 0,-1-8 0,2 10 0,-1 0 0,1 0 0,-1 0 0,1 0 0,-1 0 0,1 0 0,-1 0 0,0 0 0,1 0 0,-1 0 0,0 0 0,0 0 0,1 1 0,-1-1 0,0 0 0,0 1 0,0-1 0,0 0 0,0 1 0,0-1 0,0 1 0,0 0 0,-2-1 0,1 1 0,0 0 0,0 0 0,-1 0 0,1 0 0,0 0 0,0 1 0,1-1 0,-1 1 0,0 0 0,0-1 0,0 1 0,-3 2 0,0 0 0,-1 1 0,1-1 0,0 1 0,0 1 0,1-1 0,-1 1 0,-6 8 0,5-3 0,1-1 0,-1 2 0,2-1 0,0 0 0,0 1 0,1 0 0,0-1 0,1 1 0,-2 19 0,3-24 0,1-1 0,0 0 0,0 0 0,1 1 0,-1-1 0,1 0 0,0 0 0,0 0 0,1 1 0,0-1 0,0-1 0,0 1 0,0 0 0,1 0 0,-1-1 0,1 0 0,1 1 0,-1-1 0,0 0 0,1 0 0,0-1 0,6 5 0,-3-4-76,0 1 1,0-2-1,1 1 0,0-1 0,0 0 0,0-1 0,0 0 0,0 0 1,0-1-1,0 1 0,1-2 0,-1 0 0,1 0 0,-1 0 1,0-1-1,0 0 0,15-4 0,0-2-6750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5.084"/>
    </inkml:context>
    <inkml:brush xml:id="br0">
      <inkml:brushProperty name="width" value="0.05" units="cm"/>
      <inkml:brushProperty name="height" value="0.05" units="cm"/>
      <inkml:brushProperty name="color" value="#FF0066"/>
    </inkml:brush>
  </inkml:definitions>
  <inkml:trace contextRef="#ctx0" brushRef="#br0">0 63 24575,'0'-6'0,"0"-4"0,3-4 0,1-2 0,2 4 0,1 7 0,2 11 0,-1 9 0,-2 14 0,-1 14 0,-3 10 0,0 8 0,-5 5 0,-3 6 0,-5 1 0,1-10-8191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8.490"/>
    </inkml:context>
    <inkml:brush xml:id="br0">
      <inkml:brushProperty name="width" value="0.05" units="cm"/>
      <inkml:brushProperty name="height" value="0.05" units="cm"/>
      <inkml:brushProperty name="color" value="#FF0066"/>
    </inkml:brush>
  </inkml:definitions>
  <inkml:trace contextRef="#ctx0" brushRef="#br0">0 100 24575,'0'-9'0,"0"0"0,1 0 0,0 0 0,1 0 0,4-17 0,-5 25 0,-1-1 0,1 0 0,-1 1 0,1 0 0,0-1 0,0 1 0,-1-1 0,1 1 0,0 0 0,0 0 0,0-1 0,1 1 0,-1 0 0,0 0 0,0 0 0,0 0 0,1 0 0,-1 0 0,1 1 0,-1-1 0,1 0 0,-1 1 0,1-1 0,-1 1 0,1 0 0,-1-1 0,1 1 0,-1 0 0,1 0 0,0 0 0,-1 0 0,1 0 0,-1 0 0,1 0 0,0 1 0,-1-1 0,1 1 0,-1-1 0,1 1 0,-1-1 0,2 2 0,4 1 0,-2 1 0,1 0 0,0 0 0,-1 0 0,0 0 0,0 1 0,6 5 0,30 42 0,-25-31 0,32 41 0,274 380 0,-304-414-1365,-4-6-5461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8.880"/>
    </inkml:context>
    <inkml:brush xml:id="br0">
      <inkml:brushProperty name="width" value="0.05" units="cm"/>
      <inkml:brushProperty name="height" value="0.05" units="cm"/>
      <inkml:brushProperty name="color" value="#FF0066"/>
    </inkml:brush>
  </inkml:definitions>
  <inkml:trace contextRef="#ctx0" brushRef="#br0">187 45 24575,'0'-7'0,"0"4"0,1 0 0,-1 0 0,0 0 0,0 0 0,0 0 0,0 0 0,-1 0 0,1 0 0,-1 0 0,-1-4 0,1 7 0,0 1 0,1-1 0,-1 1 0,0-1 0,1 1 0,-1-1 0,0 1 0,1 0 0,-1 0 0,1-1 0,-1 1 0,1 0 0,0-1 0,-1 1 0,1 0 0,0 0 0,-1 0 0,1 1 0,-1 1 0,-17 44 0,-21 98 0,25-90 0,-80 406 0,89-422-1365,2-9-5461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29.222"/>
    </inkml:context>
    <inkml:brush xml:id="br0">
      <inkml:brushProperty name="width" value="0.05" units="cm"/>
      <inkml:brushProperty name="height" value="0.05" units="cm"/>
      <inkml:brushProperty name="color" value="#FF0066"/>
    </inkml:brush>
  </inkml:definitions>
  <inkml:trace contextRef="#ctx0" brushRef="#br0">576 251 24575,'5'-9'0,"-1"0"0,-1-1 0,0 0 0,0 1 0,-1-1 0,0 0 0,-1-1 0,0 1 0,0 0 0,-1 0 0,-2-16 0,1 20 0,0 1 0,0-1 0,-1 1 0,1 0 0,-1-1 0,0 1 0,-1 0 0,0 0 0,1 1 0,-1-1 0,-1 1 0,1-1 0,-1 1 0,1 0 0,-1 0 0,-1 0 0,1 1 0,0 0 0,-1-1 0,0 2 0,1-1 0,-9-3 0,3 3 0,-1 0 0,1 1 0,-1 0 0,1 0 0,-1 1 0,1 1 0,-1 0 0,1 0 0,-1 1 0,0 1 0,1 0 0,0 0 0,-1 1 0,1 0 0,-11 5 0,9-3 0,0 0 0,0 1 0,0 1 0,1 0 0,0 0 0,0 1 0,0 1 0,1 0 0,1 0 0,0 1 0,-13 17 0,18-21 0,1-1 0,0 0 0,0 1 0,1 0 0,0-1 0,0 1 0,0 0 0,1 0 0,-1 1 0,1-1 0,1 0 0,-1 0 0,1 0 0,0 1 0,2 6 0,0-4 0,0 0 0,0 0 0,1-1 0,1 1 0,0-1 0,0 0 0,0 0 0,1 0 0,8 9 0,7 7 0,1-2 0,1 0 0,2-2 0,50 35 0,13 2 0,-40-28 0,53 43 0,-96-69 0,-1-1 0,0 1 0,-1 0 0,1 0 0,0 0 0,-1 0 0,0 0 0,0 0 0,0 1 0,0-1 0,2 5 0,-4-6 0,0-1 0,0 1 0,0 0 0,0-1 0,0 1 0,0-1 0,0 1 0,0-1 0,-1 1 0,1 0 0,0-1 0,-1 1 0,0-1 0,1 1 0,-1-1 0,0 0 0,0 1 0,0-1 0,0 0 0,0 0 0,0 1 0,0-1 0,0 0 0,0 0 0,0 0 0,-1 0 0,1 0 0,0-1 0,-3 2 0,-9 5 0,0 0 0,-1-1 0,1-1 0,-1 0 0,0-1 0,-26 5 0,-90 6 0,112-14 0,-128 6 0,125-7 0,0-2 0,0 0 0,1-1 0,-39-10 0,53 11-170,0-1-1,0 1 0,1-1 1,-1 0-1,1 0 0,-1 0 1,-7-7-1,-1-5-6655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0.315"/>
    </inkml:context>
    <inkml:brush xml:id="br0">
      <inkml:brushProperty name="width" value="0.05" units="cm"/>
      <inkml:brushProperty name="height" value="0.05" units="cm"/>
      <inkml:brushProperty name="color" value="#FF0066"/>
    </inkml:brush>
  </inkml:definitions>
  <inkml:trace contextRef="#ctx0" brushRef="#br0">304 437 24575,'1'-1'0,"0"0"0,1 0 0,-1-1 0,0 1 0,0 0 0,0-1 0,0 1 0,0-1 0,0 0 0,0 1 0,0-1 0,-1 0 0,1 1 0,0-1 0,-1 0 0,0 0 0,1 0 0,-1 1 0,0-1 0,0 0 0,0 0 0,0 0 0,0 0 0,-1 1 0,1-1 0,-1 0 0,1 0 0,-1 0 0,1 1 0,-1-1 0,0 0 0,0 1 0,0-1 0,0 1 0,0-1 0,0 1 0,0-1 0,-1 1 0,-2-2 0,0-1 0,0 0 0,-1 1 0,1 0 0,-1 0 0,0 1 0,0-1 0,0 1 0,-1 0 0,1 0 0,0 1 0,-11-2 0,7 2 0,0 1 0,0 0 0,0 1 0,0 0 0,0 1 0,0 0 0,0 0 0,0 1 0,1 0 0,-1 0 0,1 1 0,0 0 0,0 1 0,1 0 0,-1 0 0,-10 10 0,11-9 0,-1 1 0,2 0 0,-1 1 0,1 0 0,0 0 0,1 0 0,0 0 0,0 1 0,1 0 0,0 0 0,1 0 0,0 0 0,0 1 0,1 0 0,-2 9 0,4-9 0,0 0 0,0 0 0,0 0 0,1 0 0,1 0 0,0 0 0,0 0 0,1-1 0,0 1 0,1-1 0,0 0 0,0 0 0,1 0 0,0 0 0,0-1 0,1 0 0,1 0 0,-1 0 0,1-1 0,0 0 0,1 0 0,0-1 0,0 0 0,0 0 0,0-1 0,1 0 0,0-1 0,0 0 0,1 0 0,-1-1 0,1 0 0,0 0 0,-1-1 0,1-1 0,12 1 0,-6-2 0,0-1 0,1 0 0,-1-1 0,0-1 0,0-1 0,-1 0 0,1-1 0,22-11 0,-17 6 0,-1-2 0,0 0 0,0-1 0,-2-1 0,24-23 0,-11 5 0,-2 0 0,-1-3 0,-2 0 0,-2-1 0,39-76 0,-60 105 0,16-37 0,-18 42 0,0-1 0,-1 1 0,1 0 0,-1-1 0,1 1 0,-1 0 0,0-1 0,0 1 0,0 0 0,0-1 0,0 1 0,-1-1 0,1 1 0,-1 0 0,1-1 0,-2-2 0,0 4 0,1-1 0,-1 1 0,1-1 0,-1 1 0,0 0 0,1 0 0,-1 0 0,0 0 0,0 0 0,0 0 0,0 0 0,0 1 0,0-1 0,0 1 0,0-1 0,0 1 0,0 0 0,0 0 0,0 0 0,0 0 0,0 0 0,0 0 0,-3 1 0,-5 0 0,-1 1 0,1 1 0,-12 3 0,10-1 0,0 0 0,0 1 0,0 0 0,0 1 0,1 0 0,0 1 0,1 1 0,0-1 0,0 1 0,1 1 0,0 0 0,-8 12 0,12-16 0,1 0 0,1 0 0,-1 0 0,1 0 0,0 0 0,1 1 0,0-1 0,-1 1 0,2 0 0,-1-1 0,1 1 0,0 0 0,1 0 0,0 0 0,0 0 0,0 0 0,1 0 0,0 0 0,0-1 0,1 1 0,-1 0 0,2-1 0,-1 1 0,1-1 0,3 7 0,-2-7 0,0-1 0,0 0 0,0 0 0,1 0 0,-1-1 0,1 1 0,0-1 0,0 0 0,1 0 0,-1-1 0,1 0 0,0 0 0,0 0 0,0 0 0,0-1 0,1 0 0,-1-1 0,0 1 0,1-1 0,-1-1 0,1 1 0,7-1 0,-8 0 0,0 0 0,0-1 0,0 0 0,0 0 0,0 0 0,0-1 0,0 1 0,0-2 0,0 1 0,-1-1 0,1 1 0,-1-2 0,0 1 0,0 0 0,0-1 0,0 0 0,-1 0 0,1-1 0,-1 1 0,0-1 0,-1 0 0,1 0 0,4-9 0,-7 11 0,1 1 0,-2-1 0,1 0 0,0 0 0,0 1 0,-1-1 0,0 0 0,1 0 0,-1 0 0,0 1 0,-1-1 0,1 0 0,0 0 0,-1 0 0,1 0 0,-1 1 0,0-1 0,0 0 0,0 1 0,-2-4 0,-4-4 0,1 0 0,-1 0 0,-15-15 0,-9-14 0,30 38 0,0 0 0,1 0 0,-1 0 0,1 0 0,-1 0 0,1 0 0,-1 0 0,1 0 0,0 0 0,-1 0 0,1 0 0,0 0 0,0 0 0,0-1 0,0 1 0,0 0 0,0 0 0,0 0 0,0 0 0,0 0 0,1 0 0,-1 0 0,0-1 0,1 1 0,-1 0 0,1 0 0,-1 0 0,1 0 0,-1 1 0,1-1 0,0 0 0,0 0 0,-1 0 0,1 0 0,0 1 0,0-1 0,0 0 0,0 1 0,0-1 0,0 0 0,0 1 0,1-1 0,6-2 0,0 0 0,0 0 0,0 1 0,14-2 0,-10 2 0,305-55 0,-324 60 0,1 0 0,-1 0 0,1 1 0,0-1 0,0 1 0,1 1 0,-1-1 0,-7 9 0,4-5 0,1 1 0,1-1 0,0 1 0,0 1 0,0-1 0,-5 14 0,6-10 0,1 0 0,1 1 0,0 0 0,1 0 0,1 0 0,-1 20 0,2-25 0,1 0 0,0 1 0,1-1 0,0 0 0,1 0 0,0 0 0,0 0 0,1 0 0,0 0 0,8 15 0,-10-21 0,1-1 0,-1 1 0,1-1 0,0 1 0,0-1 0,0 0 0,0 0 0,0 0 0,0 0 0,1 0 0,-1-1 0,0 1 0,1-1 0,0 1 0,-1-1 0,1 0 0,0 0 0,0 0 0,5 1 0,-4-2 0,1 0 0,-1 0 0,0-1 0,1 1 0,-1-1 0,0 0 0,1 0 0,-1 0 0,0-1 0,0 1 0,0-1 0,4-3 0,3-2 0,0 0 0,0-1 0,-1 0 0,0-1 0,-1 0 0,0 0 0,0-1 0,7-12 0,-3 0 0,0-1 0,-1-1 0,-2 0 0,0-1 0,-2 0 0,-1 0 0,0-1 0,2-27 0,-5 22 0,-2 0 0,-1 0 0,-1 0 0,-1-1 0,-2 1 0,-10-44 0,13 74 0,-2-5 0,1-1 0,-1 0 0,0 0 0,-1 1 0,0-1 0,-4-7 0,7 14 0,0-1 0,0 1 0,-1 0 0,1-1 0,0 1 0,0 0 0,-1-1 0,1 1 0,0 0 0,0-1 0,-1 1 0,1 0 0,0 0 0,-1-1 0,1 1 0,0 0 0,-1 0 0,1 0 0,0 0 0,-1-1 0,1 1 0,-1 0 0,1 0 0,0 0 0,-1 0 0,1 0 0,-1 0 0,1 0 0,0 0 0,-1 0 0,1 0 0,-1 0 0,1 0 0,0 0 0,-1 1 0,1-1 0,0 0 0,-1 0 0,1 0 0,0 0 0,-1 1 0,1-1 0,0 0 0,-1 0 0,1 1 0,0-1 0,-1 0 0,1 1 0,0-1 0,0 0 0,-1 1 0,1-1 0,0 0 0,0 1 0,-9 22 0,4 13 0,1 1 0,2-1 0,2 0 0,1 1 0,10 64 0,-5-52 0,2 0 0,2 0 0,30 82 0,-32-113-1365,0-6-5461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0.720"/>
    </inkml:context>
    <inkml:brush xml:id="br0">
      <inkml:brushProperty name="width" value="0.05" units="cm"/>
      <inkml:brushProperty name="height" value="0.05" units="cm"/>
      <inkml:brushProperty name="color" value="#FF0066"/>
    </inkml:brush>
  </inkml:definitions>
  <inkml:trace contextRef="#ctx0" brushRef="#br0">79 237 24575,'-2'0'0,"0"0"0,0 0 0,0 0 0,0 0 0,0 1 0,0-1 0,0 1 0,0 0 0,0-1 0,0 1 0,1 0 0,-1 0 0,0 0 0,-2 2 0,4-3 0,0 0 0,0 0 0,0 1 0,0-1 0,0 0 0,0 0 0,0 0 0,0 0 0,0 1 0,0-1 0,0 0 0,0 0 0,0 0 0,0 0 0,0 0 0,0 1 0,0-1 0,0 0 0,0 0 0,0 0 0,0 0 0,1 0 0,-1 1 0,0-1 0,0 0 0,0 0 0,0 0 0,0 0 0,0 0 0,0 0 0,1 0 0,-1 0 0,0 1 0,0-1 0,0 0 0,0 0 0,0 0 0,1 0 0,-1 0 0,0 0 0,0 0 0,0 0 0,0 0 0,0 0 0,1 0 0,-1 0 0,0 0 0,0 0 0,0 0 0,0 0 0,1 0 0,-1 0 0,0 0 0,0 0 0,0 0 0,0-1 0,0 1 0,1 0 0,-1 0 0,0 0 0,12-1 0,13-7 0,0-1 0,-1-1 0,-1-2 0,1 0 0,-2-1 0,22-17 0,-36 25 0,0-2 0,-1 1 0,0-1 0,0 0 0,0-1 0,-1 1 0,0-1 0,5-9 0,-10 15 0,0 0 0,0-1 0,0 1 0,0 0 0,-1-1 0,1 1 0,-1 0 0,1-1 0,-1 1 0,0-1 0,0 1 0,0-1 0,0 1 0,0-1 0,-1-3 0,0 4 0,0 0 0,0 0 0,-1 0 0,1 0 0,0 0 0,-1 0 0,1 0 0,-1 0 0,0 1 0,1-1 0,-1 1 0,0-1 0,0 1 0,0-1 0,0 1 0,-1 0 0,1 0 0,0 0 0,-3 0 0,-1-1 0,1 0 0,-1 0 0,0 1 0,0 0 0,0 0 0,0 1 0,0 0 0,0 0 0,0 0 0,0 1 0,0 0 0,-7 1 0,4 1 0,0 0 0,0 1 0,0-1 0,0 2 0,0-1 0,1 1 0,-9 7 0,5-3 0,1 1 0,0 0 0,0 1 0,1 1 0,0-1 0,1 1 0,1 1 0,0 0 0,-10 21 0,14-26 0,1-1 0,1 1 0,-1 0 0,1 0 0,1 1 0,0-1 0,0 0 0,0 0 0,1 1 0,0-1 0,1 0 0,0 0 0,3 14 0,-2-16 0,0-1 0,0 0 0,0 0 0,1 0 0,0 0 0,0 0 0,0 0 0,1-1 0,0 0 0,0 1 0,0-1 0,0-1 0,0 1 0,1-1 0,0 1 0,-1-1 0,1-1 0,1 1 0,-1-1 0,9 3 0,-4-1-72,1-2 1,0 1-1,0-2 0,0 1 0,1-2 0,-1 1 0,0-1 0,0-1 1,0 0-1,0-1 0,0 0 0,0 0 0,0-1 0,0-1 0,-1 0 1,0 0-1,0-1 0,15-10 0,-4-1-6754</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2.002"/>
    </inkml:context>
    <inkml:brush xml:id="br0">
      <inkml:brushProperty name="width" value="0.05" units="cm"/>
      <inkml:brushProperty name="height" value="0.05" units="cm"/>
      <inkml:brushProperty name="color" value="#FF0066"/>
    </inkml:brush>
  </inkml:definitions>
  <inkml:trace contextRef="#ctx0" brushRef="#br0">502 271 24575,'7'0'0,"0"-1"0,0 0 0,-1-1 0,1 0 0,0 0 0,-1 0 0,0-1 0,0 0 0,0 0 0,0-1 0,0 1 0,0-1 0,-1 0 0,0-1 0,9-8 0,-8 7 0,-1-1 0,1 1 0,-1-1 0,0 0 0,-1-1 0,1 1 0,-2-1 0,1 0 0,-1 0 0,0 0 0,-1 0 0,3-11 0,-5 15 0,1 1 0,-1-1 0,0 1 0,0-1 0,0 1 0,-1-1 0,1 1 0,-1-1 0,0 1 0,0-1 0,0 1 0,-1 0 0,1-1 0,-1 1 0,1 0 0,-1 0 0,-3-3 0,2 2 0,-1 0 0,0 1 0,0 0 0,0 0 0,0 0 0,-1 0 0,1 1 0,-1-1 0,1 1 0,-10-3 0,0 2 0,1 0 0,-1 0 0,0 2 0,0-1 0,0 2 0,0 0 0,-26 3 0,17 2 0,1 0 0,0 1 0,0 1 0,1 1 0,-40 20 0,48-21 0,0 1 0,1 0 0,0 1 0,0 1 0,1-1 0,0 2 0,1-1 0,0 2 0,1-1 0,-10 16 0,17-23 0,-1 1 0,1 0 0,0-1 0,0 1 0,0 0 0,0 1 0,1-1 0,0 0 0,0 0 0,1 1 0,-1-1 0,1 0 0,0 1 0,1-1 0,-1 0 0,1 1 0,0-1 0,3 8 0,-1-7 0,-1 0 0,1-1 0,1 1 0,-1-1 0,1 0 0,0 0 0,0 0 0,0 0 0,1-1 0,0 0 0,-1 0 0,2 0 0,-1-1 0,0 1 0,10 3 0,3 1 0,0-1 0,1-1 0,0-1 0,0 0 0,1-1 0,22 1 0,-11-3 0,0-2 0,-1 0 0,39-7 0,-46 2 0,-16 2 0,-12 0 0,-9 2 0,0 0 0,0 1 0,0 0 0,1 1 0,-18 3 0,-69 19 0,85-19 0,-37 10 0,-66 26 0,103-34 0,-1 2 0,1-1 0,0 2 0,1 0 0,0 0 0,0 2 0,1-1 0,-16 18 0,26-25 0,1 0 0,-1 0 0,1 0 0,-1 1 0,1-1 0,0 0 0,1 1 0,-1-1 0,1 1 0,-1 0 0,1 0 0,0-1 0,0 1 0,1 0 0,-1 0 0,1 0 0,0 0 0,1 7 0,0-7 0,0-1 0,0 1 0,1 0 0,-1-1 0,1 0 0,0 1 0,0-1 0,0 0 0,1 0 0,-1 0 0,1 0 0,-1-1 0,1 1 0,0-1 0,0 1 0,0-1 0,1 0 0,-1 0 0,5 2 0,8 2 0,0 1 0,0-2 0,0 0 0,1-1 0,-1-1 0,1 0 0,25 0 0,5-3 0,69-7 0,-62 0-455,-1-3 0,64-20 0,-58 12-6371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2.761"/>
    </inkml:context>
    <inkml:brush xml:id="br0">
      <inkml:brushProperty name="width" value="0.05" units="cm"/>
      <inkml:brushProperty name="height" value="0.05" units="cm"/>
      <inkml:brushProperty name="color" value="#FF0066"/>
    </inkml:brush>
  </inkml:definitions>
  <inkml:trace contextRef="#ctx0" brushRef="#br0">373 394 24575,'-1'-2'0,"1"0"0,-1 1 0,1-1 0,-1 0 0,0 1 0,0-1 0,0 1 0,0-1 0,0 1 0,0-1 0,0 1 0,0 0 0,-1 0 0,-1-2 0,-23-19 0,18 16 0,1 1 0,1 0 0,-1 0 0,0 1 0,0 0 0,0 0 0,-1 1 0,1-1 0,-1 2 0,0-1 0,0 1 0,-10-1 0,12 2 0,0 1 0,0 0 0,0 0 0,0 1 0,0 0 0,0 0 0,0 0 0,1 1 0,-1 0 0,0 0 0,1 0 0,-1 1 0,1-1 0,0 1 0,0 1 0,-5 3 0,-1 3 0,0 0 0,1 0 0,0 2 0,0-1 0,1 1 0,1 0 0,0 1 0,1 0 0,0 0 0,1 1 0,1 0 0,0 0 0,0 0 0,2 0 0,0 1 0,-2 28 0,4-39 0,1-1 0,0 1 0,1 0 0,-1-1 0,1 0 0,-1 1 0,1-1 0,0 1 0,1-1 0,-1 0 0,0 0 0,1 1 0,0-1 0,-1 0 0,1 0 0,1-1 0,-1 1 0,0 0 0,1-1 0,-1 1 0,1-1 0,0 0 0,-1 0 0,1 0 0,0 0 0,0 0 0,1-1 0,-1 0 0,0 1 0,5 0 0,4 1 0,-1-1 0,1 0 0,-1-1 0,1 0 0,0-1 0,-1 0 0,1-1 0,12-2 0,5-3 0,-1 0 0,0-2 0,-1-1 0,0-1 0,-1-2 0,0 0 0,29-19 0,-38 21 0,-1-2 0,0 0 0,-1 0 0,0-2 0,0 0 0,-2 0 0,0-2 0,-1 1 0,0-2 0,-1 1 0,10-22 0,-17 27 0,0 0 0,0 0 0,-1-1 0,0 0 0,-1 1 0,-1-1 0,0 0 0,0 0 0,-1 0 0,-1 0 0,0 0 0,-1 0 0,-4-16 0,1 9 0,-1 1 0,-1 0 0,-1 0 0,0 1 0,-1 0 0,-1 1 0,-19-25 0,26 37 0,0 0 0,0 1 0,-1-1 0,0 1 0,1 0 0,-1-1 0,-7-3 0,10 7 0,1 0 0,-1-1 0,1 1 0,-1 0 0,0 0 0,1 0 0,-1-1 0,0 1 0,1 0 0,-1 0 0,0 0 0,1 0 0,-1 0 0,1 0 0,-1 0 0,0 0 0,1 1 0,-1-1 0,0 0 0,1 0 0,-1 0 0,1 1 0,-1-1 0,0 1 0,0 0 0,0 0 0,0 1 0,0-1 0,0 0 0,0 1 0,1-1 0,-1 0 0,1 1 0,-1-1 0,1 1 0,-1-1 0,1 1 0,0-1 0,0 1 0,0 1 0,-2 22 0,1 1 0,2-1 0,1 0 0,9 48 0,34 98 0,-41-159 0,3 10 0,0 1 0,18 35 0,-23-54 0,0 0 0,1 1 0,-1-2 0,1 1 0,0 0 0,0 0 0,0-1 0,0 0 0,0 1 0,1-1 0,-1 0 0,1-1 0,0 1 0,0-1 0,0 0 0,0 0 0,1 0 0,-1 0 0,0-1 0,7 2 0,-7-3 0,0 0 0,0-1 0,0 1 0,0-1 0,0 0 0,0 0 0,-1 0 0,1-1 0,0 1 0,-1-1 0,1 0 0,-1 0 0,1 0 0,-1 0 0,0-1 0,0 1 0,0-1 0,0 0 0,0 0 0,2-4 0,6-7 0,-1-1 0,0 0 0,8-17 0,-3 2 0,-2-1 0,-2-1 0,8-34 0,-7 28 0,-10 107 0,-1-55 57,0-1 0,1 0 0,1 1 0,0-1 0,7 18 0,-9-26-152,1 0 0,0 0 0,0-1 0,0 1 1,1-1-1,0 0 0,0 1 0,0-1 0,0 0 0,1-1 1,-1 1-1,1-1 0,0 1 0,0-1 0,0 0 1,0-1-1,7 4 0,2-2-6731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3.103"/>
    </inkml:context>
    <inkml:brush xml:id="br0">
      <inkml:brushProperty name="width" value="0.05" units="cm"/>
      <inkml:brushProperty name="height" value="0.05" units="cm"/>
      <inkml:brushProperty name="color" value="#FF0066"/>
    </inkml:brush>
  </inkml:definitions>
  <inkml:trace contextRef="#ctx0" brushRef="#br0">69 21 24575,'-2'-2'0,"-2"-5"0,-3 0 0,-3 3 0,1 6 0,-2 5 0,2 7 0,1 4 0,3 2 0,2 0 0,2-3-8191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3.448"/>
    </inkml:context>
    <inkml:brush xml:id="br0">
      <inkml:brushProperty name="width" value="0.05" units="cm"/>
      <inkml:brushProperty name="height" value="0.05" units="cm"/>
      <inkml:brushProperty name="color" value="#FF0066"/>
    </inkml:brush>
  </inkml:definitions>
  <inkml:trace contextRef="#ctx0" brushRef="#br0">1 167 24575,'9'25'0,"-2"-11"0,20 72 0,-3 2 0,-4 0 0,9 109 0,-28-191 0,-1-3 0,1 0 0,-1-1 0,1 1 0,-1 0 0,0-1 0,0 1 0,0 0 0,-1 0 0,1-1 0,-1 1 0,1-1 0,-1 1 0,0 0 0,-1 2 0,1-5 0,1 0 0,-1 0 0,1 0 0,-1 0 0,1 0 0,-1-1 0,1 1 0,-1 0 0,1 0 0,0-1 0,-1 1 0,1 0 0,0-1 0,-1 1 0,1 0 0,0-1 0,-1 1 0,1 0 0,0-1 0,-1 1 0,1-1 0,0 1 0,0-1 0,0 1 0,-1-1 0,1 1 0,0-1 0,0 1 0,0-1 0,0 0 0,-7-18 0,-1-15 0,1 1 0,1-1 0,-1-44 0,5-104 0,4 137 0,7-50 0,-7 79 0,1-1 0,1 1 0,1 0 0,0 0 0,1 0 0,10-18 0,-14 30 0,0 1 0,0-1 0,1 1 0,-1 0 0,1-1 0,0 1 0,0 0 0,0 1 0,0-1 0,0 0 0,1 1 0,-1 0 0,1 0 0,-1 0 0,1 0 0,0 1 0,0-1 0,0 1 0,5-1 0,-4 1 0,-1 1 0,1 0 0,0 0 0,-1 1 0,1 0 0,-1-1 0,1 2 0,-1-1 0,1 0 0,-1 1 0,0 0 0,0 0 0,0 0 0,0 0 0,0 1 0,0-1 0,3 5 0,-1-2 0,0 0 0,-1 0 0,0 1 0,0-1 0,0 1 0,-1 0 0,0 1 0,0-1 0,0 1 0,-1 0 0,0 0 0,-1 0 0,1 0 0,-1 0 0,-1 0 0,1 1 0,-1-1 0,-1 1 0,1-1 0,-1 1 0,-1 10 0,-1-9 0,0 0 0,0-1 0,0 0 0,-1 1 0,0-1 0,-1 0 0,0 0 0,0-1 0,0 1 0,-1-1 0,0 0 0,-1 0 0,0-1 0,0 0 0,0 0 0,-1 0 0,1 0 0,-11 5 0,8-6-170,1 0-1,-1 0 0,0-1 1,0 0-1,0-1 0,0 0 1,-20 4-1,6-6-6655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7.472"/>
    </inkml:context>
    <inkml:brush xml:id="br0">
      <inkml:brushProperty name="width" value="0.05" units="cm"/>
      <inkml:brushProperty name="height" value="0.05" units="cm"/>
      <inkml:brushProperty name="color" value="#FF0066"/>
    </inkml:brush>
  </inkml:definitions>
  <inkml:trace contextRef="#ctx0" brushRef="#br0">179 47 24575,'0'-2'0,"0"0"0,0 0 0,0-1 0,0 1 0,0 0 0,-1-1 0,1 1 0,-1 0 0,0 0 0,0 0 0,0-1 0,0 1 0,0 0 0,0 0 0,-2-2 0,2 3 0,0 0 0,-1 0 0,1 0 0,-1 1 0,1-1 0,-1 0 0,1 0 0,-1 1 0,1-1 0,-1 1 0,0 0 0,1-1 0,-1 1 0,1 0 0,-1 0 0,0 0 0,1 0 0,-1 0 0,0 0 0,1 1 0,-1-1 0,-2 1 0,-2 1 0,-1 0 0,0 1 0,1 0 0,0 0 0,-1 1 0,1-1 0,1 1 0,-1 1 0,-10 9 0,8-6 0,0 0 0,1 0 0,0 1 0,1 0 0,-10 17 0,15-24 0,0 0 0,1 0 0,-1 0 0,0 0 0,1 1 0,-1-1 0,1 0 0,-1 0 0,1 1 0,0-1 0,0 0 0,0 1 0,1-1 0,-1 0 0,0 0 0,1 1 0,-1-1 0,1 0 0,0 0 0,0 0 0,0 1 0,0-1 0,0 0 0,0-1 0,1 1 0,-1 0 0,1 0 0,-1 0 0,1-1 0,0 1 0,-1-1 0,1 1 0,3 1 0,8 5 0,-1-1 0,1 0 0,1-1 0,17 6 0,-11-3 0,-14-7 0,0 0 0,-1 1 0,1 0 0,-1 1 0,0-1 0,1 1 0,5 5 0,-10-8 0,0 1 0,0-1 0,0 0 0,0 0 0,-1 1 0,1-1 0,0 1 0,0-1 0,-1 1 0,1-1 0,-1 1 0,1-1 0,-1 1 0,0-1 0,0 1 0,0 0 0,0-1 0,0 1 0,0-1 0,0 1 0,0 0 0,0-1 0,-1 1 0,1-1 0,-1 1 0,1-1 0,-1 1 0,0-1 0,0 1 0,1-1 0,-1 0 0,0 1 0,-2 1 0,-1 1 34,0 1 1,-1-1-1,0 0 0,0 0 0,0 0 0,0 0 0,-1-1 0,1 0 0,-8 3 1,10-4-121,0-1 1,0 0 0,0 0-1,-1 0 1,1 0 0,0 0-1,0-1 1,0 1 0,-1-1-1,1 0 1,0 0 0,-1 0-1,1 0 1,0 0 0,0-1-1,-1 0 1,1 0 0,0 0-1,-4-1 1,-2-6-6741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3.864"/>
    </inkml:context>
    <inkml:brush xml:id="br0">
      <inkml:brushProperty name="width" value="0.05" units="cm"/>
      <inkml:brushProperty name="height" value="0.05" units="cm"/>
      <inkml:brushProperty name="color" value="#FF0066"/>
    </inkml:brush>
  </inkml:definitions>
  <inkml:trace contextRef="#ctx0" brushRef="#br0">198 172 24575,'9'-10'0,"0"1"0,0-1 0,-1-1 0,-1 1 0,10-18 0,-16 26 0,1-1 0,-1 1 0,0 0 0,0 0 0,0 0 0,-1-1 0,1 1 0,-1 0 0,1-1 0,-1 1 0,0-1 0,0 1 0,0 0 0,0-1 0,0 1 0,0-1 0,-1 1 0,1 0 0,-1-1 0,1 1 0,-1 0 0,0-1 0,0 1 0,0 0 0,-1 0 0,1 0 0,0 0 0,-1 0 0,1 0 0,-1 0 0,0 1 0,1-1 0,-1 1 0,0-1 0,0 1 0,0-1 0,-4-1 0,1 1 0,0 0 0,1 1 0,-1-1 0,0 1 0,1 0 0,-1 0 0,0 1 0,0-1 0,0 1 0,0 0 0,0 0 0,0 1 0,0-1 0,1 1 0,-1 0 0,0 1 0,0-1 0,1 1 0,-1 0 0,1 0 0,-1 0 0,1 1 0,0-1 0,0 1 0,0 0 0,0 1 0,-3 3 0,3-3 0,0-1 0,0 1 0,1 1 0,-1-1 0,1 0 0,0 1 0,1 0 0,-1-1 0,1 1 0,0 0 0,0 0 0,0 0 0,1 1 0,0-1 0,0 0 0,0 1 0,1-1 0,-1 0 0,1 1 0,0-1 0,1 1 0,0-1 0,0 0 0,2 9 0,4 1 0,2 1 0,-1-2 0,2 0 0,0 0 0,0 0 0,1-1 0,14 12 0,30 38 0,-53-62 0,-1 1 0,1 0 0,-1 0 0,0 0 0,0 1 0,0-1 0,0 0 0,0 0 0,0 1 0,0-1 0,-1 0 0,1 1 0,-1-1 0,0 0 0,1 1 0,-1-1 0,-1 3 0,1-3 0,-1 0 0,0 0 0,0 0 0,0 0 0,0 0 0,0-1 0,0 1 0,0 0 0,-1-1 0,1 1 0,0-1 0,-1 0 0,0 1 0,1-1 0,-1 0 0,0 0 0,1 0 0,-1 0 0,0 0 0,-3 1 0,-4 2-80,0-1 0,0 1-1,-1-1 1,1-1 0,0 0-1,-1 0 1,0-1 0,1 0-1,-1-1 1,0 0 0,1 0 0,-1-1-1,0-1 1,1 1 0,-1-2-1,-10-3 1,-1-4-6746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4.208"/>
    </inkml:context>
    <inkml:brush xml:id="br0">
      <inkml:brushProperty name="width" value="0.05" units="cm"/>
      <inkml:brushProperty name="height" value="0.05" units="cm"/>
      <inkml:brushProperty name="color" value="#FF0066"/>
    </inkml:brush>
  </inkml:definitions>
  <inkml:trace contextRef="#ctx0" brushRef="#br0">77 209 24575,'2'1'0,"-1"-1"0,0 1 0,1 0 0,-1 0 0,0 0 0,0 0 0,0 0 0,1 0 0,-1 0 0,0 1 0,-1-1 0,1 0 0,0 0 0,0 1 0,0 1 0,7 8 0,-6-8 0,1 0 0,0 0 0,-1-1 0,1 1 0,0-1 0,1 0 0,-1 0 0,0 0 0,0 0 0,1-1 0,-1 1 0,1-1 0,0 0 0,-1 0 0,1 0 0,0 0 0,0-1 0,-1 0 0,1 1 0,0-1 0,0-1 0,0 1 0,-1-1 0,1 1 0,5-3 0,-2 1 0,-1-1 0,0 0 0,0 0 0,-1-1 0,1 0 0,0 0 0,-1 0 0,0 0 0,0-1 0,-1 0 0,1 0 0,-1-1 0,6-9 0,-5 7 0,0-2 0,0 1 0,-2-1 0,1 1 0,-1-1 0,0 0 0,-1 0 0,0 0 0,1-20 0,-3 26 0,0 0 0,-1 0 0,1 0 0,-1-1 0,0 1 0,0 0 0,0 0 0,0 0 0,-1 0 0,0 1 0,-3-8 0,3 9 0,0 0 0,0-1 0,0 1 0,0 0 0,-1 0 0,1 0 0,-1 0 0,1 1 0,-1-1 0,0 1 0,0-1 0,1 1 0,-1 0 0,0 0 0,0 0 0,0 1 0,-5-2 0,1 2 0,0 0 0,0 0 0,1 1 0,-1 0 0,0 0 0,1 0 0,-1 1 0,1 0 0,-1 0 0,1 1 0,0 0 0,0 0 0,0 0 0,0 1 0,1 0 0,-7 6 0,-2 1 0,1 1 0,0 1 0,1 1 0,-20 28 0,25-33 0,2 1 0,-1-1 0,1 1 0,1 0 0,0 1 0,0-1 0,1 1 0,0 0 0,1 0 0,0 0 0,1 0 0,0 15 0,1-18 0,1 0 0,0 0 0,1 0 0,0 0 0,0-1 0,0 1 0,1 0 0,1-1 0,-1 0 0,1 0 0,0 0 0,0 0 0,1 0 0,0-1 0,1 0 0,-1 0 0,11 9 0,-6-8 43,0 0 0,1 0-1,-1-1 1,1 0 0,0-1-1,1 0 1,14 4 0,-18-7-186,1 0 1,-1 0 0,0 0 0,1-2-1,-1 1 1,1-1 0,-1 0 0,1 0 0,-1-1-1,1-1 1,10-2 0,1-4-6684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5.270"/>
    </inkml:context>
    <inkml:brush xml:id="br0">
      <inkml:brushProperty name="width" value="0.05" units="cm"/>
      <inkml:brushProperty name="height" value="0.05" units="cm"/>
      <inkml:brushProperty name="color" value="#FF0066"/>
    </inkml:brush>
  </inkml:definitions>
  <inkml:trace contextRef="#ctx0" brushRef="#br0">0 127 24575,'0'-16'0,"1"-1"0,3-18 0,-4 32 0,1-1 0,-1 1 0,1 0 0,0-1 0,0 1 0,1 0 0,-1 0 0,1 0 0,-1 0 0,1 0 0,0 0 0,0 0 0,0 1 0,0-1 0,1 1 0,-1-1 0,4-1 0,-6 4 0,1-1 0,-1 1 0,1 0 0,0-1 0,-1 1 0,1 0 0,0 0 0,-1-1 0,1 1 0,-1 0 0,1 0 0,0 0 0,-1 0 0,1 0 0,0 0 0,-1 0 0,1 0 0,0 0 0,-1 0 0,1 1 0,0-1 0,-1 0 0,1 0 0,0 1 0,0 0 0,1 0 0,-1 0 0,0 0 0,0 0 0,0 0 0,0 1 0,0-1 0,0 1 0,0-1 0,0 1 0,1 1 0,0 4 0,1 0 0,-1 0 0,3 14 0,1 40 0,-2 0 0,-4 68 0,-1-66 0,-1 50-682,-29 188-1,23-260-6143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5.673"/>
    </inkml:context>
    <inkml:brush xml:id="br0">
      <inkml:brushProperty name="width" value="0.05" units="cm"/>
      <inkml:brushProperty name="height" value="0.05" units="cm"/>
      <inkml:brushProperty name="color" value="#FF0066"/>
    </inkml:brush>
  </inkml:definitions>
  <inkml:trace contextRef="#ctx0" brushRef="#br0">12 174 24575,'-5'-27'0,"-1"-5"0,6 31 0,0 0 0,0 0 0,0 0 0,0-1 0,0 1 0,0 0 0,0 0 0,0-1 0,1 1 0,-1 0 0,0 0 0,1 0 0,-1 0 0,1-1 0,0 1 0,-1 0 0,1 0 0,1-1 0,-2 1 0,1 1 0,0 0 0,0-1 0,-1 1 0,1 0 0,0 0 0,0 0 0,-1 0 0,1 0 0,0-1 0,0 1 0,0 0 0,-1 1 0,1-1 0,0 0 0,0 0 0,-1 0 0,1 0 0,0 1 0,0-1 0,-1 0 0,1 1 0,0-1 0,-1 0 0,1 1 0,0-1 0,0 1 0,21 17 0,-19-15 0,81 77 0,108 137 0,-129-142 0,76 99 0,-137-172 0,-1 0 0,1-1 0,0 1 0,-1-1 0,1 1 0,0-1 0,0 0 0,0 1 0,3 0 0,-4-2 0,0 1 0,-1-1 0,1 0 0,-1 0 0,1 0 0,-1 0 0,1-1 0,0 1 0,-1 0 0,1 0 0,-1 0 0,1 0 0,-1 0 0,1-1 0,-1 1 0,1 0 0,-1-1 0,1 1 0,-1 0 0,1-1 0,-1 1 0,0 0 0,1-1 0,-1 1 0,0-1 0,1 1 0,-1-1 0,0 1 0,1-1 0,-1 1 0,0-1 0,0 1 0,0-1 0,1 1 0,-1-1 0,0 1 0,0-1 0,0 0 0,0 1 0,0-1 0,0 1 0,0-2 0,3-32 0,-1 0 0,-4-61 0,0 26 0,2-18 0,-13-221 0,8 280 0,5 28 0,0 0 0,0-1 0,0 1 0,0 0 0,0 0 0,0-1 0,0 1 0,0 0 0,0 0 0,0 0 0,0-1 0,0 1 0,0 0 0,-1 0 0,1-1 0,0 1 0,0 0 0,0 0 0,0 0 0,0-1 0,-1 1 0,1 0 0,0 0 0,0 0 0,0 0 0,0 0 0,-1-1 0,1 1 0,0 0 0,0 0 0,0 0 0,-1 0 0,1 0 0,0 0 0,0 0 0,-1 0 0,1 0 0,0 0 0,-1 0 0,-3 9 0,-1 20 0,-4 55-682,2 117-1,10-147-6143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6.061"/>
    </inkml:context>
    <inkml:brush xml:id="br0">
      <inkml:brushProperty name="width" value="0.05" units="cm"/>
      <inkml:brushProperty name="height" value="0.05" units="cm"/>
      <inkml:brushProperty name="color" value="#FF0066"/>
    </inkml:brush>
  </inkml:definitions>
  <inkml:trace contextRef="#ctx0" brushRef="#br0">100 165 24575,'4'-6'0,"1"0"0,-1 0 0,0-1 0,0 1 0,-1-1 0,0 0 0,0 0 0,2-10 0,-4 16 0,-1 1 0,0 0 0,0-1 0,0 1 0,0-1 0,1 1 0,-1-1 0,0 1 0,0 0 0,0-1 0,0 1 0,0-1 0,0 1 0,0-1 0,0 1 0,0-1 0,0 1 0,-1-1 0,1 1 0,0 0 0,0-1 0,0 1 0,0-1 0,-1 1 0,1 0 0,0-1 0,0 1 0,-1-1 0,1 1 0,0 0 0,-1-1 0,1 1 0,0 0 0,-1 0 0,1-1 0,-1 1 0,1 0 0,0 0 0,-1 0 0,1-1 0,-1 1 0,1 0 0,-1 0 0,1 0 0,-1 0 0,1 0 0,0 0 0,-1 0 0,1 0 0,-1 0 0,1 0 0,-1 0 0,1 0 0,-1 0 0,1 0 0,0 1 0,-1-1 0,1 0 0,-1 0 0,0 1 0,-2 0 0,0 1 0,-1-1 0,1 1 0,0 0 0,0 0 0,-4 4 0,-3 3 0,1 1 0,0 0 0,1 1 0,0 0 0,1 1 0,0-1 0,0 1 0,-7 23 0,11-27 0,0 0 0,1 0 0,0 0 0,0 0 0,1 0 0,0 0 0,0 0 0,1 1 0,0-1 0,1 0 0,0 0 0,0 1 0,0-1 0,1 0 0,5 12 0,-5-17 0,-1 0 0,1 0 0,0 0 0,0 0 0,1-1 0,-1 1 0,1 0 0,-1-1 0,1 0 0,0 0 0,0 0 0,0 0 0,0 0 0,0 0 0,0-1 0,1 0 0,-1 1 0,0-1 0,1 0 0,-1-1 0,1 1 0,-1-1 0,1 1 0,-1-1 0,1 0 0,-1 0 0,1-1 0,5 0 0,-1-1 0,0 1 0,0-1 0,0 0 0,0-1 0,0 0 0,-1 0 0,1-1 0,-1 0 0,0 0 0,0-1 0,8-7 0,-7 4 0,0-1 0,-1 0 0,0 0 0,0-1 0,-1 0 0,0 0 0,-1 0 0,0-1 0,-1 0 0,0 0 0,-1 0 0,0 0 0,2-16 0,-4 17 0,0 0 0,0 0 0,-1 0 0,0 1 0,-1-1 0,0 0 0,-1 0 0,1 0 0,-2 1 0,0-1 0,0 1 0,0 0 0,-1 0 0,-1 0 0,0 0 0,-6-8 0,10 15 0,-1-1 0,0 1 0,0 0 0,0-1 0,0 1 0,0 0 0,-1 0 0,1 1 0,-1-1 0,1 0 0,-1 1 0,0 0 0,1-1 0,-1 1 0,0 0 0,0 1 0,0-1 0,0 0 0,0 1 0,0-1 0,0 1 0,-4 0 0,3 1 0,1 0 0,-1 0 0,1 0 0,0 0 0,0 1 0,0 0 0,0-1 0,0 1 0,0 0 0,0 0 0,1 0 0,-1 1 0,1-1 0,-1 1 0,1-1 0,0 1 0,0 0 0,0 0 0,-2 4 0,1-1-85,0 0 0,1 0-1,-1 0 1,1 0 0,0 0-1,1 1 1,-1-1 0,1 0-1,1 1 1,-1-1 0,1 1-1,0 0 1,1-1 0,-1 1-1,3 6 1,3 9-6741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6.414"/>
    </inkml:context>
    <inkml:brush xml:id="br0">
      <inkml:brushProperty name="width" value="0.05" units="cm"/>
      <inkml:brushProperty name="height" value="0.05" units="cm"/>
      <inkml:brushProperty name="color" value="#FF0066"/>
    </inkml:brush>
  </inkml:definitions>
  <inkml:trace contextRef="#ctx0" brushRef="#br0">54 125 24575,'5'-20'0,"3"-12"0,2-4 0,0 10 0,-2 15 0,-3 19 0,-4 18 0,-6 17 0,-5 15 0,-3 10 0,-2 6 0,-2 4 0,2-2 0,1-1 0,3-13-8191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6.772"/>
    </inkml:context>
    <inkml:brush xml:id="br0">
      <inkml:brushProperty name="width" value="0.05" units="cm"/>
      <inkml:brushProperty name="height" value="0.05" units="cm"/>
      <inkml:brushProperty name="color" value="#FF0066"/>
    </inkml:brush>
  </inkml:definitions>
  <inkml:trace contextRef="#ctx0" brushRef="#br0">22 227 24575,'-2'1'0,"1"0"0,0-1 0,-1 1 0,1 0 0,0 0 0,0 0 0,-1 0 0,1 0 0,0 0 0,0 0 0,0 1 0,0-1 0,0 0 0,1 0 0,-1 1 0,0-1 0,1 0 0,-1 1 0,1-1 0,-1 1 0,0 2 0,1-3 0,0 0 0,1 0 0,-1 0 0,0 0 0,0 0 0,1-1 0,-1 1 0,0 0 0,1 0 0,-1 0 0,1 0 0,0 0 0,-1 0 0,1-1 0,-1 1 0,1 0 0,0 0 0,0-1 0,-1 1 0,1-1 0,0 1 0,0-1 0,0 1 0,0-1 0,0 1 0,0-1 0,0 0 0,0 1 0,0-1 0,0 0 0,0 0 0,0 0 0,1 0 0,16 2 0,0 0 0,0-2 0,-1 0 0,1-1 0,0-1 0,23-5 0,105-33 0,-104 26 0,45-22 0,-73 30 0,-1-1 0,-1-1 0,1 0 0,-1 0 0,-1-1 0,0-1 0,14-15 0,-23 24 0,0-1 0,-1 0 0,1 0 0,-1 0 0,0 0 0,0-1 0,0 1 0,0 0 0,0 0 0,0-1 0,0 1 0,-1 0 0,1-1 0,-1 1 0,0-1 0,0 1 0,0 0 0,0-1 0,0 1 0,0-1 0,-1 1 0,1-1 0,-1 1 0,0 0 0,1-1 0,-1 1 0,-2-4 0,1 4 0,0-1 0,0 1 0,0 0 0,0 0 0,0 0 0,0 0 0,-1 0 0,1 0 0,-1 0 0,1 1 0,-1-1 0,0 1 0,1 0 0,-1 0 0,0 0 0,0 0 0,0 0 0,0 1 0,0-1 0,0 1 0,0 0 0,-4 0 0,3 0 0,-1 0 0,1 1 0,-1 0 0,1 0 0,-1 0 0,1 1 0,-1-1 0,1 1 0,0 0 0,0 0 0,0 1 0,-5 3 0,2 0 0,1 0 0,-1 0 0,2 0 0,-1 1 0,1-1 0,-6 10 0,1 2 0,0 1 0,1 1 0,1-1 0,-8 34 0,9-25 114,1 0 0,-4 53 0,9-69-285,1-1 0,0 1 1,1-1-1,0 0 0,1 1 1,0-1-1,1 0 0,0 0 1,10 21-1,2-8-6655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7.177"/>
    </inkml:context>
    <inkml:brush xml:id="br0">
      <inkml:brushProperty name="width" value="0.05" units="cm"/>
      <inkml:brushProperty name="height" value="0.05" units="cm"/>
      <inkml:brushProperty name="color" value="#FF0066"/>
    </inkml:brush>
  </inkml:definitions>
  <inkml:trace contextRef="#ctx0" brushRef="#br0">75 138 24575,'-45'-72'0,"15"27"0,37 61 0,-1 0 0,-1 1 0,-1 0 0,0 0 0,1 18 0,1 8 0,0 81 0,-6-102 0,-2 0 0,0-1 0,-1 1 0,-2 0 0,-10 32 0,59-196 0,2-7 0,-35 119 0,1 0 0,28-48 0,-38 74 0,1-1 0,0 1 0,0 1 0,0-1 0,0 0 0,1 1 0,6-6 0,-9 9 0,0-1 0,-1 1 0,1-1 0,0 1 0,0 0 0,0-1 0,0 1 0,-1 0 0,1 0 0,0-1 0,0 1 0,0 0 0,0 0 0,0 0 0,0 0 0,0 0 0,0 0 0,0 1 0,0-1 0,-1 0 0,1 0 0,0 1 0,0-1 0,0 0 0,0 1 0,0-1 0,-1 1 0,1-1 0,0 1 0,0-1 0,-1 1 0,1 0 0,-1-1 0,1 1 0,0 0 0,-1-1 0,1 1 0,-1 0 0,1 0 0,-1 0 0,0 0 0,1-1 0,-1 1 0,0 0 0,0 0 0,1 1 0,3 13 0,-1 1 0,0-1 0,0 1 0,-2 0 0,0-1 0,-1 1 0,-2 21 0,1-5 0,-1 8 0,1 38 0,1-77 0,0-1 0,0 0 0,0 0 0,0 0 0,0 0 0,0 0 0,0 1 0,0-1 0,0 0 0,0 0 0,0 0 0,0 0 0,0 0 0,0 1 0,0-1 0,0 0 0,0 0 0,0 0 0,0 0 0,0 0 0,0 1 0,0-1 0,0 0 0,0 0 0,0 0 0,0 0 0,0 0 0,1 0 0,-1 0 0,0 1 0,0-1 0,0 0 0,0 0 0,0 0 0,0 0 0,0 0 0,1 0 0,-1 0 0,0 0 0,0 0 0,0 0 0,0 0 0,0 0 0,1 1 0,-1-1 0,0 0 0,0 0 0,0 0 0,0 0 0,0 0 0,1 0 0,-1-1 0,7-7 0,4-17 0,15-39 0,-15 31 0,3 1 0,19-37 0,-32 67 0,1 0 0,-1 0 0,1 0 0,-1 0 0,1 0 0,0 0 0,0 0 0,0 0 0,-1 1 0,2-1 0,-1 1 0,3-2 0,-4 2 0,0 1 0,0 0 0,0 0 0,0 0 0,0 0 0,0 0 0,0 0 0,0 0 0,0 0 0,0 0 0,0 0 0,0 1 0,0-1 0,0 0 0,0 1 0,0-1 0,0 0 0,0 1 0,0-1 0,0 1 0,-1 0 0,1-1 0,0 1 0,0 0 0,-1-1 0,1 1 0,0 0 0,-1 0 0,1 0 0,-1-1 0,1 1 0,0 2 0,4 9 0,-1 0 0,0 0 0,0 0 0,-1 1 0,-1-1 0,0 1 0,-1 0 0,0 19 0,2 6 0,1 1-1365,-1-6-5461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8.722"/>
    </inkml:context>
    <inkml:brush xml:id="br0">
      <inkml:brushProperty name="width" value="0.05" units="cm"/>
      <inkml:brushProperty name="height" value="0.05" units="cm"/>
      <inkml:brushProperty name="color" value="#FF0066"/>
    </inkml:brush>
  </inkml:definitions>
  <inkml:trace contextRef="#ctx0" brushRef="#br0">120 205 24575,'-21'-27'0,"18"22"0,-1 0 0,0 0 0,0 1 0,-8-9 0,12 13 0,-1 0 0,1 0 0,0-1 0,-1 1 0,1 0 0,0 0 0,0 0 0,-1-1 0,1 1 0,0 0 0,-1 0 0,1 0 0,0 0 0,-1 0 0,1 0 0,0 0 0,-1 0 0,1 0 0,0 0 0,-1 0 0,1 0 0,-1 0 0,1 0 0,0 0 0,-1 0 0,1 0 0,0 0 0,-1 0 0,1 0 0,0 1 0,-1-1 0,1 0 0,0 0 0,0 0 0,-1 1 0,1-1 0,0 0 0,0 0 0,-1 1 0,1-1 0,0 0 0,0 0 0,0 1 0,-1-1 0,1 0 0,0 1 0,0-1 0,0 0 0,0 1 0,0 0 0,-5 21 0,5-21 0,-1 45 0,1 0 0,13 85 0,-6-68 0,2 24 0,13 152 0,-20-190 0,-3 0 0,-11 89 0,11-130 0,-7 29 0,8-36 0,-1 1 0,1-1 0,-1 1 0,1-1 0,-1 1 0,0-1 0,0 1 0,0-1 0,0 0 0,0 1 0,0-1 0,0 0 0,0 0 0,0 0 0,0 1 0,-1-1 0,-1 1 0,2-2 0,0 0 0,1 0 0,-1 0 0,0 0 0,0-1 0,0 1 0,1 0 0,-1 0 0,0 0 0,0-1 0,0 1 0,1 0 0,-1-1 0,0 1 0,1-1 0,-1 1 0,0-1 0,1 1 0,-1-1 0,1 1 0,-1-1 0,1 1 0,-1-1 0,1 0 0,-1 1 0,1-1 0,-1 0 0,1 0 0,0 1 0,0-1 0,-1 0 0,1-1 0,-11-30 0,10 29 0,-8-40 0,1 0 0,-4-71 0,9-90 0,4 124 0,17-123 0,-13 176 0,0 0 0,2 0 0,1 1 0,1 0 0,1 0 0,1 1 0,1 0 0,19-27 0,-25 44 0,0 0 0,0 1 0,1 0 0,-1 0 0,1 1 0,1 0 0,-1 0 0,1 1 0,0 0 0,1 0 0,-1 1 0,1 0 0,0 0 0,11-2 0,-15 4 0,1 1 0,0 0 0,0 1 0,0 0 0,0-1 0,0 2 0,0-1 0,0 1 0,0 0 0,0 0 0,0 0 0,-1 1 0,1 0 0,-1 0 0,1 1 0,-1 0 0,0-1 0,1 2 0,-2-1 0,1 1 0,0-1 0,-1 1 0,6 7 0,-5-6 12,-1 0-1,1 0 0,-1 1 1,-1 0-1,1 0 1,-1 0-1,0 0 0,-1 0 1,1 1-1,-1-1 0,0 1 1,-1 0-1,0-1 1,1 13-1,-2-9 6,0 0 0,-1-1 0,-1 1 0,0-1 0,0 1 0,-1-1 0,0 1 0,0-1 1,-8 13-1,2-6-173,-1 0 1,0-1 0,-1 0 0,-1-1 0,0 0 0,-1-1 0,-1 0-1,0-1 1,-1-1 0,-23 15 0,14-14-6671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9.160"/>
    </inkml:context>
    <inkml:brush xml:id="br0">
      <inkml:brushProperty name="width" value="0.05" units="cm"/>
      <inkml:brushProperty name="height" value="0.05" units="cm"/>
      <inkml:brushProperty name="color" value="#FF0066"/>
    </inkml:brush>
  </inkml:definitions>
  <inkml:trace contextRef="#ctx0" brushRef="#br0">167 163 24575,'15'-72'0,"-14"66"0,-1 1 0,0-1 0,1 0 0,-2 0 0,1 1 0,-1-1 0,0 0 0,0 1 0,0-1 0,-4-8 0,5 13 0,-1 0 0,1 0 0,-1 0 0,1 0 0,-1 0 0,0 0 0,1 0 0,-1 0 0,0 0 0,0 0 0,0 0 0,0 0 0,0 0 0,0 1 0,0-1 0,0 0 0,0 1 0,0-1 0,0 1 0,0-1 0,0 1 0,0 0 0,-1-1 0,1 1 0,0 0 0,0 0 0,0 0 0,-1 0 0,1 0 0,0 0 0,0 0 0,0 0 0,-1 1 0,1-1 0,0 0 0,0 1 0,0-1 0,0 1 0,-3 0 0,0 2 0,-1 0 0,1 0 0,-1 1 0,1-1 0,0 1 0,0 0 0,-6 8 0,-2 4 0,1 0 0,1 1 0,0 1 0,1 0 0,1 0 0,0 0 0,2 1 0,0 0 0,-4 22 0,10-39 0,0 1 0,-1-1 0,1 1 0,0-1 0,0 1 0,0-1 0,0 1 0,1-1 0,-1 0 0,1 1 0,-1-1 0,1 1 0,0-1 0,0 0 0,0 0 0,0 0 0,1 1 0,-1-1 0,0 0 0,1 0 0,0-1 0,-1 1 0,1 0 0,0 0 0,0-1 0,0 1 0,4 1 0,-3-1 0,1-1 0,0 0 0,0 1 0,1-2 0,-1 1 0,0 0 0,0-1 0,0 0 0,0 0 0,0 0 0,1-1 0,-1 1 0,0-1 0,0 0 0,6-2 0,5-3 0,-1 0 0,-1 0 0,1-2 0,-1 1 0,0-2 0,-1 0 0,0 0 0,-1-1 0,1-1 0,-2 0 0,0 0 0,0-1 0,-1 0 0,0-1 0,-1 0 0,8-19 0,-15 89 0,-3-23 98,0 52 110,2-76-487,1 1 1,0-1-1,1 0 1,0 1-1,6 17 1,-1-13-6548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7.971"/>
    </inkml:context>
    <inkml:brush xml:id="br0">
      <inkml:brushProperty name="width" value="0.05" units="cm"/>
      <inkml:brushProperty name="height" value="0.05" units="cm"/>
      <inkml:brushProperty name="color" value="#FF0066"/>
    </inkml:brush>
  </inkml:definitions>
  <inkml:trace contextRef="#ctx0" brushRef="#br0">256 5 24575,'-6'-3'0,"-4"2"0,-4 4 0,-3 7 0,0 5 0,-1 6 0,-3 4 0,-3 13 0,2 6 0,1 0 0,3 2 0,1-1 0,3-3 0,1-2 0,3-3 0,3-5 0,3-4 0,2-8-8191</inkml:trace>
  <inkml:trace contextRef="#ctx0" brushRef="#br0" timeOffset="1">760 89 24575,'-3'3'0,"-3"1"0,-2 2 0,4 1 0,6-2 0,5-1 0,7-1 0,7-4 0,6-2 0,0-1 0,3-1 0,-2-2 0,-3 2 0,-5 1-8191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39.579"/>
    </inkml:context>
    <inkml:brush xml:id="br0">
      <inkml:brushProperty name="width" value="0.05" units="cm"/>
      <inkml:brushProperty name="height" value="0.05" units="cm"/>
      <inkml:brushProperty name="color" value="#FF0066"/>
    </inkml:brush>
  </inkml:definitions>
  <inkml:trace contextRef="#ctx0" brushRef="#br0">272 549 24575,'3'-7'0,"-1"0"0,0 0 0,-1-1 0,0 1 0,0 0 0,0-1 0,-1 1 0,-1-10 0,1 14 0,-1-1 0,0 1 0,0 0 0,0 0 0,0 0 0,0 1 0,-1-1 0,1 0 0,-1 0 0,0 1 0,0-1 0,0 1 0,0-1 0,0 1 0,0 0 0,-1 0 0,1 0 0,-1 0 0,1 0 0,-1 1 0,0-1 0,-3-1 0,-1 1 0,0-1 0,0 1 0,0 1 0,0-1 0,-1 1 0,1 0 0,-1 1 0,1 0 0,-1 0 0,1 0 0,0 1 0,-1 0 0,1 1 0,0 0 0,0 0 0,0 0 0,0 1 0,0 0 0,0 0 0,1 1 0,-1 0 0,1 0 0,0 0 0,0 1 0,1 0 0,-8 8 0,9-9 0,0 0 0,0 1 0,0-1 0,1 1 0,0 0 0,0 0 0,0 0 0,0 1 0,1-1 0,0 1 0,0-1 0,0 1 0,1 0 0,0-1 0,0 1 0,0 0 0,1 0 0,0 0 0,0 0 0,1 0 0,-1 0 0,1 0 0,0-1 0,1 1 0,0 0 0,-1-1 0,2 1 0,-1-1 0,1 1 0,0-1 0,0 0 0,0 0 0,6 6 0,-6-7 0,1 0 0,0 0 0,1 0 0,-1 0 0,1 0 0,-1-1 0,1 0 0,0 0 0,0 0 0,1-1 0,-1 1 0,0-1 0,1-1 0,-1 1 0,7 0 0,-4-1 0,-1-1 0,0 0 0,0 0 0,0-1 0,1 1 0,-1-2 0,0 1 0,0-1 0,0 0 0,12-6 0,-6 1 0,0 0 0,-1-1 0,0 0 0,0-1 0,-1 0 0,0-1 0,-1 0 0,0-1 0,-1 0 0,0-1 0,11-17 0,-10 9 0,-1 0 0,-1 0 0,-1 0 0,0-1 0,-2 0 0,0 0 0,2-39 0,-5-156 0,-4 158 0,2 43 0,1 11 0,-1-1 0,0 0 0,0 1 0,0-1 0,-1 0 0,1 1 0,-1-1 0,0 1 0,0-1 0,-1 1 0,-2-6 0,4 10 0,0 0 0,0 0 0,0 0 0,0 0 0,-1 0 0,1 0 0,0 0 0,0 0 0,0 0 0,0 0 0,0 0 0,-1 0 0,1 0 0,0 0 0,0 0 0,0 0 0,0 0 0,0 0 0,0 0 0,0 0 0,-1 0 0,1 0 0,0 0 0,0 0 0,0 1 0,0-1 0,0 0 0,0 0 0,0 0 0,0 0 0,-1 0 0,1 0 0,0 0 0,0 0 0,0 1 0,0-1 0,0 0 0,0 0 0,0 0 0,0 0 0,0 0 0,0 0 0,0 1 0,0-1 0,0 0 0,0 0 0,0 0 0,0 0 0,0 0 0,0 1 0,0-1 0,0 0 0,-3 20 0,0-1 0,1 1 0,1 0 0,2 31 0,0-5 0,0 61-455,6 0 0,33 182 0,-26-224-6371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0.617"/>
    </inkml:context>
    <inkml:brush xml:id="br0">
      <inkml:brushProperty name="width" value="0.05" units="cm"/>
      <inkml:brushProperty name="height" value="0.05" units="cm"/>
      <inkml:brushProperty name="color" value="#FF0066"/>
    </inkml:brush>
  </inkml:definitions>
  <inkml:trace contextRef="#ctx0" brushRef="#br0">88 95 24575,'-34'-27'0,"29"24"0,1 0 0,-1 0 0,0-1 0,1 0 0,0 1 0,0-2 0,0 1 0,1 0 0,-1-1 0,1 1 0,-3-7 0,5 11 0,1-1 0,0 1 0,0 0 0,0-1 0,-1 1 0,1 0 0,0-1 0,0 1 0,0 0 0,0-1 0,0 1 0,0-1 0,0 1 0,0 0 0,0-1 0,0 1 0,0 0 0,0-1 0,0 1 0,0-1 0,0 1 0,0 0 0,0-1 0,0 1 0,0 0 0,1-1 0,-1 1 0,0 0 0,0-1 0,0 1 0,1 0 0,-1-1 0,0 1 0,0 0 0,1-1 0,-1 1 0,0 0 0,1 0 0,-1 0 0,0-1 0,1 1 0,-1 0 0,0 0 0,1 0 0,-1 0 0,1 0 0,-1 0 0,0-1 0,1 1 0,-1 0 0,1 0 0,-1 0 0,0 0 0,1 0 0,-1 1 0,1-1 0,-1 0 0,0 0 0,1 0 0,-1 0 0,0 0 0,1 1 0,27 8 0,-27-8 0,24 10 0,0 2 0,-1 1 0,0 2 0,-2 0 0,1 1 0,-2 1 0,-1 1 0,0 0 0,-1 2 0,-1 0 0,-1 2 0,-1 0 0,-2 0 0,0 1 0,14 35 0,-19-33 0,-1 1 0,-1 0 0,-1 1 0,-2 0 0,2 45 0,-14 142 0,3-144 0,5 107 0,2-153 0,1-1 0,1 0 0,1 0 0,2-1 0,0 0 0,1 0 0,1 0 0,16 28 0,-15-35 0,0-1 0,0 0 0,2-1 0,0 0 0,0 0 0,1-2 0,1 1 0,0-2 0,19 13 0,-22-17 0,0-1 0,0-1 0,0 0 0,1 0 0,-1-1 0,1-1 0,0 0 0,0-1 0,1 0 0,-1 0 0,0-2 0,1 1 0,-1-1 0,19-3 0,2-5 0,-1-1 0,0-1 0,0-2 0,-1-1 0,0-1 0,-2-2 0,36-25 0,-65 41 0,0 0 0,0 1 0,0-1 0,0 0 0,0 0 0,0 0 0,0 0 0,0 0 0,0 0 0,0 0 0,0 0 0,0 0 0,0 0 0,0 0 0,0 0 0,0 1 0,0-1 0,0 0 0,0 0 0,0 0 0,0 0 0,1 0 0,-1 0 0,0 0 0,0 0 0,0 0 0,0 0 0,0 0 0,0 0 0,0 0 0,0 0 0,0 1 0,0-1 0,0 0 0,0 0 0,0 0 0,0 0 0,0 0 0,1 0 0,-1 0 0,0 0 0,0 0 0,0 0 0,0 0 0,0 0 0,0 0 0,0 0 0,0 0 0,0 0 0,0 0 0,0 0 0,1 0 0,-1 0 0,0 0 0,0 0 0,-7 13 0,-10 16 0,4-8 0,1 1 0,0 0 0,2 1 0,1 0 0,1 1 0,-10 48 0,13-39 0,2 0 0,1 0 0,1 1 0,6 50 0,3-22 0,26 95 0,30 56 0,-62-207 0,13 39 0,72 248 0,-73-234 0,-3 0 0,-2 1 0,0 61 0,-8-109 0,-1 0 0,-1 0 0,0-1 0,-1 1 0,0 0 0,-6 19 0,6-27 0,0 1 0,1-1 0,-2-1 0,1 1 0,0 0 0,-1 0 0,1-1 0,-1 0 0,0 1 0,0-1 0,-1 0 0,1 0 0,-1-1 0,1 1 0,-1-1 0,0 0 0,0 0 0,0 0 0,0 0 0,0-1 0,-5 2 0,-2-1 0,0-1 0,0 0 0,0 0 0,-1-1 0,1-1 0,0 0 0,0 0 0,0-1 0,-19-7 0,-10-4 0,-46-23 0,73 30 0,-23-10-682,-35-23-1,47 23-6143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1.019"/>
    </inkml:context>
    <inkml:brush xml:id="br0">
      <inkml:brushProperty name="width" value="0.05" units="cm"/>
      <inkml:brushProperty name="height" value="0.05" units="cm"/>
      <inkml:brushProperty name="color" value="#FF0066"/>
    </inkml:brush>
  </inkml:definitions>
  <inkml:trace contextRef="#ctx0" brushRef="#br0">403 685 24575,'-95'25'0,"-1"-4"0,-101 9 0,182-30 0,35-4 0,-18 4 0,570-91-1031,-425 70 674,2140-297-5425,-709 101 2727,-1312 179 2381,69-17 985,-255 38 2086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4.626"/>
    </inkml:context>
    <inkml:brush xml:id="br0">
      <inkml:brushProperty name="width" value="0.05" units="cm"/>
      <inkml:brushProperty name="height" value="0.05" units="cm"/>
      <inkml:brushProperty name="color" value="#FF0066"/>
    </inkml:brush>
  </inkml:definitions>
  <inkml:trace contextRef="#ctx0" brushRef="#br0">27 34 24575,'-1'-1'0,"0"0"0,0 0 0,-1 0 0,1 0 0,0 1 0,0-1 0,-1 0 0,1 1 0,0-1 0,-1 0 0,1 1 0,-1 0 0,1-1 0,-1 1 0,1 0 0,-1 0 0,-1 0 0,28 6 0,141 9-333,200-8-1,-246-7 129,161 1 289,803-3-1792,-3-32 971,-1048 33 737,138-12 0,-168 13 139,-8-1 227,-19 0 746,-36 0 504,-45 11-2981,80-7-5461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5.062"/>
    </inkml:context>
    <inkml:brush xml:id="br0">
      <inkml:brushProperty name="width" value="0.05" units="cm"/>
      <inkml:brushProperty name="height" value="0.05" units="cm"/>
      <inkml:brushProperty name="color" value="#FF0066"/>
    </inkml:brush>
  </inkml:definitions>
  <inkml:trace contextRef="#ctx0" brushRef="#br0">35 2 24575,'-1'0'0,"0"-1"0,0 1 0,0 0 0,0 0 0,0 0 0,0 0 0,-1 0 0,1 0 0,0 0 0,0 0 0,0 1 0,0-1 0,0 0 0,0 1 0,0-1 0,0 0 0,1 1 0,-1 0 0,0-1 0,0 1 0,0-1 0,0 1 0,1 0 0,-1-1 0,-1 2 0,2 0 0,0 1 0,0-1 0,1 0 0,-1 0 0,0 0 0,1 1 0,-1-1 0,1 0 0,0 0 0,0 0 0,1 3 0,7 18 0,-2 1 0,-1 0 0,0 0 0,-2 1 0,-1-1 0,-1 1 0,-2 48 0,-7 4 0,-19 91 0,16-114 0,2 4-1365,6-37-5461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5.450"/>
    </inkml:context>
    <inkml:brush xml:id="br0">
      <inkml:brushProperty name="width" value="0.05" units="cm"/>
      <inkml:brushProperty name="height" value="0.05" units="cm"/>
      <inkml:brushProperty name="color" value="#FF0066"/>
    </inkml:brush>
  </inkml:definitions>
  <inkml:trace contextRef="#ctx0" brushRef="#br0">3 123 24575,'0'0'0,"0"0"0,0 0 0,0 0 0,0 0 0,0 0 0,-1 0 0,1 0 0,0 0 0,0 0 0,0 0 0,0 0 0,0 0 0,0 0 0,0 0 0,0 0 0,0 0 0,0 0 0,-1 0 0,1 0 0,0 0 0,0 0 0,0 0 0,0 0 0,0 0 0,0 0 0,0 0 0,0 0 0,0 0 0,0 1 0,0-1 0,0 0 0,0 0 0,0 0 0,-1 0 0,1 0 0,0 0 0,0 0 0,0 0 0,0 0 0,0 0 0,0 0 0,0 0 0,0 1 0,0-1 0,0 0 0,0 0 0,0 0 0,0 0 0,0 0 0,0 0 0,0 0 0,0 0 0,0 0 0,0 0 0,0 1 0,0-1 0,0 0 0,0 0 0,1 0 0,4 6 0,10 5 0,8 3 0,0-1 0,2-2 0,-1 0 0,40 10 0,-52-18 0,0 0 0,0 0 0,1-2 0,-1 1 0,1-2 0,-1 1 0,1-2 0,-1 0 0,1 0 0,-1-1 0,22-7 0,-27 6 0,0 0 0,-1 0 0,1-1 0,-1 0 0,0-1 0,0 1 0,-1-1 0,1 0 0,6-8 0,5-8 0,18-29 0,2-2 0,-29 42 0,-7 7 0,1 0 0,0 1 0,0-1 0,0 1 0,0 0 0,0-1 0,1 1 0,-1 0 0,1 0 0,-1 1 0,4-3 0,-6 4 0,0 0 0,0 0 0,1 0 0,-1 0 0,0 0 0,0 0 0,0 0 0,0 0 0,0 0 0,1 0 0,-1 0 0,0 0 0,0 0 0,0 0 0,0 0 0,0 0 0,1 0 0,-1 0 0,0 0 0,0 0 0,0 0 0,0 0 0,0 1 0,0-1 0,1 0 0,-1 0 0,0 0 0,0 0 0,0 0 0,0 0 0,0 0 0,0 1 0,0-1 0,0 0 0,0 0 0,0 0 0,0 0 0,0 0 0,0 1 0,0-1 0,1 0 0,-1 0 0,0 0 0,0 0 0,0 0 0,-1 1 0,1-1 0,0 0 0,0 0 0,0 0 0,0 0 0,0 0 0,0 0 0,0 1 0,0-1 0,0 0 0,0 0 0,0 0 0,0 0 0,-5 11 0,-8 11 69,-2-1-1,0-1 0,-1 0 0,-35 34 1,-85 58-1776,95-82-5119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6.366"/>
    </inkml:context>
    <inkml:brush xml:id="br0">
      <inkml:brushProperty name="width" value="0.05" units="cm"/>
      <inkml:brushProperty name="height" value="0.05" units="cm"/>
      <inkml:brushProperty name="color" value="#FF0066"/>
    </inkml:brush>
  </inkml:definitions>
  <inkml:trace contextRef="#ctx0" brushRef="#br0">1 41 24575,'0'-2'0,"0"0"0,0 1 0,0-1 0,0 0 0,1 0 0,-1 1 0,0-1 0,1 0 0,-1 0 0,1 1 0,0-1 0,0 1 0,-1-1 0,1 1 0,0-1 0,0 1 0,1-1 0,-1 1 0,0 0 0,0 0 0,1-1 0,-1 1 0,0 0 0,4-1 0,-4 1 0,0 1 0,0 0 0,0 0 0,1 0 0,-1 0 0,0 0 0,0 0 0,0 0 0,1 0 0,-1 1 0,0-1 0,0 0 0,0 1 0,0-1 0,0 0 0,0 1 0,0 0 0,0-1 0,0 1 0,0 0 0,0-1 0,0 1 0,0 0 0,0 0 0,0 0 0,-1 0 0,1 0 0,0 0 0,-1 0 0,1 0 0,-1 0 0,1 0 0,-1 0 0,1 0 0,-1 0 0,1 3 0,3 15 0,0 0 0,0 1 0,-2-1 0,-1 1 0,0 0 0,-4 33 0,2-6 0,1-8-1365,-1-5-5461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7.120"/>
    </inkml:context>
    <inkml:brush xml:id="br0">
      <inkml:brushProperty name="width" value="0.05" units="cm"/>
      <inkml:brushProperty name="height" value="0.05" units="cm"/>
      <inkml:brushProperty name="color" value="#FF0066"/>
    </inkml:brush>
  </inkml:definitions>
  <inkml:trace contextRef="#ctx0" brushRef="#br0">64 672 24575,'-11'-22'0,"1"0"0,1 0 0,1-1 0,1-1 0,1 1 0,2-1 0,0 0 0,1 0 0,1 0 0,2-38 0,2 47 0,0-1 0,0 0 0,2 1 0,0 0 0,0-1 0,2 2 0,0-1 0,0 0 0,1 1 0,1 1 0,1-1 0,0 1 0,0 1 0,1-1 0,1 2 0,0-1 0,13-9 0,-4 6 0,1 2 0,0 0 0,1 1 0,0 1 0,0 1 0,1 1 0,1 1 0,-1 1 0,1 1 0,1 1 0,-1 2 0,44-2 0,-43 4 0,1 2 0,-1 1 0,1 0 0,-1 2 0,0 1 0,0 2 0,0 0 0,-1 1 0,0 1 0,-1 2 0,0 0 0,26 18 0,-38-22 0,-1 2 0,1-1 0,-1 1 0,-1 1 0,1 0 0,-2 0 0,1 1 0,-2 0 0,13 22 0,-17-27 0,-1 0 0,1 1 0,-1-1 0,0 1 0,0-1 0,-1 1 0,0 0 0,0 0 0,-1 0 0,0-1 0,0 1 0,0 0 0,-1 0 0,0 0 0,-1 0 0,1-1 0,-1 1 0,0-1 0,-1 1 0,-6 11 0,1-5 0,-1-1 0,-1 0 0,0-1 0,0 1 0,-1-2 0,-1 0 0,0 0 0,-20 12 0,-12 4 0,-55 25 0,68-36 0,7-3 0,0-1 0,-1-1 0,-30 8 0,52-19 0,11-4 0,13-5 0,4 4 0,0 1 0,0 2 0,1 0 0,-1 1 0,1 2 0,0 1 0,-1 1 0,39 7 0,-54-7 0,0 0 0,0 1 0,0 0 0,0 1 0,-1 0 0,0 0 0,1 1 0,-2 0 0,1 1 0,13 11 0,-17-13 0,-1 1 0,0 0 0,0-1 0,0 1 0,-1 1 0,0-1 0,0 0 0,0 1 0,-1-1 0,0 1 0,0 0 0,0 0 0,0 0 0,-1 0 0,0 0 0,-1 0 0,1 0 0,-1 1 0,-1 6 0,-1-1 0,0 0 0,-1 0 0,0-1 0,-1 1 0,0-1 0,-1 0 0,0-1 0,-1 1 0,0-1 0,0 0 0,-1 0 0,-1-1 0,1 0 0,-2 0 0,1-1 0,-16 12 0,4-4 0,-1-1 0,-1-2 0,-1 0 0,0-1 0,0-1 0,-42 13 0,55-21 0,-1-1 0,1 0 0,-1-1 0,1 0 0,-1-1 0,0 0 0,1 0 0,-1-1 0,0-1 0,1 0 0,-1 0 0,1-1 0,0 0 0,-18-9 0,-6-6 0,1 0 0,-54-42 0,81 56 0,-114-90 0,118 93-85,1 0 0,0 0-1,-1 0 1,1-1 0,0 1-1,0 0 1,0 0 0,0-1-1,0 1 1,1 0 0,-1-1-1,0 1 1,0-1 0,1 0-1,-1-2 1,1-6-6741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7.717"/>
    </inkml:context>
    <inkml:brush xml:id="br0">
      <inkml:brushProperty name="width" value="0.05" units="cm"/>
      <inkml:brushProperty name="height" value="0.05" units="cm"/>
      <inkml:brushProperty name="color" value="#FF0066"/>
    </inkml:brush>
  </inkml:definitions>
  <inkml:trace contextRef="#ctx0" brushRef="#br0">68 253 24575,'-1'-1'0,"1"0"0,-1 1 0,1-1 0,-1 0 0,1 1 0,-1-1 0,1 0 0,0 0 0,-1 0 0,1 0 0,0 1 0,-1-1 0,1 0 0,0 0 0,0 0 0,0 0 0,0 0 0,0 0 0,3-2 0,3 10 0,-3-1 0,0 0 0,-1 0 0,0 0 0,-1 1 0,1-1 0,-1 1 0,0-1 0,0 14 0,-5 53 0,4-70 0,-6 41 0,-1-1 0,-3 0 0,-1 0 0,-2-1 0,-20 43 0,31-96 0,3-13 0,9-50 0,33-180 0,-35 224 0,1 1 0,1 0 0,1 0 0,2 1 0,0 0 0,23-32 0,-28 49 0,0 0 0,1 1 0,0-1 0,0 2 0,14-11 0,-20 17 0,0 1 0,1 0 0,-1 0 0,0 1 0,1-1 0,-1 1 0,1-1 0,0 1 0,-1 0 0,6 0 0,-7 1 0,1 0 0,-1 0 0,0 0 0,0 0 0,1 0 0,-1 1 0,0 0 0,0-1 0,0 1 0,0 0 0,0 0 0,0 0 0,0 0 0,0 0 0,0 0 0,0 1 0,0-1 0,2 4 0,2 2 0,0 0 0,0 1 0,-1 0 0,0 0 0,-1 0 0,1 0 0,-2 1 0,6 15 0,14 79 0,-18-78 0,43 324 0,-48-349 0,8 102-1365,-8-80-5461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8.099"/>
    </inkml:context>
    <inkml:brush xml:id="br0">
      <inkml:brushProperty name="width" value="0.05" units="cm"/>
      <inkml:brushProperty name="height" value="0.05" units="cm"/>
      <inkml:brushProperty name="color" value="#FF0066"/>
    </inkml:brush>
  </inkml:definitions>
  <inkml:trace contextRef="#ctx0" brushRef="#br0">8 112 24575,'-3'-2'0,"-1"-5"0,4 0 0,3-3 0,8 1 0,8 0 0,9-3 0,5 2 0,6 1 0,5 1 0,4 1 0,1-1 0,-1 0 0,-9 3-8191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8.807"/>
    </inkml:context>
    <inkml:brush xml:id="br0">
      <inkml:brushProperty name="width" value="0.05" units="cm"/>
      <inkml:brushProperty name="height" value="0.05" units="cm"/>
      <inkml:brushProperty name="color" value="#FF0066"/>
    </inkml:brush>
  </inkml:definitions>
  <inkml:trace contextRef="#ctx0" brushRef="#br0">196 147 24575,'6'-44'0,"-4"38"0,-1 1 0,0-1 0,0 0 0,0 0 0,-1 0 0,0-6 0,0 10 0,-1-1 0,0 1 0,1 0 0,-1-1 0,0 1 0,0 0 0,0-1 0,-1 1 0,1 0 0,0 0 0,-1 0 0,1 0 0,-1 0 0,0 1 0,0-1 0,0 0 0,0 1 0,-3-3 0,2 2 0,-1 0 0,1 1 0,0-1 0,-1 1 0,1-1 0,-1 1 0,1 0 0,-1 0 0,1 1 0,-1-1 0,0 1 0,1 0 0,-1 0 0,0 0 0,0 0 0,1 0 0,-1 1 0,0 0 0,1 0 0,-1 0 0,1 0 0,-1 1 0,1-1 0,0 1 0,0 0 0,-1 0 0,1 0 0,0 0 0,1 0 0,-1 1 0,0-1 0,1 1 0,-1 0 0,1 0 0,0 0 0,0 0 0,0 0 0,0 0 0,1 1 0,-1-1 0,1 1 0,0-1 0,0 1 0,0-1 0,0 1 0,1 0 0,-1-1 0,1 1 0,0 0 0,0-1 0,1 1 0,-1 0 0,1-1 0,1 7 0,2-2 0,-1 0 0,1 0 0,0-1 0,1 1 0,0-1 0,0 0 0,1-1 0,0 0 0,0 1 0,8 5 0,14 9 0,36 23 0,-18-14 0,-37-24 0,1 1 0,-1 0 0,-1 1 0,1 0 0,12 16 0,-20-23 0,0 1 0,1 0 0,-1 0 0,0 0 0,0 0 0,-1 0 0,1 0 0,0 0 0,-1 0 0,1 0 0,-1 0 0,1 0 0,-1 0 0,0 0 0,0 1 0,0-1 0,0 0 0,-1 0 0,1 0 0,0 0 0,-1 0 0,0 0 0,1 0 0,-1 0 0,0 0 0,0 0 0,0 0 0,0 0 0,0 0 0,-1 0 0,1-1 0,-1 1 0,1-1 0,-1 1 0,1-1 0,-1 1 0,0-1 0,-2 1 0,-5 4 0,0 0 0,0-1 0,-1-1 0,0 0 0,0 0 0,0 0 0,0-2 0,0 1 0,-1-1 0,-20 1 0,23-2 0,0-1 0,-1 0 0,1 0 0,0-1 0,0 0 0,0-1 0,0 0 0,0 0 0,0 0 0,0-1 0,1 0 0,-1-1 0,1 0 0,-12-8 0,15 9-57,0-1 0,1 0 1,-1 0-1,1 0 0,0 0 0,0 0 0,0-1 0,1 1 0,0-1 0,0 0 0,0 0 1,0 0-1,1 0 0,-1 0 0,1 0 0,1 0 0,-1 0 0,1-1 0,0 1 1,0 0-1,0 0 0,1-1 0,1-5 0,6-22-6769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8.520"/>
    </inkml:context>
    <inkml:brush xml:id="br0">
      <inkml:brushProperty name="width" value="0.05" units="cm"/>
      <inkml:brushProperty name="height" value="0.05" units="cm"/>
      <inkml:brushProperty name="color" value="#FF0066"/>
    </inkml:brush>
  </inkml:definitions>
  <inkml:trace contextRef="#ctx0" brushRef="#br0">457 196 24575,'12'-42'0,"-11"37"0,0-1 0,-1 1 0,0-1 0,0 1 0,-1 0 0,0-1 0,0 1 0,0 0 0,0 0 0,-1-1 0,0 1 0,0 0 0,0 1 0,0-1 0,-1 0 0,0 1 0,0-1 0,0 1 0,-1 0 0,0 0 0,1 0 0,-1 0 0,0 1 0,-6-4 0,4 3 0,-1 0 0,0 0 0,-1 0 0,1 1 0,0 1 0,-1-1 0,0 1 0,0 0 0,1 1 0,-1-1 0,0 2 0,0-1 0,0 1 0,0 0 0,-15 3 0,6 1 0,-1 2 0,1-1 0,0 2 0,0 0 0,1 1 0,0 1 0,0 1 0,1 0 0,0 1 0,1 0 0,0 1 0,1 1 0,1 0 0,0 1 0,-14 20 0,22-29 0,1 0 0,1 1 0,-1-1 0,1 0 0,0 1 0,0 0 0,1-1 0,-1 1 0,1 0 0,0 9 0,1-12 0,0 0 0,0 0 0,0 0 0,1 0 0,0 0 0,-1 0 0,1-1 0,0 1 0,0 0 0,0 0 0,1-1 0,-1 1 0,1-1 0,-1 1 0,1-1 0,0 0 0,0 1 0,0-1 0,0 0 0,1 0 0,-1-1 0,5 4 0,4 1 0,0-1 0,1 0 0,-1 0 0,25 5 0,53 5 0,-38-7 0,-19-3 0,0 2 0,-1 1 0,43 17 0,-65-21 0,1 1 0,-1 0 0,0 0 0,-1 1 0,0 0 0,11 10 0,-14-11 0,-1 0 0,0 0 0,0 0 0,0 1 0,-1-1 0,0 1 0,0 0 0,0 0 0,-1 0 0,0 0 0,2 8 0,-3-10 0,0-1 0,-1 0 0,1 1 0,-1-1 0,0 1 0,0-1 0,0 1 0,-1-1 0,1 0 0,-1 1 0,0-1 0,0 1 0,0-1 0,0 0 0,0 0 0,-1 0 0,-2 5 0,1-5 0,-1 1 0,1 0 0,0-1 0,-1 1 0,0-1 0,0 0 0,0-1 0,0 1 0,-1-1 0,1 1 0,-5 1 0,-4 0 0,1 0 0,-1-1 0,1 0 0,-1-1 0,0-1 0,0 0 0,0 0 0,-18-2 0,9-2-136,-1-1-1,1-1 1,0-1-1,1-1 1,-1-1-1,1 0 1,1-2-1,-1-1 0,-26-18 1,16 6-6690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8:49.543"/>
    </inkml:context>
    <inkml:brush xml:id="br0">
      <inkml:brushProperty name="width" value="0.05" units="cm"/>
      <inkml:brushProperty name="height" value="0.05" units="cm"/>
      <inkml:brushProperty name="color" value="#FF0066"/>
    </inkml:brush>
  </inkml:definitions>
  <inkml:trace contextRef="#ctx0" brushRef="#br0">3500 558 24575,'0'-7'0,"-1"0"0,0 0 0,0 0 0,-1 0 0,0 1 0,-1-1 0,1 1 0,-1-1 0,0 1 0,-1 0 0,-6-9 0,-6-7 0,-31-31 0,40 46 0,-21-22 0,-3 1 0,0 2 0,-1 1 0,-55-32 0,38 30 0,-1 2 0,-96-33 0,50 31 0,0 3 0,-2 5 0,-140-10 0,-202 15 0,318 19 0,-194 34 0,266-29 0,0 2 0,1 3 0,0 1 0,1 3 0,1 2 0,1 2 0,1 2 0,1 1 0,-69 56 0,-41 44 0,-258 200 0,215-169 0,162-125 0,1 1 0,2 2 0,-35 50 0,58-73 0,1 1 0,0 0 0,1 0 0,1 1 0,0 0 0,1 0 0,0 1 0,-4 23 0,8-28 0,0 0 0,0 0 0,1 0 0,1 0 0,0 0 0,0 0 0,1 0 0,0 0 0,1 0 0,0-1 0,0 1 0,1-1 0,10 18 0,4 1 0,2-1 0,1-1 0,1 0 0,1-2 0,2 0 0,52 38 0,181 102 0,-250-159 0,21 12 0,570 310 0,-503-285 0,1-5 0,2-4 0,1-4 0,2-5 0,109 12 0,15-12 0,283-7 0,-418-19 0,1-4 0,166-34 0,-182 22 0,-2-3 0,0-3 0,121-59 0,-165 66 0,-1-1 0,0-1 0,-2-2 0,0-1 0,-2-1 0,0-1 0,-2-1 0,0-1 0,30-48 0,-14 12 0,-2-3 0,-4-1 0,37-100 0,-62 143 0,-2 0 0,0 0 0,-1-1 0,-1 0 0,-1 0 0,-2 0 0,0 0 0,-2-1 0,0 1 0,-2 0 0,-9-41 0,2 28 0,-2 1 0,-1 1 0,-2 0 0,-2 1 0,0 1 0,-42-58 0,29 53 0,-1 1 0,-2 2 0,-2 1 0,-1 1 0,-1 2 0,-2 2 0,-50-29 0,-4 6 0,-2 4 0,-123-43 0,-88-13-1365,211 75-5461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21.283"/>
    </inkml:context>
    <inkml:brush xml:id="br0">
      <inkml:brushProperty name="width" value="0.05" units="cm"/>
      <inkml:brushProperty name="height" value="0.05" units="cm"/>
      <inkml:brushProperty name="color" value="#FF0066"/>
    </inkml:brush>
  </inkml:definitions>
  <inkml:trace contextRef="#ctx0" brushRef="#br0">1 1 24575,'3'0'0,"6"0"0,8 0 0,10 0 0,8 0 0,13 0 0,9 0 0,10 0 0,10 0 0,10 0 0,-2 0 0,-4 0 0,-12 0 0,-13 0 0,-13 3 0,-13 1-8191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23.727"/>
    </inkml:context>
    <inkml:brush xml:id="br0">
      <inkml:brushProperty name="width" value="0.05" units="cm"/>
      <inkml:brushProperty name="height" value="0.05" units="cm"/>
      <inkml:brushProperty name="color" value="#FF0066"/>
    </inkml:brush>
  </inkml:definitions>
  <inkml:trace contextRef="#ctx0" brushRef="#br0">1 35 24575,'146'1'0,"158"-2"0,-268-2 171,51-11-1,-53 7-1023,58-3 0,-78 10-5973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25.337"/>
    </inkml:context>
    <inkml:brush xml:id="br0">
      <inkml:brushProperty name="width" value="0.05" units="cm"/>
      <inkml:brushProperty name="height" value="0.05" units="cm"/>
      <inkml:brushProperty name="color" value="#FF0066"/>
    </inkml:brush>
  </inkml:definitions>
  <inkml:trace contextRef="#ctx0" brushRef="#br0">1 154 24575,'10'-4'0,"1"0"0,0 1 0,1 0 0,18-2 0,12-2 0,232-49 0,-87 26 0,110-10 0,-175 38-1365,-96 3-5461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30.828"/>
    </inkml:context>
    <inkml:brush xml:id="br0">
      <inkml:brushProperty name="width" value="0.05" units="cm"/>
      <inkml:brushProperty name="height" value="0.05" units="cm"/>
      <inkml:brushProperty name="color" value="#FF0066"/>
    </inkml:brush>
  </inkml:definitions>
  <inkml:trace contextRef="#ctx0" brushRef="#br0">0 59 24575,'169'1'0,"284"-10"0,-416 4-341,-1-1 0,0-2-1,39-15 1,-47 14-6485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32.405"/>
    </inkml:context>
    <inkml:brush xml:id="br0">
      <inkml:brushProperty name="width" value="0.05" units="cm"/>
      <inkml:brushProperty name="height" value="0.05" units="cm"/>
      <inkml:brushProperty name="color" value="#FF0066"/>
    </inkml:brush>
  </inkml:definitions>
  <inkml:trace contextRef="#ctx0" brushRef="#br0">0 14 24575,'0'-3'0,"3"0"0,15-1 0,22 1 0,16 4 0,15 1 0,12 1 0,10 0 0,6-1 0,1 0 0,-6-2 0,-12 1 0,-16-1 0,-15 0 0,-13 0 0,-14 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7:33.174"/>
    </inkml:context>
    <inkml:brush xml:id="br0">
      <inkml:brushProperty name="width" value="0.05" units="cm"/>
      <inkml:brushProperty name="height" value="0.05" units="cm"/>
      <inkml:brushProperty name="color" value="#FF0066"/>
    </inkml:brush>
  </inkml:definitions>
  <inkml:trace contextRef="#ctx0" brushRef="#br0">1 1 24575,'8'0'0,"15"0"0,35 0 0,36 0 0,36 0 0,19 0 0,10 0 0,-5 0 0,-17 0 0,-26 0 0,-30 0 0,-27 0-8191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10:03:32.826"/>
    </inkml:context>
    <inkml:brush xml:id="br0">
      <inkml:brushProperty name="width" value="0.05" units="cm"/>
      <inkml:brushProperty name="height" value="0.05" units="cm"/>
      <inkml:brushProperty name="color" value="#FF0066"/>
    </inkml:brush>
  </inkml:definitions>
  <inkml:trace contextRef="#ctx0" brushRef="#br0">1 88 24575,'6'0'0,"15"0"0,23-3 0,25 0 0,42-12 0,42-4 0,47 3 0,34 3-1303,24 4 1303,2 4 0,-15 2 0,-31 2 0,-41 1 0,-44 1 0,-45 0-6888</inkml:trace>
</inkml:ink>
</file>

<file path=ppt/ink/ink349.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4T06:05:02.630"/>
    </inkml:context>
    <inkml:brush xml:id="br0">
      <inkml:brushProperty name="width" value="0.05292" units="cm"/>
      <inkml:brushProperty name="height" value="0.05292" units="cm"/>
      <inkml:brushProperty name="color" value="#FF0000"/>
    </inkml:brush>
  </inkml:definitions>
  <inkml:trace contextRef="#ctx0" brushRef="#br0">5330 17258 0,'-26'-26'0,"26"0"0,-14 12 15,-39-39 1,27 40 15,26 0-31,13 79 31,0-39-15,1 39-16,-1-27 16,40 107-1,-40-107 1,13 14 0,-26-39-1</inkml:trace>
  <inkml:trace contextRef="#ctx0" brushRef="#br0" timeOffset="468.76">5475 17073 0,'14'27'32,"-1"-1"-17,-13 14 1,13-14-16,-13 1 0,0 12 16,40 67-1,-27-79-15,0-1 16,0-13-1,1 1-15,25-1 0,-25-13 16,39-27 0,-40 14-16,0 0 15,-13-14-15,0-12 16,0-1-16,0 14 0,-13-14 16,-14 0-16,14 14 15,-13-1-15,-1 14 0,1 0 16,-40 26-1,52 0 1,1 40 0,13-39-1,13-1-15,1 0 0,-1-13 16</inkml:trace>
  <inkml:trace contextRef="#ctx0" brushRef="#br0" timeOffset="935.82">5899 17007 0,'0'0'0,"0"-13"16,-14 0 15,-12 119 16,26-54-47,13-25 16,0-1-16,14 1 0,-14-1 15,93 80 1,-53-80 0,26-52 15,-66 0-31,-13-1 15,0-13-15,0 1 0,0-1 16,-13 0-16,0 1 16,-13-1-16,-80-26 31,66 66-15,14 13-16,12 0 15,1 1-15,0-1 0,13 0 16,40-26 15,-27 0-31</inkml:trace>
  <inkml:trace contextRef="#ctx0" brushRef="#br0" timeOffset="1352.35">6216 16875 0,'0'0'16,"40"-27"15,-27 27-15,-26 40 15,13-27-31,0 1 0,0 65 31,0-53-31,79 120 31,-52-120-31,-14 1 0,13-14 16,1 0-16,-14 0 16,0 1-16,14-14 0,-14 0 15,40-146 17,-53 107-32,0-1 15,0 0-15,-13 0 16,-1 1-16,-25-14 15,-1 40-15,13 13 16,1 0-16,0 13 0,-1 0 16,14 0-16,-14 1 0,14-1 15,-13 0 1</inkml:trace>
  <inkml:trace contextRef="#ctx0" brushRef="#br0" timeOffset="1915">6798 16584 0,'0'-13'16,"-13"0"-16,26 39 0,-39-52 15,12 26-15,-12 132 47,52 93-15,-12-186-32,25 14 15,94 0 16,-107-53-31,0-13 16,1-14-16,-1-26 16,-26 27-1,0 0-15,0-1 0,0 1 0,0-1 16,-39-65 15,65 39 0,-13 53-31,1-13 0,-1 13 16,53 66 15,-53-13-31,0-27 16,1 14-16,-14-14 0,0 1 16,13-1-16,-13 0 0,39 27 46,-25-53-46</inkml:trace>
  <inkml:trace contextRef="#ctx0" brushRef="#br0" timeOffset="2639.04">7301 16584 0,'-14'-13'15,"28"26"-15,-41-26 0,14 13 16,13 13 15,13 0-31,0 14 16,40 78 0,-39-78-1,12 39 1,0-13-16,-12-40 15,-1 0-15,-13 1 0,13-1 16,-105-185 47,65 119-63,1 13 0,12-13 15,1 14-15,0-1 0,13 0 16,26-52-1,-12 79 1,39-14 0,-1 27-16,-25 0 15,65 40 17,-78 52-17,-28-65-15,1-1 16,-13 14-16,13-14 0,-1 1 15,-12-14-15,13 14 16,-1-14-16,14 0 0,-13-13 16,26-13-1,1 0 1,-1 13-16,27-27 16,-14 14-16,0 13 0,1 0 15,-1 0-15,1 0 16,-1 13-16,93 133 31,-119-133-15,-13 40-1,0-40-15,-14 0 0,1 0 16,-14-13-16,-79 14 16,80-14-1,-41 13-15,54-13 16,-1 0-16</inkml:trace>
  <inkml:trace contextRef="#ctx0" brushRef="#br0" timeOffset="3152.48">5647 18250 0,'0'0'16,"-26"13"-16,26 1 15,13-28 1,27-12-16,13 0 0,13-14 15,291-145 1,-198 92-16,237-92 16,266-119-1,-451 211-15,-12 14 16,409-159 15,-595 225-15</inkml:trace>
  <inkml:trace contextRef="#ctx0" brushRef="#br0" timeOffset="13859.27">7856 16029 0,'0'0'0,"-26"0"16,-1-14-16,1 14 15,-14 0-15,14 0 0,-14 0 16,13-13-16,-52 13 15,53 0 1,-1 0-16,-105 13 31,92 1-31,1-1 0,-14 0 16,0 0-16,0 14 16,-13-14-16,0 13 0,0 1 15,-14-1-15,-145 80 16,159-80-1,-13 14-15,-67 26 16,80-26-16,-13 0 0,13-1 16,13 1-16,-13 0 15,13-1-15,0 1 0,0 0 16,-92 118 0,105-118-1,0 39 1,0 1-16,1 12 15,26-52-15,-14 13 16,-39 119 0,66-133-1,-13 1-15,13 26 16,0-39-16,0 65 31,26-39-31,1-26 16,-1-1-16,1 1 0,-1-1 15,14 0-15,-1-12 0,14-1 16,172 40 15,-13-27-15,-146-26-16,13 0 0,-13-13 16,14 13-16,-14-13 0,13 0 15,1-1-15,-14-12 16,13-1-16,14 1 0,-14-14 15,252-132 1,-252 133 0,80-54-1,-40 1-15,-66 52 0,145-185 32,-158 185-17,-27-12-15,13-1 16,1 0-16,-1-53 15,-13 0 1,1 40-16,-14-40 16,-14 40-16,1 13 15,-13 0-15,13 0 0,-14 14 16,-13-14-16,1 13 0,-1 0 16,-13 14-16,0-14 15,0 14-15,-132-40 16,132 53-1,-66-14-15,66 27 16,0-13-16,14 13 0,-1 0 16,-79 26-1,93-26 1,-1 14-16,-12-1 16,12 0-16</inkml:trace>
  <inkml:trace contextRef="#ctx0" brushRef="#br0" timeOffset="14915.82">8597 15129 0,'-14'-13'16,"14"0"-16,27 66 47,-27-27-32,13 1-15,0 12 16,14 54-16,-14-53 15,14 105 1,-14-105-16,0-1 0,0 1 16,14 66-1,-14-53 1,0-40-16,0 40 16,-13-27-1,14 1-15,-14-14 16,0 0-16,0 0 15</inkml:trace>
  <inkml:trace contextRef="#ctx0" brushRef="#br0" timeOffset="15191.45">8583 15790 0,'0'0'0,"-13"0"0,13 14 16,0-1-16,27-13 15,-14 0 1,66 13 0,-39 0-16,26-13 15,0 14 1,-39-1-16,-1-13 0,40 26 31,-53-26-15</inkml:trace>
  <inkml:trace contextRef="#ctx0" brushRef="#br0" timeOffset="15438.21">9046 15698 0,'0'-27'16,"0"54"-16,0-40 16,-13 26-16,0 13 15,0-12-15,-1 12 16,-12 0-16,0 14 0,12-13 16,-12-1-16,-1 14 0,14-14 0,-53 54 31,53-54-16,0-13-15,13 0 16,-14-13 0</inkml:trace>
  <inkml:trace contextRef="#ctx0" brushRef="#br0" timeOffset="66938.6">4457 5951 0,'0'0'0,"0"-26"31,0 13-15,0 0-1,0-1 17,0 28-17,0 12 1,0 40-1,13-26-15,-13 26 16,0-26-16,14-14 0,-14 14 16,39 26-1,-12-53 1,-14-13-16,13 0 16,1-13-16,-1 0 15,1-1-15,12-12 0,-12 13 16,-1-1-16,1-12 0,-1 13 15,1 0-15,-14 13 0,0-14 16,-13 1 0</inkml:trace>
  <inkml:trace contextRef="#ctx0" brushRef="#br0" timeOffset="67142.5">4814 6004 0,'0'0'0,"0"-13"16,0-13-16,0 12 0,0 1 15,0 0-15,13 66 32,-13-40-17,14 14-15,-1-1 16,13 40 0,-26-39-16,27 12 15,-27-12-15,13-14 0</inkml:trace>
  <inkml:trace contextRef="#ctx0" brushRef="#br0" timeOffset="67287.95">4841 5846 0,'0'0'0,"-53"-53"16,39 53-1,1 0-15,0 13 16,13 13-1</inkml:trace>
  <inkml:trace contextRef="#ctx0" brushRef="#br0" timeOffset="67667.95">4894 5965 0,'13'26'16,"0"-26"-1,-39-26-15,65 52 0,-26-13 16,1 1-16,-1-14 0,13 13 16,27 53 15,-40-40-31,-13-12 16,0-1-16,0 0 0,-26-13 31,13-26-16,13-14 1,0 0-16,13 14 16,0-1-16,27-26 15,-14 40 1,-12 13-16,-1 13 16,0 1-16,13 25 15,-26-12-15,14-1 0,-14-13 16,0 1-16,0 12 15,13-13-15</inkml:trace>
  <inkml:trace contextRef="#ctx0" brushRef="#br0" timeOffset="68016.17">5343 5859 0,'-39'0'15,"78"0"-15,-92 26 16,53 1-16,-13-14 16,13 0-16,0 14 0,13-14 15,40 40 1,-40-40 0,14-13-16,-14 0 15,14 0-15,-14 0 0,13-13 16,-26 0-16,13-1 0,1-12 15,-28-80 1,1 80 0,0-27-1,0 26-15,0 27 16,-1 13-16,1 67 31,13-67-15</inkml:trace>
  <inkml:trace contextRef="#ctx0" brushRef="#br0" timeOffset="68225.86">5542 5832 0,'0'-13'16,"0"26"-16,13-13 31,0 0-16,0 14-15,0-1 16,67 40 0,-54-40-1,1-13 1,-14-13-16,0 0 16</inkml:trace>
  <inkml:trace contextRef="#ctx0" brushRef="#br0" timeOffset="68410.02">5766 5753 0,'0'0'0,"0"-26"15,-13-1-15,0 14 0,13-14 16,-13 27-16,0 14 16,-1-1-1,1 27-15,0-14 0,0 27 0,-1 0 16,-12 0-16,13 0 16,13-14-16,-14 14 15,1 66 1,26-119-1</inkml:trace>
  <inkml:trace contextRef="#ctx0" brushRef="#br0" timeOffset="71394.38">6705 16319 0,'0'0'0,"-26"0"16,-14 27 62,27-27-62,0 13-16,0-13 15,-27 13-15,27-13 16,-106 0 15,92-13-31,1 0 16,-1 0-16,1-1 16,-93-52-1,79 40 1,-132-53-1,66 26 1,67 26-16,-14 1 0,13-1 16,-171-145 15,184 133-31,1-1 0,-1 0 16,-65-158 15,-1-159 0,80 291-31,-27-53 16,27 53-16,0 13 15,-1-13-15,1 13 0,-79-304 47,26 26-16,39 252-31,14 13 16,-27-172 0,27 171-16,0-12 0,0 0 15,-1 13-15,-12-14 16,-67-383 15,40 212-15,40 159-16,0-14 15,-66-463 17,65 384-17,1 92-15,0-12 0,-14 12 16,-52-264 15,66 278-31,-14-1 0,-26-65 16,40 79-16,-13 0 15,-54-252 17,41 133-17,26 0 1,13 66 0,-14 66-16,14 0 15,0 13-15,0-132 31,0 146-31,14-40 16,-14 39-16,0 1 16,13-14-16,-13 27 0,0 0 15,0-27 17,0 27-32,13 0 15,-13 0-15,0-40 47,13 26-47,0 1 16,-13 13-16,14-27 15,-14 27-15,0-1 16,0 1-16,0 0 16,0 0-16,0-1 0,0 1 15,-14 0-15,14-13 16,-13-1-1,13 14-15,0 0 16,0-1-16,-13 14 16,0 0 62</inkml:trace>
  <inkml:trace contextRef="#ctx0" brushRef="#br0" timeOffset="72043.3">3875 9072 0,'0'14'31,"13"-28"0,-13 1-15,0-13 0,27-67-1,-14 53 1,0 1-16,14-67 16,-14 53-16,0 0 15,0 0-15,14-66 16,-14 80-1,0-14-15,1 26 16,-14 14-16,13 13 16,13 27 15,27 39 0,-40-40-31,40 80 16,-26-80-16,-1 14 15,67 79 1,-67-93-16,1 1 16,-14-1-16,13 1 15,-12-14-15,52 53 32,-53-66-32,0 13 15,-13-26 16,-13 0-15</inkml:trace>
  <inkml:trace contextRef="#ctx0" brushRef="#br0" timeOffset="77315.53">27761 5422 0,'-13'0'0,"26"0"0,-40-13 16,14 13-1,13-13 1,-13 13-16,0-13 47,-1 13-16,28 13-15,-1-13-16,93 13 31,13-13-31,79-13 15,-39 13 1,-80 0 0,1 0-16,-14 0 0,0 0 15,172 0 17,-212 0-32,1 0 0,-14 0 15,-53-13 1,27 13-1,-40 0 1,13 0 0</inkml:trace>
  <inkml:trace contextRef="#ctx0" brushRef="#br0" timeOffset="78030.92">27668 5475 0,'0'14'32,"13"-14"-17,1 0-15,39 0 16,-27 13-16,27-13 16,304-13 15,-251-1-31,185 14 31,-199-13-31,146 13 16,-119 0-16,-79 0 15,-13 0-15,-1 0 16,-39 0 31,0 0-16,26 0-15,0 0-16,-26 0 78</inkml:trace>
  <inkml:trace contextRef="#ctx0" brushRef="#br0" timeOffset="78708.35">29983 5383 0,'-14'13'0,"28"-26"0,-41 26 16,14-13-16,26 0 47,40 0-47,13 0 16,146 13-1,-159-13 1,0 0-16,66 0 31,-93 0-31,1 0 16,-54 0-1,14 0-15,-13 0 0</inkml:trace>
  <inkml:trace contextRef="#ctx0" brushRef="#br0" timeOffset="79035.1">29969 5541 0,'-13'0'15,"26"0"1,14 0 15,26 0-15,-13 0-1,39 0-15,53 0 32,-79 14-32,-27-14 0,14 0 0,-13 0 15,-14 0-15,13 0 31</inkml:trace>
  <inkml:trace contextRef="#ctx0" brushRef="#br0" timeOffset="79439.82">31028 5462 0,'-14'0'15,"67"0"32,0 0-31,-13 0-16,26 0 15,-26 0-15,-14 13 16,1-13-16,-1 0 16,-13 0-16,0 0 0</inkml:trace>
  <inkml:trace contextRef="#ctx0" brushRef="#br0" timeOffset="79723.88">31001 5594 0,'0'14'0,"0"-28"0,53 28 47,-40-14-31,40 0-16,-26 0 15,78 0 1,1 0 0,-79 0-1,-1 0-15,-13 0 0</inkml:trace>
  <inkml:trace contextRef="#ctx0" brushRef="#br0" timeOffset="81371.5">19045 6163 0,'-26'0'15,"12"0"-15,54 0 0,-93 0 16,27 0-16,-1 0 16,14 0-16,0 0 0,0 0 15,-1 0-15,28 0 47,210-40-16,-157 40-31,12 0 16,93 0-16,-80-13 16,345 13 15,-67 0-16,-132 0-15,-132 0 16,357 13 15,-397-13-31,0 0 0,53 0 16,0 0 0,-26-13-1,-80 13 1,0 0-16,1 0 94,-1 0-63,0 0-16,0 0 48,-13-13 15,-13 0 125</inkml:trace>
  <inkml:trace contextRef="#ctx0" brushRef="#br0" timeOffset="84455.55">5211 6864 0,'0'0'0,"-13"-13"32,-1-1-32,14 1 31,0 0-31,0 39 62,27 54-46,-14-54 0,-13-13-16,13 14 0,1-1 15,-1-12-15,0-1 0,0 0 16,53-26 15,-13-93 0,-39 80-31,-14-27 16,0 0 0,0 40-16,-27-14 15,27 40 1,0 1-16,27 118 47,-14-106-47,0 14 15,53 66 1,-66-80-16,13 1 0,1-14 16,-1 0-16,0 0 15,0-13-15</inkml:trace>
  <inkml:trace contextRef="#ctx0" brushRef="#br0" timeOffset="85185.16">5608 6771 0,'-14'0'16,"28"0"-16,-41-13 0,14 0 16,26 66 15,0-14-16,-13-12 1,27 26 0,-27-40-16,0 0 0,0 0 15,13-13-15,-13 14 16,0-1 46,0 0-30,13 0-32,-13 1 15,0-1 1,27 0 0,-14-13-1,0 0-15,1 13 16,-1-13-16,0 0 15,0-13-15,0 0 0,1 0 16,-1-1-16,0-25 16,-13 25-16,0-12 15,0 0 1,0 12-16,-26-25 31,-1 39-31,14 0 16,0 13-16,0 0 31,52-13 0,-12 0-15,39 27 15,-53-14-31,-13 0 0,13 0 16,0 14-1,14 12 17</inkml:trace>
  <inkml:trace contextRef="#ctx0" brushRef="#br0" timeOffset="85927.69">5912 6692 0,'-13'-26'0,"26"52"0,-40-52 16,14 26-16,40 52 47,-1 1-32,-13-26-15,14 12 16,-27-12-16,13-14 15,-13 0-15,13 14 16,0-14-16,-13 0 16,0-26 15,-52-106 0,25 79-31,14 14 16,-14-14-16,1-13 15,13 27-15,13-1 16,0 1 0,53 13-1,-40 0-15,0 13 16,14 0-16,39 26 31,-53 0-15,-66 67 15,53-80-15,-13 0-16,0 1 0,13-1 15,13 0 1,0-13-16,0 0 0,0 0 16,93 0 15,-66 13-16,-27 1-15,0-1 0,-26 26 32,-13-12-17,13-14-15,-14 0 0,1-13 16,-27 14 0,0-1-1,13-13-15,27 0 16,0 0-16</inkml:trace>
  <inkml:trace contextRef="#ctx0" brushRef="#br0" timeOffset="86609.84">4999 4682 0,'0'-13'0,"-13"13"15,26 13-15,-39-26 16,13 79 0,13-27-1,-14 1-15,14 13 0,0 0 16,0 13-16,14 0 16,-14 0-16,13 0 0,0 1 15,-13 12-15,66 331 31,-66-344-15,13-26-16,-13 13 16,14 26-1,-1-66-15,-13 0 0,0-39 16,0 13 0</inkml:trace>
  <inkml:trace contextRef="#ctx0" brushRef="#br0" timeOffset="86947.96">4986 5660 0,'-13'-13'0,"0"13"0,39 13 0,-79-26 15,40 13-15,0 13 0,0-13 16,-1 27 0,28-14-1,12 0 1,40 14-1,-39-27-15,-1 13 0,0-13 16,1 0-16,13 0 16,-14-13-16,0 0 15,80-54 1,-79 41-16,-14 0 16,-13-1-16,13 1 15,-13-1-15,-13-26 16,13 40-16,-26 13 15,12 13 1,14 1-16,0-1 16,0 13-16,0 1 15</inkml:trace>
  <inkml:trace contextRef="#ctx0" brushRef="#br0" timeOffset="87434.37">5581 4351 0,'0'0'0,"-26"-26"0,-1-1 31,41 27-15,105-13 0,-66 13-16,26-13 0,0 13 0,14-13 15,396 13 17,-383 13-32,0 0 15,13 14-15,-13 12 0,-1 1 16,1 0-16,0 12 15,278 200 1,-239-107 0,-92-79-16,-13 14 15,-1-14-15,-12 0 0,-14 13 16,0-13-16,0-13 16,-26 119-1,0-92 1,0-14-16,0-40 15,13 1-15,0-14 0,-14-13 16</inkml:trace>
  <inkml:trace contextRef="#ctx0" brushRef="#br0" timeOffset="87795.92">7737 5687 0,'-13'13'0,"26"-26"0,-53 26 16,27-13-16,0 0 16,13 13-16,-13-13 0,26 0 15,0 0 1,0 0-16,1 14 0,12-14 16,120 26 15,-54-26 0,-79 0-31,1-13 16,-1 0-16,-13-1 0,13 1 15,0-13-15,-13 12 16,13-12-16,14-67 31,-27 80-31,0 13 31,0 40-15,-13-27-16,13 0 0</inkml:trace>
  <inkml:trace contextRef="#ctx0" brushRef="#br0" timeOffset="89462.13">7063 6031 0,'0'0'0,"-27"-13"47,1-1-16,12 28-31,1 25 16,13-12-16,27 118 31,-27-118-31,13 12 0,13 27 16,-12-39-1,12-1-15,14 1 16,79-54 0,-106 1-1,27-106 16,-27 92-31,-13-66 16,0 66 0,0 14-16,0 13 0,13 105 47,-13-65-47,13 12 0,-13 1 15,14 0-15,-1-1 16,-13-12-16,13 13 0,40 65 31,-40-91-15,0-28-1</inkml:trace>
  <inkml:trace contextRef="#ctx0" brushRef="#br0" timeOffset="89877.32">7631 6018 0,'0'-27'0,"0"54"0,0-67 16,0 13-16,-26 1 15,-1 26 1,1 0-16,-1 26 16,14-12-16,0 12 15,13 1-15,0 118 31,0-119-31,13 1 16,0-1-16,1-12 16,65 25-1,-66-39-15,0-13 16,40-40 0,-39 27-16,-1-1 15,0 1-15,-13-1 16,13 1-16,0 13 0,-13-14 15,0 14-15,14 66 32,-14 0-17,0-27-15,0 14 16,26 52 0,-26-78-1,13-14-15,1 0 0</inkml:trace>
  <inkml:trace contextRef="#ctx0" brushRef="#br0" timeOffset="90514.12">7975 5938 0,'0'-26'0,"0"52"0,-26-65 16,12 39-16,1 26 31,13 0-16,0 1-15,0-1 16,13-12-16,1 52 16,-14-40-16,0 1 15,0-14-15,13 13 0,-13-13 16,0 1-16,0-28 31,0-38-15,0 25-16,0-13 15,-27-145 1,27 146-16,0-1 16,14-26-1,12 39 1,-13 27-16,1 0 0,-1 0 0,40 66 31,-40-52-15,-13 12-16,0 1 0,0-14 15,-13 13-15,13-12 0,-14 12 16,-12 14 0,26-27-1,26-13 17,-12 13-32,-1-13 15,106 40 16,-106-27-15,-39 80 15,-1-67-31,1-13 16,-40 14-16,26-14 16,0 0-16,1 0 15,-1-13-15,0 14 0,14-14 16,-1 13-16</inkml:trace>
  <inkml:trace contextRef="#ctx0" brushRef="#br0" timeOffset="90854.25">6864 6851 0,'-13'13'16,"26"-26"-16,-26 39 16,26-26-16,67-13 15,-28 0-15,15-1 0,25-25 16,636-199 15,105-66 0,-741 264-15</inkml:trace>
  <inkml:trace contextRef="#ctx0" brushRef="#br0" timeOffset="92258.93">6811 17563 0,'-26'0'16,"52"0"-16,-79 13 0,53 13 15,-13-13-15,26 1 16,-13-28-16,93-25 15,515-239 17,-502 225-32,92-39 15,-118 65 1,-27 1-16,-53-1 31</inkml:trace>
  <inkml:trace contextRef="#ctx0" brushRef="#br0" timeOffset="92519.67">6679 17827 0,'-26'27'15,"-1"-14"-15,80-53 16,-93 67-16,67-54 15,12 1-15,28-14 0,12-13 16,14 0-16,26-13 16,0 0-16,145-80 15,358-118 17,-543 224-32,-26 14 15,-13 13-15,-27 13 0,-26 0 16</inkml:trace>
  <inkml:trace contextRef="#ctx0" brushRef="#br0" timeOffset="94398.29">9456 16518 0,'-105'40'16,"210"-80"-16,-237 93 0,79-40 15,0 27 16,80-54-15,-14 1-16,27-53 16,26-40-16,-40 53 15,14-26-15,53-185 32,-54 65-32,-26-12 15,-13 92-15,-13 0 16,-79-199-1,52 226-15,0 12 0,1 14 16,-41-26 0,54 52-16,-1 27 0,1-1 15,-1 14 1,27 14 0,14-1-1,25 0 1</inkml:trace>
  <inkml:trace contextRef="#ctx0" brushRef="#br0" timeOffset="94742.08">9139 14852 0,'0'0'0,"-13"0"16,13-27 0,0 14-16,0 0 0,13-106 31,0 53-15,-13 26-1,0-13-15,13-53 16,1 66-1,-1 27-15,0-13 0,14 26 16,-14 0-16,26 26 16,28 27-16,-28-13 15,173 171 1,-159-158 0,-14 13-16</inkml:trace>
  <inkml:trace contextRef="#ctx0" brushRef="#br0" timeOffset="106379.45">21849 6917 0,'-13'0'0,"-14"0"16,1 0 31,39 13-32,0-13 1,53 26-16,-13-12 16,0-14-16,13 0 0,14 13 15,12-13-15,14 0 0,0 0 16,343-13 15,-250-1-31,-120 14 16,1 0-16,-1-13 0,-13 13 15,-13 0-15,66 0 16,-93 0 0,-12 0-16,25 0 15,-39 13 32,0 1 31,0-1-31,-13-13 469,13-13-469,-13 13-32,0 0 704,13-14-688,-14 14 1,1 0 421,0-13-391,0 13 48,0 0-48,-1 0 94,14 13-124,0 1 733,-13-14-655,13-14-95,-13 14 1</inkml:trace>
  <inkml:trace contextRef="#ctx0" brushRef="#br0" timeOffset="107536.55">21862 7843 0,'0'13'0,"0"-26"0,-13 26 16,0-13-16,-27 0 31,133-13 0,-41-1-31,28 1 0,26 13 0,-1-26 16,41 12-16,-1 1 0,1 0 16,475-27 15,-501 27-31,-1 13 0,-27 0 16,120 0 15,-225 0-16</inkml:trace>
  <inkml:trace contextRef="#ctx0" brushRef="#br0" timeOffset="109218.92">17736 8557 0,'-40'13'16,"80"-26"-16,-146 39 0,79-13 15,1 1-15,0-14 0,12 13 16,1 0-16,13 0 15,159 14 17,-1-27-17,-52-14-15,27 1 16,-1 13-16,185-39 16,-26 25-16,-145 1 15,-27 0-15,277 0 31,-369 13-31,13 0 16,-27 0 0,-40 13-1,14 0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9.153"/>
    </inkml:context>
    <inkml:brush xml:id="br0">
      <inkml:brushProperty name="width" value="0.05" units="cm"/>
      <inkml:brushProperty name="height" value="0.05" units="cm"/>
      <inkml:brushProperty name="color" value="#FF0066"/>
    </inkml:brush>
  </inkml:definitions>
  <inkml:trace contextRef="#ctx0" brushRef="#br0">1 7 24575,'0'0'0,"0"0"0,0 0 0,0 0 0,0 0 0,0-1 0,0 1 0,0 0 0,0 0 0,0 0 0,0 0 0,0-1 0,0 1 0,0 0 0,0 0 0,0 0 0,0-1 0,0 1 0,0 0 0,0 0 0,0 0 0,0 0 0,0-1 0,0 1 0,0 0 0,0 0 0,0 0 0,0 0 0,0 0 0,0-1 0,1 1 0,-1 0 0,0 0 0,0 0 0,0 0 0,0 0 0,0 0 0,1-1 0,-1 1 0,0 0 0,0 0 0,0 0 0,0 0 0,1 0 0,-1 0 0,0 0 0,0 0 0,0 0 0,0 0 0,1 0 0,-1 0 0,0 0 0,0 0 0,0 0 0,0 0 0,1 0 0,-1 0 0,0 0 0,0 0 0,0 0 0,0 0 0,1 0 0,-1 1 0,7 10 0,22 180 0,-20-112 0,20 77 0,-25-143-227,0-1-1,0 1 1,1-1-1,1 0 1,9 16-1,-2-9-6598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51:51.168"/>
    </inkml:context>
    <inkml:brush xml:id="br0">
      <inkml:brushProperty name="width" value="0.05" units="cm"/>
      <inkml:brushProperty name="height" value="0.05" units="cm"/>
      <inkml:brushProperty name="color" value="#FF0066"/>
    </inkml:brush>
  </inkml:definitions>
  <inkml:trace contextRef="#ctx0" brushRef="#br0">1 0 24575,'22'0'0,"469"4"0,-3 22 0,-137 16 0,22 2 0,-231-41 0,-33-3 0,-21 9 0,21-1 0,-954-9 0,211-45 0,219 9 0,369 35 0,21 1 0,56 1 0,347-1-125,314 7-437,-470 5 385,241 45-1,-444-54 178,-14-1 0,0-1 0,0 1 0,0-1 0,0 1 0,-1 1 0,1-1 0,0 1 0,-1 0 0,1 0 0,8 5 0,-13-7 0,0 1 0,0-1 1,0 1-1,0-1 0,1 0 0,-1 1 0,0-1 0,0 1 0,0-1 0,0 0 0,0 1 0,0-1 0,0 1 0,0-1 1,0 1-1,0-1 0,0 0 0,-1 1 0,1-1 0,0 1 0,0-1 0,0 0 0,0 1 0,-1-1 0,1 0 0,0 1 0,0-1 1,-1 0-1,1 1 0,0-1 0,-1 0 0,1 0 0,0 1 0,-1-1 0,1 0 0,0 0 0,-1 1 0,1-1 0,0 0 0,-1 0 1,1 0-1,-1 0 0,1 0 0,-1 0 0,0 0 0,-22 9 170,-20-1 39,-1-2 0,-1-1 0,-71-3 0,72-2-177,-373-1-32,-76 2 0,479-1 0,8 0 0,0 0 0,0 0 0,-1 0 0,1 1 0,0 0 0,-10 3 0,17-2 0,9 0 0,271 5 0,-183-7 0,377 0-1365,-432 0-5461</inkml:trace>
</inkml:ink>
</file>

<file path=ppt/ink/ink35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3-12-14T06:18:26.631"/>
    </inkml:context>
    <inkml:brush xml:id="br0">
      <inkml:brushProperty name="width" value="0.05292" units="cm"/>
      <inkml:brushProperty name="height" value="0.05292" units="cm"/>
      <inkml:brushProperty name="color" value="#FF0000"/>
    </inkml:brush>
  </inkml:definitions>
  <inkml:trace contextRef="#ctx0" brushRef="#br0">2658 3902 0,'0'-14'0,"0"28"0,14-41 16,-14 14-16,0 0 15,0-14-15,0 14 16,0 0-16,0 0 0,13-1 15,0-25 17,-13 25-1,-13 54 31,-27 92-30,40-79-32,-13-13 15,13 13-15,-13 0 0,13 13 16,0 0-16,-14 0 0,14 13 16,0 305 15,0-305-31,0 1 15,0-1-15,0 66 16,0-65-16,0-14 16,0 13-16,0 1 0,0-1 15,0 0-15,14 252 32,-1 145-1,-13-370-31,0 105 15,0-105-15,-13 0 0,13 13 16,-14-13-16,14 0 16,-13-1-16,0 1 0,0-13 15,0-1-15,-1 1 0,1 0 16,0-14-16,0 13 16,-53 318 15,39-224-16,14-15-15,-40 120 32,0 14-1,27-147-15,26-65-16,-14-53 15,14 12-15,-13 41 31,13-40-31,0-27 16,0-12 0,13-14-1,1 0 1,12 0 0,-13 0-16,40-14 15,27 14 1,-28 0-16,1-13 0,27 13 15,12-13-15,1 13 0,26 0 16,476-27 0,-423 14-1,212 0 1,-173 0-16,239 0 16,-199 13-16,0-14 15,14 14-15,13 0 0,13 0 16,582-13-1,-583 13-15,1 0 16,860-13 0,-873 0-1,13-1-15,264 1 16,-277 0-16,-13 0 0,-1 0 16,649-54-1,-715 54 1,133-13-1,-186 26-15,67-27 16,-120 27-16,-39 0 16,40-39 15,-120 25-31,1-12 16</inkml:trace>
  <inkml:trace contextRef="#ctx0" brushRef="#br0" timeOffset="2185.92">2698 3902 0,'13'-40'47,"159"-39"-16,-106 52-16,80 1-15,-67 12 16,106-12-16,-79 13 16,13 0-16,648-14 31,-555 27-15,780-26-1,-701 12-15,13 1 16,13 13-16,1-13 0,12 13 15,1 0-15,1045 0 32,343 53-1,-1388-40-31,-1 0 0,-26 14 16,1-14-16,-14 13 15,0-12-15,-27 12 0,1-13 16,1150 93 15,-1204-79-31,1-14 16,674 40 15,-635-40-15,-158-13-16,52 13 15,-92-13-15,0 0 16,-40 0-16,-52 0 31,-54 13 0,80-13-31,-14 14 16,14 12 0,13 1-16,0-1 0,0-13 15,13 27-15,-13 0 0,27 52 16,-14-26-1,0 0-15,-13 14 0,14-1 16,-41 424 15,-13-279-15,14-105-16,13 0 0,-14 14 0,-12-1 16,-94 410 15,94-410-31,-41 133 15,41-133-15,-1-13 0,0 13 16,1-13-16,-1-13 16,0 13-16,14-13 15,-27 79-15,27-92 16,-41 132 0,41-159-16,13 13 0,-1-26 15,-38 225 16,52-239-31,0 67 16,0-79 0,0-1-16,0 0 0,0 1 15,0 13 1,0-1 0,0-26-16,0 1 0,0 25 46,-27 28-14,14-28-17,0-12-15,13-14 16,-14 0-16,1 14 0,0-14 16,13 0-16,-13 13 15,13-12-15,-27 25 16,27-25-1,-13-14-15,13 13 16,-40 13 15,40-13-31,-13 14 16,0-14-16,0 0 0,0 14 16,13-14-1,-14 13 16,-25 14 1,25-13-17,-39 25 17,27-38-32,13-14 15,-40 0-15,13 0 0,-66 0 16,27 0-1,-14-14-15,-422 1 32,356 13-32,-608 13 15,555 1 1,1-14-16,-1 13 0,-806 80 47,833-80-47,26 13 0,-132 14 15,185-27-15,13 0 16,27 1-16,0-1 16</inkml:trace>
  <inkml:trace contextRef="#ctx0" brushRef="#br0" timeOffset="3748.74">4126 4338 0,'-26'40'31,"13"-14"-16,52-92-15,-78 159 16,39-67-16,-13 14 0,13-14 16,0 27-16,-14 0 0,14 0 15,-53 410 17,40-371-32,0 1 15,-27 171 1,27-171-16,0-14 15,-14 67 1,1-40-16,13-14 16,13-65-16,0-1 15,39 40 17,1-66-32,0 0 15,26-13-15,26 0 0,14-1 16,198-12-1,-132 13-15,40 0 0,13-1 16,13 1-16,13 0 0,0 0 16,847-67 15,-952 67-31,-27 0 0,-27 0 16,-26-1-16,-39 1 15,-27 0-15,-27 0 0</inkml:trace>
  <inkml:trace contextRef="#ctx0" brushRef="#br0" timeOffset="4538.33">4060 4470 0,'-39'-13'0,"12"13"16,93 13-16,-185-52 16,106 39-16,0-27 15,26 27-15,13-13 0,14 0 16,423-27 0,-291 27-1,40-14-15,555-12 16,-490 12-1,1 14-15,0 0 0,-14-14 16,-12 14-16,-14-13 16,-40 12-16,-13-12 0,-26 13 15,-27 0-15,80-1 16,-186 14 0,-12 0-16,-14 14 0,-14-1 15,-78 53 1,65-40-1,1 1-15,13 12 0,-1 1 16,1 185 0,13-159-1,13 13-15,1 1 16,-1 92-16,0-14 16,0-78-16,1-14 15,-1 225 1,-13-225-1,0-13-15,0 13 16,0-26-16,0 12 0,0-12 16,0 0-16,0 0 0,0-14 15,-66 40 1,26-53 0,-264 40-1,172-40 1,-27-13-16,-423 14 15,384-14 1</inkml:trace>
  <inkml:trace contextRef="#ctx0" brushRef="#br0" timeOffset="5372.23">4563 4880 0,'0'0'15,"0"-13"-15,-13 0 0,13-27 16,0 27-1,0 0-15,-14 13 16,14 13-16,0 13 16,0-12-16,0 12 0,14 14 15,-1-1-15,-13 14 16,13 40-16,0-54 16,1 1-16,-14 0 0,0 0 15,13 39 1,-13-92 15,-66-199 0,52 146-31,-25-66 16,26 66-16,-1-1 0,14 1 16,40-79-1,13 118 1,13 54-1,-40-14-15,14 14 16,-13 39 0,-27 0-16,0-27 15,-133 133 17,107-158-32,-14 25 15,27-26-15</inkml:trace>
  <inkml:trace contextRef="#ctx0" brushRef="#br0" timeOffset="6427.71">5079 4960 0,'0'0'15,"-40"-53"1,27 13-1,-14 0 1,14 27 0,0 13-16,13 27 15,-13-14-15,-1 13 0,1 1 16,-13 105 0,26-92-1,0-27-15,13 40 16,53-67 15,-53 1-15,14-13-16,26-27 15,-27 26 1,-26 14-16,13 0 16,14 39-1,-27 1 1,26 79-1,-13-93-15,-13 13 16,14-12-16,12-1 16,54-53-1,25-119 17,-91 120-17,-1-1-15,0 0 0,0-12 16,0-54 15,-26 106-31,0 0 16,0 13-16,0 0 0,13 14 15,-14-14-15,1 13 16,0-12-16,13 12 0,0-13 16,0 0-16,0 1 15,13-1-15,80 53 31,-67-53-31,-13 0 16,1 1-16,-1-1 0,-13 0 16,-13 27-1,-67-1 17,67-52-17,53-93 16,-14 93-31,1-13 16,25-27-16,-25 26 16,13 1-16,-14 0 15,14-1-15,92-92 32,-119 93-17,-13 12-15,-13 14 16,-80 40 15,80-13-31,0-14 16,0 13-16,13-13 0,0 14 15,13-1-15,53 93 32,-53-92-32,-13 12 15,0-25 1,-13-1-16,13 0 0,-13 0 15,13-26 1,13 0 0</inkml:trace>
  <inkml:trace contextRef="#ctx0" brushRef="#br0" timeOffset="6774.75">6044 4893 0,'27'-13'0,"-14"13"15,0 0-15,-53 13 31,14 1-15,13-14 0,-1 0-16,14-14 15,27-12-15,-1 13 0,-12 0 16,12-14-16,27-39 31,-53 53-15,-106 66 15,93-40-31,0 13 16,-1 120 15,28-120-31,12 1 16,133-1 15,-133-39-16</inkml:trace>
  <inkml:trace contextRef="#ctx0" brushRef="#br0" timeOffset="7422.79">6322 4788 0,'0'-40'0,"-13"-39"32,26 198-32,-26-225 31,13 132-31,0-12 0,0 12 15,13 0-15,-13-12 0,0 12 16,13-13-16,-13 1 0,0-1 16,0 0-16,13 0 15,53-13 17,-26-26-17,-13 13-15,-1 13 0,27-14 16,-40 1-1,27 13 1,-27 13 0,-13 1-16,13-14 15,14-14 48,79-52-32,-93 53-15,13 0-16,-13 0 0,1-14 15,-1 14-15,27-53 32,-40 53-32,-80 39 46,-26 40-14,93-39-32,0-1 15,13 27 1,13-40-16,0 27 0,14-14 16,-14 14-16,14-14 0,-14 14 15,53 92 16,-66-105-31,-13-27 16,-1 0-16,1 0 0</inkml:trace>
  <inkml:trace contextRef="#ctx0" brushRef="#br0" timeOffset="7856.17">7023 4695 0,'0'0'16,"0"13"-16,0 1 0,-13-14 31,52 0 0,-12-14-15,-27 1-16,13 0 15,0 0-15,0-1 0,1 1 16,-54-93 15,27 93-15,0 0-16,-40 13 16,39 13-16,1 0 15,13 27-15,13 132 31,14-106-15,-14-39-16,27-1 16,-27-13-16,13-13 15,14-13 1</inkml:trace>
  <inkml:trace contextRef="#ctx0" brushRef="#br0" timeOffset="8183.49">7314 4483 0,'-13'-26'16,"-1"26"0,14 13-16,27 0 0,-54-13 15,27 14-15,0-1 0,14 13 16,-1-12-16,-13 12 16,13 1-16,0-14 15,27 106 16,-66-119-15,-14-13 0,27-14-16,-1 1 0,1-54 15,13 41 1,13-14-16,1 13 0,12-13 16,1 13-16,-1 14 15,0 13-15,1 0 0,-1 13 16,-12 26-16</inkml:trace>
  <inkml:trace contextRef="#ctx0" brushRef="#br0" timeOffset="8696.43">5846 5541 0,'-13'-13'0,"26"26"15,-40-39-15,27 13 16,0 26 0,0 66 15,0 106 0,0-158-31,0-1 16,0-12-16,0-1 15,14-26 1,-14-27-16,13 0 16,-13 1-16,13-14 0,-13 0 15,13 0-15,0-13 16,14-40-16,13 40 16,-27 39-16,13 27 15,-13 0-15,1 27 0,-1-1 16,27 120 15,-27-107-31,-13 1 0,13 13 16,-26 13-1</inkml:trace>
  <inkml:trace contextRef="#ctx0" brushRef="#br0" timeOffset="9214">5952 5660 0,'-67'-26'31,"134"52"-31,-134-65 16,81 26-16,-1 13 16,0-14-16,106-39 31,-79 40-31,-14-13 16,40-1-16,-26 1 15,-13 13-15,-14 13 16,-13 13-1,0 0-15,-13 0 16,13 14-16,-14-1 0,14 1 16,0 12-16,0 1 0,0 0 15,0-1-15,0 1 16,0 26-16,0-39 16,14-1-16,-14-13 15,0 1-15,0-41 16,-14 14-1,14-27-15,-13-39 16,0-14 0,13 40-1,26-119 1,-12 146-16,12 13 0,-13 13 16,40 39-1,-40-12 1,-13-1-16,0 27 15,-13-26 1,-13-1-16,12 1 0,-12-14 0,0 0 16,-27 0-1</inkml:trace>
  <inkml:trace contextRef="#ctx0" brushRef="#br0" timeOffset="9597.09">6520 5489 0,'0'13'0,"0"-26"0,0 39 16,-26 0-1,26-12-15,-13-1 0,13 0 16,0 0-16,0 14 16,0-1-16,13 27 15,0-13-15,0-14 0,14 54 31,-14-80-15,-13-27 0,0-13-16,-13-26 15,13 27-15,-13-14 16,-14-132 0,27 119-1,13 52 1,1 1-16,12 13 0,-13 0 15,80 66 1,-80-39 0,-13 39-16,-26-40 15,-14 40 1,13-39-16,-12-14 0,12 13 16</inkml:trace>
  <inkml:trace contextRef="#ctx0" brushRef="#br0" timeOffset="10397.34">8795 4153 0,'0'-27'0,"0"54"16,27-93-16,-1 66 15,-13 0-15,0 13 0,1 40 16,-14 0 0,13 13-16,-13 13 0,0 14 15,0 13-15,13 13 0,-13-14 16,0 14-16,0-13 16,0 0-16,0 0 0,0-14 15,-13 1-15,13-14 0,-13 212 31,13-238-15,0 0-16,0 26 0,13-39 16,27-13 15,-14-27-31,14 0 0,13 0 16,317 0-1,410 0 16,-515 0-31,39-14 0,13 14 16,14-13 0,357 0-16,-358 0 0,-12-1 15,-27 1-15,-27 13 16,384-39 15,-687 25-31,-133-12 16</inkml:trace>
  <inkml:trace contextRef="#ctx0" brushRef="#br0" timeOffset="11238.53">9060 4206 0,'-27'-27'15,"54"54"-15,-67-67 0,27 27 0,-1 13 16,14-13-16,67-1 31,-1 1-31,13 13 0,172-13 16,-79 13-1,40 0-15,1296 0 32,-1151 0-32,-13 13 15,0 0-15,-14-13 16,252 27-16,-344-14 16,-26 0-16,105 14 15,-211-14-15,-27 0 0,-26-13 16,-106 40 15,14-40-31,-80 40 31,105-27-31,14 0 16,14 40-16,-1-13 16,159 343 15,-119-211-16,-27-93-15,-13 14 16,1-14-16,-1 14 0,0-14 16,0-13-16,0 80 15,-13-93-15,0 0 16,-13-14-16,0 1 0,0-14 16,-67 80 15,54-93-31,13 1 15,-14-14-15,-184 26 32,145-26-32,-40 0 0,0 0 15,-26 0-15,-27 13 16,-516-13 0</inkml:trace>
  <inkml:trace contextRef="#ctx0" brushRef="#br0" timeOffset="11690.46">10078 4629 0,'-13'-26'0,"26"52"0,-53-66 16,27 14-16,-13-1 0,-14-12 15,27 25 1,-14-12-16,27 39 16,0 14-16,0 12 15,14 1-15,12 0 16,67 251 15,-80-238-31,0-14 0,0 1 16,0 0-16</inkml:trace>
  <inkml:trace contextRef="#ctx0" brushRef="#br0" timeOffset="11998.7">9813 4695 0,'-39'-53'0,"-1"14"0,119 131 16,-184-237-16,78 118 0,14-13 15,13 14-15,0 0 0,13 12 0,27-12 16,0 13-16,12-1 16,253 14-1,-226 14 1,-13 12-16,0 14 15,-26-1-15,0 14 0,-27 53 16,-79 0 0,13-53-16,-146 53 15,67-53 1,26-53 0,53 0-16,53-27 15,0 1-15</inkml:trace>
  <inkml:trace contextRef="#ctx0" brushRef="#br0" timeOffset="12403.55">10395 4629 0,'53'0'0,"-106"0"0,120 0 0,-54 0 16,13 13-16,-13-13 15,120 66 1,-107-39-1,1-1 1,-14 1-16,0-1 0,0 1 0,-13-1 16,0 0-16,0-12 0,-92 12 31,78-26-15,1-13-16,0-14 15,13 1-15,26-27 16,-12 13-1,25-12 1,14 12-16,-26 27 16,-1-1-16,1 14 0,-14 0 15,13 14-15,-12-1 16,12 13-16,-13 1 0,0-1 16,1 1-16,-1-1 0,-13-13 15,26 67 1,-26-67-1</inkml:trace>
  <inkml:trace contextRef="#ctx0" brushRef="#br0" timeOffset="12571.98">10845 4457 0,'0'-13'31,"0"26"-31,27 53 31</inkml:trace>
  <inkml:trace contextRef="#ctx0" brushRef="#br0" timeOffset="12910.1">11189 4722 0,'0'0'0,"-13"13"16,0-13 0,-1 13-16,1-13 15,0 26-15,13 14 16,0-13-16,0-1 16,0 0-16,26 41 31,27-28-16,-40-52 1,1 0-16,-1-14 0,27-158 31,-40 146-15,0-54 0,13 14-1,0 65-15,27 81 31</inkml:trace>
  <inkml:trace contextRef="#ctx0" brushRef="#br0" timeOffset="13218.6">11467 4748 0,'26'26'16,"-13"-12"-16,-52-54 15,78 93-15,-39-40 0,14-13 16,-14 13-16,13-13 15,0 14-15,0-14 16,80-40 0,-80 27-1,0-80 1,-13 67 0,-26-14-16,-1 27 15,-52 26 16,66 0-15,13 53-16,0-26 16,0-14-16,13 14 0,0-13 15,27 12 1,0-26-16,-14-13 0</inkml:trace>
  <inkml:trace contextRef="#ctx0" brushRef="#br0" timeOffset="13506.37">11877 4655 0,'0'0'0,"-14"-13"16,1-13-16,0 13 15,13 26 17,13 13-32,14 14 0,-1-14 15,-13 1-15,1-14 16,-14 13-16,0 1 0,0-14 15,0 0-15,-14 1 16,1-14-16,-13-80 31,39 54-15,0-1-16,14-12 16,-1 12-16,1-12 0,-1 12 0,0 1 15,27-1 1</inkml:trace>
  <inkml:trace contextRef="#ctx0" brushRef="#br0" timeOffset="14480.04">12062 5383 0,'13'-66'31,"0"13"-15,-13 26-16,0 1 15,0-1-15,-92-26 31,65 67-15,-39 12-16,40 1 0,-54 92 31,80-66-15,0-27-16,27 0 16,39-26-1,-26 0-15,-14 0 16,53-52-1,-65 38 1,-1-12-16,13-14 16,-26 14-16,14-27 31,-14 79-15,0 173 15,0-173-31,13-13 15,13 14-15,-13-14 0,1-13 16,144-93 15,-144 67-15,12-14-16,1 1 0,-14-1 16,26-39-1,-25 52 1,-14 67-1,-14-14 1,1 1-16,13 12 16,-13 1-16,0 0 0,13 13 0,-13-14 15,13 107 1,13-54 0,-13-65-16,13 39 31,0-66-31,-13-40 15,0-92 1,-13 79-16,13-13 16,-13 0-16,13-212 31,26 212-15,-13 53-16,14 0 15,-1 13-15,-12 13 0,12 0 16,14 66-1,-54 27 1,-12-66 0,-14 13-16,14-27 15,-1-13-15,1 1 0,13-1 16,-14-13 0</inkml:trace>
  <inkml:trace contextRef="#ctx0" brushRef="#br0" timeOffset="14908.11">12697 5251 0,'0'13'15,"0"0"-15,0 0 16,0-52-16,0 91 0,0-38 16,0 12-16,0-13 15,0 14-15,0 12 0,0-12 16,-14 171 15,1-158-15,13-27-16,0-53 31,0-12-15,13-81-1,1 80-15,-1-158 31,13 131-31,1 54 16,-14 0-16,13 26 16,94 39-1,-107-12 1,13 118 0,-79-79-1,14-39-15,-1-1 16,-119 14-1</inkml:trace>
  <inkml:trace contextRef="#ctx0" brushRef="#br0" timeOffset="16296.42">4034 6943 0,'0'0'0,"-13"0"16,-14 0-16,14 0 15,-14 27-15,-92 303 32,93-237-17,0 132-15,12-106 0,-12 13 16,-212 516 15,92-410-15,-12-40-16,91-118 15,1-14-15,0 0 16,-66 13 0,198-105 15,-13-1-31,26 14 0,27-13 0,13-1 16,979-92 15,-344 80-16,-490 25 1,-12 14-16,845 0 31,-594 27 1,-477-27-32,-12 13 15,-28-13-15,-12 0 16,-14 0-16,14 0 15,-14-13-15,0 13 16,1-27-16,26 1 16,13 13-16,92-225 31,1 92-15,39-39-16,-66 92 15,304-475 16,-330 488-15,-13 1-16,12-40 16,-26 66-16,-13 14 0,0-1 15,0 13-15,-13 1 0,0-53 32,-27-1-1,27 80-31,-13-13 15,-1 13-15,-26 0 0,-13 0 16,-569 53 15,-767 92 1,1138-118-32,26 13 15,0-14-15,26 14 0,-132 13 16,225-40-1,27 0-15,39 0 16,53 0-16</inkml:trace>
  <inkml:trace contextRef="#ctx0" brushRef="#br0" timeOffset="16842.8">4708 7644 0,'-13'-13'0,"26"26"16,-52-39-16,39 12 0,-14 14 16,14 40 15,-66 185 0,40-185-31,-14 39 16,14-53-16,13 14 15,-1 13 17,41-53-32,-1-13 15,14 13-15,0-13 16,52-1-16,-52 14 15,13-13-15,132 13 32,-159 0-32,1 0 15,-1-13-15,1 0 16</inkml:trace>
  <inkml:trace contextRef="#ctx0" brushRef="#br0" timeOffset="17395.34">5237 7829 0,'0'-39'15,"0"25"-15,-39-12 16,78 105-16,-105-158 16,53 79-16,-13 0 0,12 13 15,-39 93 17,53-40-17,27-26-15,-14-27 16,0 0-16,14-13 15,-14 0-15,13 0 0,-12 0 16,12-26 0,-39-40 15,0 52-31,-1 1 16,-12 0-1,13 0-15,0 0 0,13-1 16,145-39 15,-105 40-15,52-13-16,-52 26 0,13-13 15,66-14 17,-119 14-17,-40 39 32,14 1-31,-1-1-16,-26 14 15,27 0-15,-67 79 32,93-106-17,27-13-15,-1 0 0,14-13 16,0 13-16,13-27 0,-1 14 15</inkml:trace>
  <inkml:trace contextRef="#ctx0" brushRef="#br0" timeOffset="18016.48">5925 7750 0,'0'0'16,"0"-13"-16,-13 13 0,0 0 16,-14 0-16,1 0 15,-80 0 16,27 53 1,52 39-1,27-65-31,0 12 0,13-25 16,67-14 15,78-67 0,-144 41-31,12-14 16,-26 27-16,0-13 0,0 12 15,-40 1 17,27 79-1,13-39-16,0-14-15,0 0 0,27 0 16,-14-13 0,0 0-16,14-13 0,-1 0 15,0 0-15,1 0 16,-1-14-16,27-13 16,-26 27-1,12-79-15,-39 65 16,0-13-16,0 1 0,0-1 15,-26-52 1,26 118 0,-13 40-1,13-26-15,0 13 16,13 132 0,13-119-1,-12-40-15,-14-12 16</inkml:trace>
  <inkml:trace contextRef="#ctx0" brushRef="#br0" timeOffset="18318.32">6163 7737 0,'0'0'0,"-13"0"0,0 0 31,26 0-15,13 0-16,80-27 31,-79 14-31,39-27 0,-40 14 16,-13 13-16,14-14 0,-27 14 15,0-40 1,0 40 0,-13 13-1,-1 26-15,1 14 0,0-14 16,13 1-16,-13 13 15,-27 118 17,40-144-32</inkml:trace>
  <inkml:trace contextRef="#ctx0" brushRef="#br0" timeOffset="18471.02">6467 7459 0,'-13'-13'0,"0"0"16,39 39-16,-79-52 15,53 52 1</inkml:trace>
  <inkml:trace contextRef="#ctx0" brushRef="#br0" timeOffset="19099.62">6679 7552 0,'0'0'0,"0"13"15,-13 13 1,0-13-16,-1 1 0,1-1 16,-13 40-16,-1 39 31,27-39-16,0-39-15,13-1 16,1 0-16,12 0 16,1-13-16,-14-13 0,13 13 15,14-40 1,-27 27-16,-13-106 31,-13 93-31,-14-14 16,-12 13-1,26 27-15,13 14 32,52 25-1,-38-25-31,-1-14 0,27 13 31,-27 0-15,-13 0-16,0 1 0,0-1 0,0 13 15,0 80 17,0-93-32,39-13 31,41-92 0,12-41 0,-78 107-31,-1-1 0,0 27 16,0 0-16,1 0 16,-14 27-16,0-1 15,0 1-15,0 13 0,-14-1 16,1 14-16,0-13 16</inkml:trace>
  <inkml:trace contextRef="#ctx0" brushRef="#br0" timeOffset="19641.23">5423 8557 0,'0'0'0,"-14"-14"0,1-12 16,13 13-1,0 26 1,-13 0-16,13 0 0,0 14 15,0 13-15,0 92 32,0-66-32,0-53 15,0 0-15,0 1 16,26-81 15,27-184 0,-26 119-31,-1 79 16,-13 0-16,53-39 31,-52 92-31,-1 26 16,13 40-16,-26-26 0,14 13 16,-1 0-16,0-14 15,27 80 1</inkml:trace>
  <inkml:trace contextRef="#ctx0" brushRef="#br0" timeOffset="19786.55">5489 8543 0,'-14'-13'0,"28"26"0,-54-26 16,27 13-16,26-13 15,0 13 1,106-53-1</inkml:trace>
  <inkml:trace contextRef="#ctx0" brushRef="#br0" timeOffset="20165.66">5899 8319 0,'0'-14'0,"-14"14"31,-25 67 0,39-41-31,26 40 16,-13-26-16,1-14 16,-14 1-16,26 26 15,-26-40-15,13 0 0,1-13 16,-14-26 0,0-1-1,-14 1-15,1-54 16,0 41-16,13-14 15,0-146 17,13 186-32,80 13 31,-80 13-31,0 14 0,-13-1 16,0 1-16,0 12 0,0-12 15,-79 92 16,66-106-31</inkml:trace>
  <inkml:trace contextRef="#ctx0" brushRef="#br0" timeOffset="20328.15">6150 8239 0,'0'0'0,"13"13"16,0 14-16,1 13 15,-14 39-15,0-39 16,13-1-16,-13 14 0,0-13 16,0 13-16,0-27 15,0 14-15</inkml:trace>
  <inkml:trace contextRef="#ctx0" brushRef="#br0" timeOffset="21111.44">8623 6970 0,'-13'0'0,"26"0"16,-26 66-16,13-26 0,13 26 15,0 13-15,-13 0 0,27 27 16,-14 357 0,-13-344-1,0 0-15,13 212 16,1-159 0,-14-27-1,0-13 1,0-105-1,13-27-15,0 0 16,-13-14 0,13-12-16,-13 13 15,13 0-15,1-1 16,12 14-16,106-26 16,-26 13-1,26-1-15,40 1 0,40 0 16,52-13-16,54-1 0,26 1 15,39-1-15,41 1 16,-1-1-16,13 1 0,-13 13 16,-26-1-16,-13 1 0,-54 0 15,358-27 1,-569 14-16,-79-1 16</inkml:trace>
  <inkml:trace contextRef="#ctx0" brushRef="#br0" timeOffset="21911.32">9205 7168 0,'0'0'0,"-92"-40"16,25 14-16,54 13 15,-13 0-15,26-1 0,-14 1 16,94 0 15,-27 0-15,13 13-16,145 0 16,-65 0-16,462-14 15,-343 1-15,26 13 16,1375-79 15,-436 26 0,-978 53-31,144 0 16,-263 0-16,-28 0 0,-38 0 16,-94 40 15,1-27-31,-14-13 15,13 13-15,1 0 16,13 14-16,0-14 0,13 27 16,92 317 15,-65-278-31,-1 0 16,14 93-1,-27-79-15,0-14 0,0 1 16,-13-14-16,14 0 15,-14-13-15,0 79 16,-14-106-16,1 1 16,0-14-16,-13-13 0,-80 0 31,-542-26 0,476 26-31,-27 0 16,-237 26-1,185-13-15,-1 1 0,-12-1 16</inkml:trace>
  <inkml:trace contextRef="#ctx0" brushRef="#br0" timeOffset="22498">9430 7644 0,'0'-40'16,"0"80"-1,0-93-15,53 186 47,-27-54-47,-12 13 16,-1-12 0,-13-41-16,13-12 0,0-1 15</inkml:trace>
  <inkml:trace contextRef="#ctx0" brushRef="#br0" timeOffset="22755.94">9536 7803 0,'-27'-106'16,"14"66"-16,53 186 0,-106-397 16,66 211-16,0 0 15,0 1-15,13 12 0,13 14 16,1 0-16,52 13 15,-39 13-15,-1 0 16,41 27-16,-54-14 16,-13 1-16,-13-1 15,-13 1-15,-79 52 16,-54-26 0,107-53-1,12 13-15,1-13 0</inkml:trace>
  <inkml:trace contextRef="#ctx0" brushRef="#br0" timeOffset="23650.98">10025 7776 0,'0'-13'15,"0"26"-15,13-26 0,-13 0 0,0-13 16,0 12-16,0 1 15,0 0-15,0-27 16,0 27-16,0 0 16,-13 13-16,-66 39 31,66-12-31,-40 39 16,39-40-16,-12 41 15,13-41-15,13-13 0,66 27 31,0-67-15,53-52 15,-79 26-31,-27 27 16,0-1-16,-13-65 31,0 105-15,0 27-1,0-14-15,0 1 0,0-1 0,40 67 32,-27-80-17,0 0-15,53-26 16,-52 0 0,-1-1-16,0 1 0,0-13 15,27-27 1,-27 26-1,-13 14 1,13 13 0,14 66 15,-14-53-15,53 1-1,27-14 1,-67-14-16,1 1 15,-1-13-15,1 13 0,-1-14 16,1-66 0,-27 67-16,-14-40 15,-12 79 17,13 27-32,-1 52 15,14-25-15,0-1 0,0 13 16,14 0-16,-1 1 15,13 184 1,-26-237 0,-53 12-1,40-52-15,-13 0 0,-1-27 16,1 14-16,-1-27 16,1 0-16,-1-159 31,67 159-16</inkml:trace>
  <inkml:trace contextRef="#ctx0" brushRef="#br0" timeOffset="24392.28">11017 7671 0,'-13'-14'16,"26"28"-16,-39-41 0,-1 1 15,1-1 1,26 40 0,39 133 15,-39-120-31,0 14 16,0-13-1,0-14-15,-13 0 0,13-26 31,13-27-15,1 27-16,-1-14 0,0-12 16,40-67-1,-40 79-15,0-12 16,14 26-16,-1-1 16,-12 14-16,-1 14 15,0-1-15,-13 79 16,0-65-1,0 39-15,0-53 16,0 14-16,0-14 16,26-13-16,-26-13 15,67-80 17,-54 67-32,0-1 15,-13 14-15,13 0 0,0-1 16,1 28-1,-14 25 1,0 28 0,13-41-16,-13-13 15,13 14-15,0-14 0,1-13 16,38 0 0,-25-13-16,-14-14 15,14 14-15,-1-13 0,1-1 16,-1 1-16,0-14 15,-12 13-15,12-12 0,-13 12 16,-13 1-16,0 13 0,-53 26 31,40 0-15,-13 14-16,-40 131 31,66-118-31,13-40 16,13 0-16,1 0 15</inkml:trace>
  <inkml:trace contextRef="#ctx0" brushRef="#br0" timeOffset="24937.46">11811 7512 0,'0'-13'15,"0"26"-15,-14-40 0,14 41 16,0 12-1,14 14 1,-14-14-16,0 1 0,0-1 0,0-13 16,0 67 15,13-107 0,13-12-15,-13 25-16,40-65 31,-26 66-31,-14 13 16,0 13-16,-13 0 0,14 0 15,-1 54 1,-13-41-16,13-13 16,0 14-16,40-27 31,-40-27-16,27-12-15,-14 12 16,-12-13-16,-1 1 16,0-1-16,0-13 0,27-211 31,-40 264 0,-13 39-31,13 14 16,-27 291 15,27-304-31,0 0 16,0-27-16</inkml:trace>
  <inkml:trace contextRef="#ctx0" brushRef="#br0" timeOffset="25061.61">12141 7618 0,'-13'-27'0,"26"54"0,-39-120 16,26 53-16,0 14 15,13 0-15,0-1 0,0 14 16,27 0-16,-13-1 0,12 14 16,14-13-16</inkml:trace>
  <inkml:trace contextRef="#ctx0" brushRef="#br0" timeOffset="25499.8">12802 7234 0,'-52'-13'31,"104"26"-15,-118-13-16,53 13 0,-13 14 0,12-1 15,-12 14-15,13 0 16,-14-1-16,14 1 15,13 158 17,13-184-32,14-14 15,-1 0-15,14-14 16,132-131 15,-159 79 0,-13 53-31,-26 92 32,-1 80-1,27-133-31,13-13 16,-13 1-16,40-14 15</inkml:trace>
  <inkml:trace contextRef="#ctx0" brushRef="#br0" timeOffset="25692.57">13318 7274 0,'-39'-40'16,"12"53"-16,1 14 15,118-27-15,-198 26 0,80 1 0,13 26 16,0 0-16,-1-14 15,-12 14-15,26 0 0,-13 0 16,-1-13-16,14-1 0,-13 1 16,13-14-16,0-12 15</inkml:trace>
  <inkml:trace contextRef="#ctx0" brushRef="#br0" timeOffset="26182.24">13464 7499 0,'0'-14'16,"0"28"-16,0-41 0,-27 27 15,14 0 1,-13 13-16,12 1 0,1-1 16,0 13-16,0-12 0,13 12 15,-13 0-15,13 80 31,105-53 1,-78-66-32,-1 0 15,1-14-15,52-26 16,-53 14 0,-12 25-16,-14 1 15,-27 53 16,-12 92 1,39-119-32,13 27 15,0-27-15,13-13 16,-12 0-16,131-66 31,-118 40-31,-1-14 16,-13 0-16,-13-79 15,-198 53 1,52 66 0</inkml:trace>
  <inkml:trace contextRef="#ctx0" brushRef="#br0" timeOffset="38673.67">5608 10924 0,'0'0'0,"0"-27"31,0 14-31,0 0 16,0 0-1,0 66 32,-14-27-31,14 14-16,-13 13 16,13 0-16,0-1 0,-13 1 15,-13 172 1,26-185-1,-14 0-15,14 12 16,0-25-16,0-14 0</inkml:trace>
  <inkml:trace contextRef="#ctx0" brushRef="#br0" timeOffset="39084.42">5885 11003 0,'-13'-26'0,"26"52"0,-39-65 15,13 39-15,0 0 16,13 13-16,-14 0 16,1 13-16,0 41 15,0 12 1,13-39-16,0 92 15,13-106 1,-13 14-16,53 13 16,-40-53-1,13 0-15,1 0 0,-1-13 16,1-14-16,12 1 0,28-93 16,-41 26-1,-26 1 1,-13 52-16,-14 0 15,14 14-15,-13 13 0,-14 13 16,-79 52 0,93-25-1,12-1-15,1 1 16</inkml:trace>
  <inkml:trace contextRef="#ctx0" brushRef="#br0" timeOffset="39517.79">6441 10964 0,'0'0'16,"-13"0"-1,-1 0 1,-12 13-16,26 13 15,-13-13-15,0 14 0,-1 13 16,-12 118 0,26-118-1,0 0-15,13 26 16,0-40-16,14-13 0,-1 1 16,1-1-16,-1-13 15,1-13-15,39-14 16,26-105-1,-92 79 1,0-40 0,0 41-16,-26-28 15,-1 54-15,1-1 0,0 14 16,-1 13-16,1 0 16,-67 40-1,80-27 1</inkml:trace>
  <inkml:trace contextRef="#ctx0" brushRef="#br0" timeOffset="39926.46">7076 10911 0,'0'0'0,"0"-14"15,-13 1 1,-1 13 0,1 0-16,-13 40 15,12-14-15,1 14 0,-26 145 32,39-79-17,13-27 1,0-39-16,66 13 15,-52-53 1,-1 0-16,14-13 0,0-1 16,-1-12-16,41-93 15,-54 66 1,-13 0-16,-13-66 16,-26 79-16,13-12 15,-40-15-15,13 54 16,-105 13-1,92 27 1</inkml:trace>
  <inkml:trace contextRef="#ctx0" brushRef="#br0" timeOffset="40918.92">8015 11135 0,'0'0'0,"-27"14"15,14-14-15,0 0 16,26 0-16,0 0 16,14-14-16,12 14 15,67-13 1,-40 13-1,-39 0-15,-1 0 16</inkml:trace>
  <inkml:trace contextRef="#ctx0" brushRef="#br0" timeOffset="41569.94">9284 10845 0,'-13'-27'16,"26"54"-16,-39-67 16,26 27-16,-13-1 15,13 1-15,0-13 0,0 12 16,0-12-16,0 13 0,0-14 15,-119-12 17,92 52-32,-26 0 0,14 0 15,-120 120 17,159-80-17,13-27-15,14 0 16,52 27-16,-39-13 0,13-14 15,-14 1-15,14-1 16,53 159 15,-119-158-31,-106 39 32,66-53-32,-53 0 15,53-13-15,13 0 0,1 0 16,12-13-16,1 0 0,13-13 15,13-1-15,26-26 16</inkml:trace>
  <inkml:trace contextRef="#ctx0" brushRef="#br0" timeOffset="41978.21">9443 11109 0,'0'0'16,"-13"13"-16,26-13 31,0 0-15,27 0-16,13 0 15,-27-13-15,1 13 0,52-40 31,-26-52 1,-53 79-32,-53-54 15,27 54-15,-1 0 16,-131 66 15,131-13-31,-13 26 16,40-27-16,0 1 15,80 119 17,131-133-1,-171-39-31</inkml:trace>
  <inkml:trace contextRef="#ctx0" brushRef="#br0" timeOffset="42354.47">10157 10897 0,'0'-26'0,"0"52"16,-39-105-1,12 79-15,-26 13 16,27 1-16,-1-1 16,1 13-16,0 1 0,-1-1 15,14 1-15,0 12 16,13 107 15,105-107 0,-38-52-31,-41 0 16,0-14-16,1 1 16,-1 0-16,-12-1 0,-1 1 15,0-54 16,-13 94-31,0-1 16,0 79 0,0-65-16,0 12 0,0-12 15,13-1-15,0 1 16,1-14-16,-1 0 16</inkml:trace>
  <inkml:trace contextRef="#ctx0" brushRef="#br0" timeOffset="42633.11">10395 10897 0,'40'-79'31,"-80"158"-15,120-145-16,-67 80 0,13 12 15,1 14-15,-14-1 0,-13 160 31,-13-173-15,-14 14 0,1-40-16,13 0 0,0 0 15,-1-93 1,28 54 0,-1-1-16,26-39 15,14 26-15,-13 26 16</inkml:trace>
  <inkml:trace contextRef="#ctx0" brushRef="#br0" timeOffset="43379.72">10977 10818 0,'14'0'16,"-28"0"-16,14-13 31,-13 13-31,0 0 15,-27-13 1,27 13-16,0 13 0,-14 0 16,14-13-16,-40 79 15,40-52 1,13 13-16,-13-14 0,13 14 16,0-14-16,13 14 15,27-1-15,-27-12 16,13-14-16,133-39 31,-119-1-31,26-39 16,-40 13-1,14 14-15,-27-28 0,14 15 16,-1-81 0,-13 67-16,-13 13 0,0-13 15,14 26-15,-14 1 0,0 12 16,-27 54-1,27-1 1,-13 67 0,0-54-16,-1 186 15,14-172 1,0 0-16,0 0 0,0-13 16,0 39-1,0-66-15,14-13 16,-1-13-1,0 0-15,-13-14 0,13-12 16,1 12-16,12-12 16,53-54-1,-65 93-15,12 0 16,-13 53-16,0-27 16,-13 14-16,0 0 15,0-1-15,0-12 16,0 79-1,0-93-15,14-13 16,25-27 0,-12 14-16,-14-13 15,80-93 17,-80 105-32,-26-12 15</inkml:trace>
  <inkml:trace contextRef="#ctx0" brushRef="#br0" timeOffset="46879.58">5793 12339 0,'-13'0'16,"-1"0"-16,-12 0 31,26-13-15,0-1-16,0-12 0,0 0 16,0-1-16,0 14 15,0-14-15,0 1 16,13 13-16,0-14 0,1 14 15,78-40 17,-79 53-32,14 13 15,13 27-15,-14-13 16,-13 12-16,14 41 16,-14-28-1,-13-12-15,0 0 0,-13 13 0,-1-14 16,-12 1-16,0 0 15,-54 39-15,27-53 16,-26 27-16,39-39 16,14-1-16,-1-13 15,1 0-15,26-106 32,40 40-17,26 0 1,-27 53-16,1-1 0,0 14 15,145 159 17,-172-133-32,0 14 15,1-13-15,-1-1 16,-13 1-16,13-1 0,-13-13 16,27 0-16,-14-13 15,0 0-15</inkml:trace>
  <inkml:trace contextRef="#ctx0" brushRef="#br0" timeOffset="47568.25">6520 12392 0,'0'0'16,"-13"-93"-1,-13 80-15,12 13 16,-12 0-16,13 13 15,-14 0-15,14 14 0,0-1 16,0 146 15,13-132-31,13-14 16,0 1-16,13-1 0,-12-13 16,12 1-16,1-14 0,12 0 15,-12 0 1,-1-27-16,1 14 15,-27-13-15,13 12 16,-13-12-16,-13-27 16,13 27-16,-27-1 0,14 1 15,-53-54 17,66 67-17,13 0-15,80-14 16,-54 14-16,1 0 15,0 13-15,13 0 0,52 13 32,-65 27-17,-40 13-15,0-27 16,0 1-16,-40 92 31,27-106-31,13 13 16,27 27-1,-14-40-15,0-13 0,14 0 16,-1 0-16,67-79 31,-67 53-31,-13-1 0,14-52 16,-27 52 0,0-12-16,-14-1 0,1 14 15,-13-1-15,-80 1 31,-26 118 1,118-65-32</inkml:trace>
  <inkml:trace contextRef="#ctx0" brushRef="#br0" timeOffset="47837.06">7816 12365 0,'-53'0'16,"27"-13"-1,105 26-15,-158-39 0,92 26 16,27-13-1,-14 13-15,80 0 32,-26-14-1</inkml:trace>
  <inkml:trace contextRef="#ctx0" brushRef="#br0" timeOffset="48809.9">8729 12260 0,'0'0'0,"0"-14"15,0 1-15,13 53 47,0 52-31,-13-65-16,0 52 15,0-39-15,0-1 16,-13-12-16,13-1 0,0 1 16,-26 12 15,26-52-31,-13 0 16,13-13-16,-14-14 0,14 13 15,-13-25-15,13-1 16,-13-106-1,13 93-15,13 13 0,0 0 16,14 0-16,-1 13 16,186-65 15,-159 105-31,92 26 16,-118 1-16,-1-1 15,-39 120 16,-14-107-31,-52 14 16,39-26-16,1-1 16,-67 14-1,93-27-15,-14-13 0,14 0 16,66-27 15,-27 14-31,14 13 0,39 0 16,-39 0-16,0 27 15,-14-14-15,14 13 16,-14 14-16,1 105 31,-40-118-31,-1 13 0,-39-1 16,14-12-16,12-14 16,-171-13 15,145-40-16,27 27-15,12-13 0,14-1 16,14-65 0</inkml:trace>
  <inkml:trace contextRef="#ctx0" brushRef="#br0" timeOffset="49576.95">9536 12326 0,'39'-40'16,"-78"80"-16,65-80 15,-39 40-15,0 13 0,0 0 16,-14 1-16,-26 78 16,40-52-1,0-14-15,13 14 16,0 0-16,0-14 0,13 1 15,0-1-15,0-13 0,14 0 16,26-13 0,-27 0-16,54-26 15,-41-27 1,-26 27-16,1-1 16,-41-92-1,1 93 1,-1-1-16,1 14 0,-1 0 15,14 0-15,-13 13 16,13-14-16,79-12 31,-40 13-15,14 0-16,-1 13 0,54-27 16,-40 27-16,-13-13 15,92 13 1,-106 13-1,-26 0-15,0 1 0,0 12 16,-13 0-16,0 1 16,-14 158 15,94-119 0,-28-66-31,-12 13 0,12-13 0,94-39 31,-80-133 1,-53 145-32,-14-12 15,-65-54 1,26 80-16,13 0 16,-171 66 15,198-40-31,13 0 15,119 66 17,-53-79-17</inkml:trace>
  <inkml:trace contextRef="#ctx0" brushRef="#br0" timeOffset="50302.56">10488 12061 0,'0'-40'16,"13"-26"0,-26 172-16,39-225 15,-12 119-15,-14 13 16,13 14-16,-13-1 0,13 14 16,0 145-1,-13-132 1,0 0-16,0-13 15,-13-14-15,13 14 0,0-27 16,0 13-16,40-65 31,-1-14-15,-12 0-16,52-79 16,-39 66-1,-14 26 1,1 27-16,-14-1 0,0 14 15,1 67 1,-28-41-16,-12 0 16,-14 41-1,14-41-15,-1 0 16,1 1-16,-146 52 31,132-66-15,14-13-16,26-13 15,0-13-15,13 26 16,93-13 15,-80 26-15,1-13-16,12 26 0,-12-13 16,-1 14-16,-12-14 15,12 0-15,0 14 0,1-1 16,-1-13-16,1 1 15,-1 12-15,27 1 16,-13-27 0,-27-14-1,-13 1-15,13-13 16,0-1-16,14-92 31,-14 93-31,-13 13 16,0-27-16,-40 40 31</inkml:trace>
  <inkml:trace contextRef="#ctx0" brushRef="#br0" timeOffset="53313.98">5793 13450 0,'0'0'16,"0"-13"-16,0-1 31,13 14-15,-13 133 15,-13-94-15,-14 133-1,27-119-15,-13 53 16,13-66-16,0-1 16,13 1-16</inkml:trace>
  <inkml:trace contextRef="#ctx0" brushRef="#br0" timeOffset="53972.67">6295 13754 0,'0'0'0,"0"-13"15,-39-1 32,-80 147-16,106-107-15,13 80 0,13-93-16,0 0 15,13-13-15,1 0 0,13 0 16,-1 0-16,80-52 31,-92 38-31,-14-12 16,-13-14-16,-27 27 0,-144-106 47,52-40-16,158 53-15,-12 80-16,12 0 0,54-1 15,-53 27-15,-1 0 16,27 93 15,-66-67-31,0 14 0,-13-1 16,0-12-16,-14 13 0,14-1 15,0-12-15,0-1 16,13 1-16,0-1 16</inkml:trace>
  <inkml:trace contextRef="#ctx0" brushRef="#br0" timeOffset="54394.42">6811 13556 0,'0'0'16,"27"-27"-16,-54 54 31,14-1-15,0 0-16,0 1 0,13 13 15,0-14-15,0 14 16,13 39-16,0-39 16,0-14-16,0 1 0,14-1 15,-1 1-15,1-14 16,79-26 0,-80-1-1,14-12-15,-14-1 16,-13-12-16,14-1 0,-14 0 15,0-13-15,1 14 0,-14-1 16,-53-52 0,26 65-16,-12 27 0,-1 0 15,-132 53 17,145-40-17,27 40 1</inkml:trace>
  <inkml:trace contextRef="#ctx0" brushRef="#br0" timeOffset="54784.35">7750 13608 0,'0'0'0,"-13"0"0,-13 14 16,-1-14-16,1 13 16,-1 0-16,27 0 15,40-13 16,-14 0-15,1 0-16,79-26 16,-67 26-16,-12-13 15,12 13-15,-25-14 16,-1 14-16,0 0 0,-39 0 31,12 0-15</inkml:trace>
  <inkml:trace contextRef="#ctx0" brushRef="#br0" timeOffset="55669.64">8980 13423 0,'0'-13'0,"0"0"16,0 39 15,0 27-15,0 13-1,0-26-15,0 13 0,0-13 16,0-1-16,0 1 16,0 0-16,0-1 0,0-12 15,-13-1-15,13-13 16,0 1-16,-13-1 0,0-13 15,-54-146 17,15-237-1,104 184-15,-25 147-1,-1 12-15,14 0 16,211 93 15,-211-13-31,-14-1 16,-12 14-16,-1 0 0,-13 0 15,-40 93 1,14-107-16,-54 41 16,41-54-1,-27 14-15,26-27 16,-13-13-1,53-13-15,0-14 16,0 1-16,26 13 0,-12-14 16,12 14-16,40 0 15,-26 13-15,0 13 16,52 66 0,-65-52-16,-14 12 15,13 1-15,-12-13 0,12 12 16,40 41 15</inkml:trace>
  <inkml:trace contextRef="#ctx0" brushRef="#br0" timeOffset="55882.51">9628 13503 0,'0'0'16,"0"-14"-16,0 1 15,-13 13-15,13 13 0,0 14 16,0-14-16,0 14 0,0 12 16,0-12-16,0 105 31,0-106-31,13-12 16,-13-1-16,14 0 15,-1-13-15,-13-13 16,13 0-16</inkml:trace>
  <inkml:trace contextRef="#ctx0" brushRef="#br0" timeOffset="56004.74">9721 13344 0,'-66'-66'32,"53"79"-32,-1 0 15,107 27-15,-186-66 0,93 39 0,0 13 16</inkml:trace>
  <inkml:trace contextRef="#ctx0" brushRef="#br0" timeOffset="56514.58">9906 13582 0,'0'0'16,"27"13"-16,25 0 16,-38-26-1,-1 0-15,0 0 16,0 0-16,-13-1 0,14 1 15,-14 0-15,-14 0 16,-12 13 0,-1 26-16,-25 14 15,25-14-15,1 1 16,-1 12-16,-13 107 16,40-120-1,27 27 1,-14-40-16,27 1 15,0-14 1,12-27-16,-12 14 16,-13-14-16,52-92 15,-53 67 1,-12-1-16,-14 0 16,13-13-16,-13 13 0,0 0 15,0 0-15,0 13 0,0 14 16,0-1-16,0 14 0,-27 119 31,27-66-15,0 65-1,0-52-15,0 0 0,14 40 16,12-14 0,-13-39-16,14-27 15,-14 13-15,13-26 16</inkml:trace>
  <inkml:trace contextRef="#ctx0" brushRef="#br0" timeOffset="56920.87">10514 13635 0,'0'0'0,"0"-27"16,-13 27-16,0 0 16,0 0-1,13 14 1,13-14-1,0 0-15,14 0 16,-1-14-16,93-38 31,-106 25-15,1 14-16,-1 0 0,-13-1 16,-27-12-16,14 13 15,0 0-15,-14 13 16,1 0-16,-14 0 0,14 13 15,-1 13-15,1 1 0,0-1 16,12 14-16,1-1 0,13 14 16,79 119 15,-12-159-15,38-39-1,-78 13-15,39-67 31,-66 67-31</inkml:trace>
  <inkml:trace contextRef="#ctx0" brushRef="#br0" timeOffset="58501.36">11255 13516 0,'-26'13'31,"52"-26"-31,-66 26 0,54-13 16,-1 0-16,13 0 15,14-13-15,92-14 16,-92 27 0,13-13-16,-13 13 15,12-13-15,-38 13 16</inkml:trace>
  <inkml:trace contextRef="#ctx0" brushRef="#br0" timeOffset="59066.92">12313 13450 0,'0'0'0,"27"-13"0,-14 13 0,0-14 16,-13 1-16,13-13 15,-13 12 1,-13 1-16,-13 0 16,-80 0-1,79 13 1,-12 26-16,-1-13 0,0 14 15,1 13-15,12-1 16,-12 1-16,25 0 0,-12 12 16,26-12-16,0 0 0,0-1 15,53 41 17,-14-67-32,67-26 15,-26-40-15,-54 13 16,67-105-1,-54 26 1,-25 0 0,-1 66-16,-13 0 0,13 0 15,-13 13-15,0 1 16,0 12-16,-13 40 16,13 14-16,-13-1 15,13 14-15,-14 13 0,1 132 31,40-106-15,-1-12 0,0-41-16</inkml:trace>
  <inkml:trace contextRef="#ctx0" brushRef="#br0" timeOffset="59482.73">12512 13476 0,'0'-13'16,"0"26"-16,0-66 0,0 27 15,13-1 1,26 14-16,1 13 16,0 13-16,-14 1 15,1-1-15,-14 0 0,13 14 16,-12-1-16,-1 0 16,-13 1-16,0-1 0,0 1 15,-13-1-15,-1 1 0,-12-14 16,13 13-1,-40-26 1,53-13-16,0-13 16,0-1-16,13-12 0,0 12 15,93-79 1,-66 80-16,-14 13 16,14-1-16,0 14 0,-14 0 15,-13 0-15,0 14 16,1-1-16,-14 93 31,0-80-15,0 14-16,13-14 15,-13 1 1,0-1 0</inkml:trace>
  <inkml:trace contextRef="#ctx0" brushRef="#br0" timeOffset="59654.19">12974 13106 0,'0'-13'16,"0"26"-16,-26-40 15,13 41 1,13-1-16,0 13 0,13-12 15</inkml:trace>
  <inkml:trace contextRef="#ctx0" brushRef="#br0" timeOffset="60044.97">13146 13357 0,'0'13'15,"0"1"1,0-1-1,14 0-15,-1 0 16,-13 14-16,13-1 0,-13 14 16,40 119 15,-1-80 0,14-145-15,0-40 15,-40 66-31,14-13 0,-14 14 16,14-67-1,-27 80-15,0 12 16,-14 147 31,41-107-32,-1-13-15</inkml:trace>
  <inkml:trace contextRef="#ctx0" brushRef="#br0" timeOffset="60389.65">13622 13489 0,'27'0'31,"-54"0"-31,67 0 31,13-26 1,-26-14-17,-1 14-15,-13 13 16,0-40 0,-105 26 15,65 41-31,1 12 15,-1 0-15,-12 54 16,26-41 0,-1 41-16,14-41 15,186 54 17,-160-106-17,14-14 1</inkml:trace>
  <inkml:trace contextRef="#ctx0" brushRef="#br0" timeOffset="60722.18">13953 13357 0,'0'0'0,"-13"-53"16,13 14-1,0 25 1,0 1-16,13 13 16,14 0-16,-14 13 0,0 1 15,13 12-15,14 27 16,0 26-1,-27-39-15,0 0 0,1 26 16,-14-40-16,0 1 16,-14-1-16,1-13 15,-27-66 17,93-158-1,-26 158-31,12 13 0,-12-13 15,52 0 1,40 27 0,-92 39-16,-14 0 15,-13 14-15,-13-14 16,-27 14 0</inkml:trace>
  <inkml:trace contextRef="#ctx0" brushRef="#br0" timeOffset="89137.15">5793 14825 0,'0'0'0,"0"0"15,-13 0-15,13-13 16,13 13-16,13-13 0,-12 13 16,224-80 30,-199 54-46,41-1 0,-41 27 16,-12-13-16,-1 13 0,27 80 31,-66-14-15,0-40-16,-1 14 16,-12-14-16,-27 40 15,-13-26-15,26-14 16,1 1-1,12-14-15,93-66 47,40 27-31,-66 26 0,52 53-1,-78-27-15,-1 14 0,-13-1 16,0 1-16,-13-13 0,-1 12 15,-12 1-15,-146 39 32,119-79-32,0 0 15,-39 0-15,65-13 0,1 0 16,-40-93 15,66 93-31,13 0 16</inkml:trace>
  <inkml:trace contextRef="#ctx0" brushRef="#br0" timeOffset="89525.65">6745 14957 0,'13'-13'0,"-26"26"0,40-52 16,-41-1-1,-25 53 1,25 0-16,-12 1 0,0 12 16,12 14-16,-39 92 31,53-92-31,0-14 16,40 54-1,-27-67-15,14 0 16,39-13-16,-40-13 15,1 0-15,12-1 16,41-171 15,-120 93-15,14 65 0,-1 14-16,-118 26 31,105 14-16</inkml:trace>
  <inkml:trace contextRef="#ctx0" brushRef="#br0" timeOffset="89797.06">7380 14997 0,'-13'0'0,"0"13"16,39-26-16,-26 26 15,26-13 1,1-13-16,26 13 0,-14-13 16,14 13-16,119-13 31,-159 13-16,-39 13-15</inkml:trace>
  <inkml:trace contextRef="#ctx0" brushRef="#br0" timeOffset="91417.88">8623 14838 0,'0'-26'15,"0"52"-15,0-79 0,-13 40 16,-66 13 15,52 27-31,1 12 16,12 1-16,-12 13 0,13-13 15,0 12-15,-1 134 32,54-120-17,26-40-15,-26-26 0,13 0 16,172-119 15,-199 79-31,0-12 16,-12-54-1,-41 0-15,1 66 0,-1 1 16,-171-67 15,171 106-31,1 0 16,13 0-16,0 0 16,13 13-16,119 0 31,132-39 0,-198 26-31,0 0 0,39 13 16,-52 0-16,-14 14 15,27 184 17,-92-12-1,25-173-31,1 1 15,26-41 1,-13 1-16,27-13 16,39-80-1,93-119 17,-133 199-32,1-1 15,12 14-15,-25 13 16,-14 40-1,0-1-15,13 160 32,79-27-1,-26-172-15,-26 0-16,-13 0 15,-1-14-15,14-12 0,39-93 31,14-198 1,-93 264-32,0 0 0,0 0 15,-66-13 17,26 105-17,27 1-15,-1 0 0,1-1 16,0 14-16,13 0 0,0 13 15,0-13-15,0 0 16,93 198 15,-54-237-31,-12-14 16,52 0-16,-53-27 16,14 1-16,13-40 15,26-120 16,-92 134 1,-13 65-17,12 26-15,14-12 16,0 145 15,14-106-15,-1-26-16,0-14 0,0-26 15</inkml:trace>
  <inkml:trace contextRef="#ctx0" brushRef="#br0" timeOffset="92156.97">10501 14680 0,'0'0'15,"-13"-40"16,0 40-31,0 13 16,13 0-16,0 1 0,0 12 16,0-13-16,13 27 15,13-14-15,27 54 32,-40-67-32,14 40 15,-14-40-15,0 0 0,-13 1 16,13-1-16,-13 0 31,14 0-15,-14 0-16,0 1 15,0-1-15,0 13 16,0-12 0,0-1-16,13-13 0,0 0 15,14-13 1,-14-1-1,27-25-15,-14 12 16,0 1-16,27-14 16,-26 14-16,-14 12 15,13 14-15,1 14 32,-27-1-32,0 13 0,13 27 15,-13 13 1,0-26-16,13-14 0,1 1 15,65 52 1,-53-79 0,80-39-1,-79-1 1,12-26 0,1-27-16,-27 54 15,40-120 1,-53 146-1,0-1-15,-13 14 16,0 0-16,-27 40 16,14-13-16,12-1 0,-12 14 15,13-1-15,-1 80 16,14-79 0,27-14-16,-14 1 15,14-1-15,12-12 0,-12-14 16,12 0-16,1 0 0,-14 0 15,1-14-15,-1-12 16</inkml:trace>
  <inkml:trace contextRef="#ctx0" brushRef="#br0" timeOffset="114610.87">9813 9694 0,'0'0'0,"0"-13"16,14 0-16,-14-1 15,0 1-15,0 0 16,13 0-16,-13-1 0,0 1 16,13 13-16,-13-13 15,0 79 1,0-39 0,-13 65-16,0-39 15,-1 0-15,1 0 16,0 0-16,-13 66 15,-1-66-15,14 0 0,0-1 16,-27 147 15,40-186-15,436 40 15,-303-53-15,621 0-1,-516-13 1,0 13-16,13 0 0,1005-14 31,-1018 14-15,199 0 0,-67 0-16,-211 0 15,-27 0-15,159-13 31,-304 13-15,-13 0-16,-1 0 0,1 0 16,-186-39 15,186 39-15,12-14-16</inkml:trace>
  <inkml:trace contextRef="#ctx0" brushRef="#br0" timeOffset="114962.36">14522 9496 0,'13'-14'16,"-26"28"-16,39-28 16,1 107 15,-67 171 0,27-184-31,0-14 16,-1 0-16,-12 66 15,13-79-15,-1 0 0,1 0 16,-13 66 0</inkml:trace>
  <inkml:trace contextRef="#ctx0" brushRef="#br0" timeOffset="115515.47">11229 9866 0,'-14'-66'31,"14"53"-31,14 92 0,-54-13 47,14 172-16,26-198-31,0-14 16,0 1-16,0-1 15,13-13-15,0 1 16</inkml:trace>
  <inkml:trace contextRef="#ctx0" brushRef="#br0" timeOffset="115880.84">11520 9879 0,'0'0'15,"0"-13"1,-53 92 15,39-52-31,14-1 0,-13 1 16,0-1-16,13 0 15,0 14-15,0-27 0,13 14 16,-13-1-16,40 1 16,92-40 15,-26-80 0,-146-66 0,14 146-31,-1 0 0,14 0 16,-79 65 15,78 1-15</inkml:trace>
  <inkml:trace contextRef="#ctx0" brushRef="#br0" timeOffset="116295.34">12075 9906 0,'0'0'0,"13"-14"0,-13-12 31,-13 26-31,0 13 0,-14 0 16,14 14-16,-13-14 16,-1 27-16,-39 92 15,66-106 1,0 80 0,27-93-1,-14 1-15,53-1 16,-26-13-16,-1 0 15,1-13-15,66-67 16,-80 41-16,1-1 16,-14-53-1,-13 40-15,-13 14 0,-1-14 16,-78-40 0,65 93-1,1 0-15,0 14 16,-1 12-16,14-13 0,0 14 15,-1-14-15,14 13 16,0-12-16</inkml:trace>
  <inkml:trace contextRef="#ctx0" brushRef="#br0" timeOffset="116851.22">12763 9787 0,'0'-14'16,"-13"14"-16,-14 0 15,-52 40 1,52-14-16,14 1 16,-13 13-16,-14 145 31,40-146-16,13-12-15,0-14 0,1 14 16,-1-14-16,0 0 0,14 0 16,-14-13-16,93-66 31,-93 40-31,13-1 16,-13 1-16,1-14 15,-1-66 1,-13 93-16,-13 0 15,-1 13-15,1 0 16,0 0-16,0 13 0,-14-13 16,14 13-16,0-13 15,13 13-15,-13-13 0,-1 0 32,14-13-17,14 0 1,-1 0-1,13 0 17,-26-1-32</inkml:trace>
  <inkml:trace contextRef="#ctx0" brushRef="#br0" timeOffset="117367.61">13292 9866 0,'0'0'0,"-93"-40"32,67 40-32,13 0 15,-14 0-15,14 27 0,0-14 16,-40 172 15,40-145-31,13-1 16,0 1-16,0-13 0,13-1 15,0 0-15,13-12 16,-12-1-16,12-13 0,1 0 16,65-27-1,-52 14-15,-14-13 16,1 13-16,-14-27 0,13 13 16,1-39-1,-14 27 1,-26 91 15,0 94 0,13-133-31,0 14 16,39 12 0</inkml:trace>
  <inkml:trace contextRef="#ctx0" brushRef="#br0" timeOffset="117992.05">13622 9919 0,'0'-13'0,"0"26"0,-13-26 0,13 26 16,-13 0-16,13 13 15,-13 1-15,13-1 0,-13 1 0,13 12 16,-14-12-16,14-1 15,0 41-15,0-41 16,0 14 0,0-27-16,0 0 0,0 0 15,27-79 17,-1-145-1,-13 158-31,1 0 15,-1 13-15,0 0 0,0 14 16,14 0-16,-14 26 16,0 0-16,67 66 31,-67-40-31,0-13 16,0 14-16,-13-14 0,0 13 15,-53 54 16,40-67-31,0 0 16,-80 0 15,133-13 1,92 80-1,-105-67-31,-1 14 0,-13-14 15,14 66 17,-40-66-32,-14 1 0,1-14 15,-1 13-15,-12-13 16,12 0-16,-39-13 16,26-1-16,14 14 0</inkml:trace>
  <inkml:trace contextRef="#ctx0" brushRef="#br0" timeOffset="122180.26">14112 8186 0,'0'14'32,"0"-1"-1,13-13 16,0-53 15,27-106-31,-40 93-31,13 26 16,0-79 15,-13 80-31,14 26 16,-28 52 31,1 1-16</inkml:trace>
  <inkml:trace contextRef="#ctx0" brushRef="#br0" timeOffset="122757.71">14072 7843 0,'0'0'0,"-13"0"16,0 0-16,13-14 15,-14 14 1,28 0 31,25 0-16,-25-13-31,12-27 31,-13 27-31,1 0 0,-1 0 16,0 0-16,-13-1 16,26-39-1,-12 53-15,-1-13 0,0 13 16,0 0 0,27 53 15,-40-40-31,13 14 0,-13 26 15,0-40 1,0 13-16,0-12 0,0 12 16,0-13-16,0 0 0,0 1 15,27 25 17,-14-39-17</inkml:trace>
  <inkml:trace contextRef="#ctx0" brushRef="#br0" timeOffset="125883.06">6772 8107 0,'0'0'0,"0"-13"16,-14 0-16,1-14 31,13 14 0,13 26-15,1 66 15,-14-52-31,0 39 16,0-53-16,0 14 15,13 12 1,-13-25-1,13-14-15,0 0 16,0-14-16,-13 1 16,27 0-16,13-40 15,-27 40-15,13 0 16,-12-14-16,-1 14 0,26-27 31,-25 40-15,-14 27-1,13-1-15,-13-13 16,0 14-16,0 26 31,0-27-31,0 1 0,0-1 16,0-13 0,0 14-1,26 26 16,-26-40-15,14 27 0,-14-14-16,0-13 0,0 14 15,13-14-15,-13 0 0,0 0 16,13-26 15</inkml:trace>
  <inkml:trace contextRef="#ctx0" brushRef="#br0" timeOffset="126280.7">6930 8543 0,'-13'14'0,"26"-28"0,-26 41 16,40-27-1,-14 0-15,0 13 0,0-13 16,0 0-16,1 13 16,-1-13-16,40 14 31,-40-14-31,0 0 16,0-14-1,1 14-15,-14-13 0,13 0 16,0 0-16,0-14 0,-13 14 15,27-27 1,-14 14 0,-13 13-16,0-1 15,0 67 17,0-26-17,-26 12-15,26-12 16,-40 13-1</inkml:trace>
  <inkml:trace contextRef="#ctx0" brushRef="#br0" timeOffset="128990.21">16638 7591 0,'13'13'16,"-26"-26"-16,39 26 15,-12-26 1,-1 13-16,0-13 16,27 13-16,-1-13 0,-12 13 15,224-27 17,-224 27-17</inkml:trace>
  <inkml:trace contextRef="#ctx0" brushRef="#br0" timeOffset="129234.14">16612 7922 0,'-40'13'16,"13"0"-16,1 1 0,13-1 15,26 0 1,13-13-1,14 0-15,13 0 0,0 0 16,13-13-16,0 0 0,0-1 16,14 1-16,-14 0 0,0-14 15,93-25 1</inkml:trace>
  <inkml:trace contextRef="#ctx0" brushRef="#br0" timeOffset="129523.44">16902 7300 0,'0'0'16,"-26"-26"-16,39 39 31,67 27-31,78 52 16,-105-52-1,13 0-15,-13 13 0,-13-14 16,0 1-16,-14 13 0,-13-13 16,-105 198 15,39-186-31,0-12 0,0 0 16,0-1-16,0-12 15,14-1-15</inkml:trace>
  <inkml:trace contextRef="#ctx0" brushRef="#br0" timeOffset="130348.56">16770 6441 0,'0'0'15,"-13"-27"-15,0 14 0,13-27 16,0 14-16,0-1 16,13 1-16,0 13 15,0-14-15,1 14 0,-1 0 16,66 26 15,-66 14-31,-13-14 0,0 26 16,0-25-1,-13-1-15,0 13 0,0-12 16,-106 25 15,92-39-31,-39-26 16,0-80 15,66 80-31,13-1 0,14 1 16,39-1-1,-26 27-15,12 0 16,-12 13-16,39 40 16,-12 40-16,-54-40 15,0 0-15,-13 0 0,-13 0 16,0 13-16,-54 26 15,28-39-15,-14-13 16,-53 26-16,53-40 16,14 1-16,-14-14 0,-53-39 47,265-107-1,-120 133-46,27 27 0,-26-1 16,0 27 0,-14-26-16,-13-1 0,1 0 15,52 41 1</inkml:trace>
  <inkml:trace contextRef="#ctx0" brushRef="#br0" timeOffset="130715.88">17273 6599 0,'-13'-13'15,"26"26"-15,-79-52 16,26 78 0,27-12-1,0-14-15,13 14 0,0 12 16,39 54-1,-26-67 1,14 1-16,13 26 16,-14-40-16,0 0 0,1-13 15,-1 0-15,1 0 16,39-119 15,-66 40-31,-26-1 16,-1 54-16,1-1 15,-14 14-15,13 0 16,1 13-16,0 0 0,-1 13 16,-26 53-1,53-52 1</inkml:trace>
  <inkml:trace contextRef="#ctx0" brushRef="#br0" timeOffset="131250.4">17683 6388 0,'0'0'0,"0"-27"16,0 14-16,-13 26 31,13 1-31,0 12 0,-14 14 16,14-14-16,-13 54 15,13-54-15,0 14 16,0 65 0,0-78-1,13-14-15,27 0 16,-14-13-16,67-26 16,-67-1-1,1 1-15,13 0 0,-27-1 16,13-13-16,-12 1 15,-1-1-15,-13 0 16,0-52 0,0 39-16,-27 79 31,27 1-15,-13 79-1,13-53-15,0-1 16,-13 1-16,0 185 15,13-172 1,-14 27 0,14-40-16,0-27 0,0 14 15,0-27-15,27 1 32</inkml:trace>
  <inkml:trace contextRef="#ctx0" brushRef="#br0" timeOffset="131799.62">17418 6335 0,'0'-13'0,"0"26"0,0-40 16,14 27-1,-14 0 1,0 14-16,0-1 16,13 0-16,-13 14 15,13 39 1,0 26-16,-13-39 16,0 0-16,0 0 0,0 13 15,0-13-15,-13 13 0,13 0 16,-13 67-16,0-67 15</inkml:trace>
  <inkml:trace contextRef="#ctx0" brushRef="#br0" timeOffset="133396.1">22365 4616 0,'0'-27'15,"0"54"-15,-14-67 16,1 40-16,0 0 16,0 0-16,0 13 0,-1 1 15,-131 184 16,92-132-31,-145 185 16,26-39 0,-106 92-1,-53 53 17,80-106-1,225-224-31,-1 12 15</inkml:trace>
  <inkml:trace contextRef="#ctx0" brushRef="#br0" timeOffset="134219.95">20963 6335 0,'0'13'47,"39"0"-32,-25 14-15,12-1 16,14 1-16,-1 12 16,41 54-16,211 264 31,-40 53 0,-211-331-15,52 80-1,-65-133-15,-14 1 0,0-1 16,0-26-16</inkml:trace>
  <inkml:trace contextRef="#ctx0" brushRef="#br0" timeOffset="134874.67">21915 7724 0,'0'0'15,"-13"13"-15,13 0 16,0 0-16,13 0 15,13-13 1,1 0-16,66 14 16,-14-14-16,0 0 0,40 0 15,13-14-15,27 1 0,13 13 16,450-39 0,-411 39-1,14-14-15,582 1 31,-503 13-31,-172 0 16,-26 0-16,-13 0 0,-27 0 16,-13 0-16,26 0 31,-92 0-15,0-13-16,-14 13 0,14-13 15,-13 13-15</inkml:trace>
  <inkml:trace contextRef="#ctx0" brushRef="#br0" timeOffset="135386.54">25261 7671 0,'0'13'16,"0"-26"-16,53-27 31,-13 0-15,-14 1-16,14-1 15,66-92 1,13-27-16,-40 66 15,-13-12-15,331-464 32,-318 437-17,-65 92-15,-1 14 16,-93-1 15,54 27-15</inkml:trace>
  <inkml:trace contextRef="#ctx0" brushRef="#br0" timeOffset="136188.2">26213 6229 0,'14'-13'32,"-14"-14"14,-27 1-30,27 13-16,-13-14 16,0 1-16,-1-14 0,-12-13 0,-80-132 31,14 26-15,-27-26-16,0 0 15,66 106-15,0-1 16,0 1-16,0 0 15,13 13-15,1 13 16,-160-212 15,186 252-31,0 0 16,13 0 0,0 26 15,13 0-16,-13 0 1</inkml:trace>
  <inkml:trace contextRef="#ctx0" brushRef="#br0" timeOffset="136884.99">22497 4748 0,'13'-13'0,"53"-14"31,40 1-15,66-14-16,-40 27 15,199-13 1,476-14-1,-596 40-15,-12 0 16,290 0 0,-92 13 15,-371-13-31,-65 0 31,-28 0-15</inkml:trace>
  <inkml:trace contextRef="#ctx0" brushRef="#br0" timeOffset="137704.88">27285 6626 0,'13'-27'0,"0"14"16,-39 53-16,65-106 0,-25 39 0,-1 1 15,0 13-15,0-40 32,-92 132-17,26-39-15,-13 26 16,-331 278 15,-172 238 0,464-450-15,65-66-16,13-26 0,1 13 16,13 26-1,13-53 1</inkml:trace>
  <inkml:trace contextRef="#ctx0" brushRef="#br0" timeOffset="138396.62">26108 8014 0,'0'-13'16,"0"26"-1,13-26-15,-13 26 16,92 80 0,-52-53-1,0-1-15,118 173 16,-105-133-1,13 14-15,146 304 32,-159-292-32,26 81 15,-39-107-15,0 0 0,-14-13 16,1-13-16,-14 0 16,0 0-16,27 26 15,-27-79 1,-13-13-16,13-13 15</inkml:trace>
  <inkml:trace contextRef="#ctx0" brushRef="#br0" timeOffset="138850.07">27271 9654 0,'-13'0'16,"26"0"0,-52-13-16,131 13 31,-52 0-16,26 0-15,595 40 32,-449-27-17,264 0-15,-225 0 16,14-13-16,502 27 16,-529-27-1,-39 0-15,-14 0 0,92 0 16,-131-27-1,-106 14-15,-40 0 16,-27 0-16,1 0 0,-27-1 16,-172-25-1,185 25 1,14 14-16</inkml:trace>
  <inkml:trace contextRef="#ctx0" brushRef="#br0" timeOffset="139282.59">31014 9668 0,'0'-27'31,"0"-13"-15,40-26 0,0 27-16,118-120 15,-91 93 1,104-106-16,-91 79 15,12-13-15,1-13 16,0 0-16,92-92 16,-106 118-16,-13 14 0,0 13 15,53-80 17,-145 146-17,13 0 1,-1 14-16</inkml:trace>
  <inkml:trace contextRef="#ctx0" brushRef="#br0" timeOffset="139898.19">32297 8160 0,'0'-27'15,"0"-12"1,0 105-16,0-159 0,0 67 0,-13-1 16,-93-211 15,67 186-31,-1-15 15,-13 1-15,-172-225 16,159 225 0,0-13-16,0 13 15,0-14-15,-225-211 32,238 239-32,-27-41 15,27 53 1,-52-52-1,78 65-15,1 1 0,-1 13 16,14-1-16,-40-39 31,40 53-31,13-13 16,13 13 0,40 53 15</inkml:trace>
  <inkml:trace contextRef="#ctx0" brushRef="#br0" timeOffset="140467.13">31292 6454 0,'13'13'31,"-26"-26"-31,13 26 16,-13-13-16,0 0 0,-1-13 16,-12 13-16,-1 0 15,-12 0-15,-14-13 0,0 13 16,-26 0-16,-1 0 0,-12 0 15,-27-14-15,-146 14 16,93-13-16,0 13 16,-211-13-1,-40 0-15,224 0 16,-727-27 15,292 40 0,448 13 1,173 0-1,26-13-15,1 0-1,-1 0-15,0 0 16,-13-13-16,13 13 15</inkml:trace>
  <inkml:trace contextRef="#ctx0" brushRef="#br0" timeOffset="141311.65">21360 8596 0,'0'14'15,"0"-28"-15,26 28 0,0-14 16,265-14-1,-172 14 1,186-26 0,-133 13-16,39-1 0,1 14 0,26-13 15,-13 0-15,13 13 16,-13-13-16,383 13 16,-317 13-1,-185-13-15,-27 0 16,-26 0-16,-13 13 15,-27-13-15,-53 13 32</inkml:trace>
  <inkml:trace contextRef="#ctx0" brushRef="#br0" timeOffset="141794.47">24970 8491 0,'0'13'0,"0"0"15,0 0 1,0 0-16,27 14 0,-1-1 16,1 1-16,12 12 15,14 14-15,0 0 0,13 13 16,13 0-16,80 106 15,357 424 17,-437-491-17,54 67-15,-80-92 16,-14-14-16,1-13 0,-14-14 16,14 1-1,-40-27 16,-13-26-31,13 0 16</inkml:trace>
  <inkml:trace contextRef="#ctx0" brushRef="#br0" timeOffset="142248.19">26504 10170 0,'0'0'16,"0"27"-1,-13-14 1,0 0 0,0 13-16,-53 27 15,-27 27 1,40-41-16,0 1 0,-13 0 0,0 13 16,-146 105-1,146-105 1,-79 66-16,12-13 15,28 0 1,52-67-16,26 1 0,-12-13 16,-1 25-1,0-12 1</inkml:trace>
  <inkml:trace contextRef="#ctx0" brushRef="#br0" timeOffset="143768.51">25380 11188 0,'-13'14'15,"13"-1"1,-13-13-1,13 13-15,-14-13 0,-78 26 32,-212 14-1,105-27-15,94 1-16,-28-1 15,-277 26 1,265-12-16,-146 13 15,132-14-15,14 1 16,-14-1-16,-132 27 16,145-27-16,-211 54 15,265-67 1,-1 13-16,40-12 16,0-14-16,27 13 0,0 0 15,78 0 16,41-13 1,-80 0-32,-66 13 47,14-13-32,25 0 1,-38 14-16,25-14 15,14 0 1,-27 0 15,14 0-15,-1-14-16,14 14 16,0 0-16,0 0 15,-1 0 16,1 0 1,0 0-17,0 0 1,-1 0-16,1 0 16,-13-13-1,13 13-15,-1 0 16,-12 0-16,-53-13 15,-14 0 1,40 13-16,0-13 16,-344-27 15,212 13-15,-13 14-16,105 13 0,-118-13 31,12 13 0,239-13 16,0 13-16,-54 0 0,-12 0 1,39-27 15,0-92-16,-13 80-31,-13-1 15,0 0-15,-14-13 0,1 0 16,-225-264 15,198 251-31,-66-53 16,66 79-16,0-13 16,-132-79 15,158 119-31,14 0 0,0-1 15,0 14-15,13-13 16,-14 13 15,28 0-31,-1 0 32,0 0-17,0 13 1</inkml:trace>
  <inkml:trace contextRef="#ctx0" brushRef="#br0" timeOffset="144315.51">19468 10487 0,'-13'-26'16,"26"52"-16,-26-65 15,13 12-15,13 14 0,0-27 16,14 14-16,13-14 0,290-290 31,-105 131-15,-106 94 0,172-120-16,-145 119 15,-1 0-15,-13 0 0,1 1 16,-14 12-16,0 14 15,264-226 1,-343 266 0,-14 12-16,-12 1 15,-1-1-15,-13 14 16,-53 0 0,26 39 15,14-12-16,13-1-15,13-13 32</inkml:trace>
  <inkml:trace contextRef="#ctx0" brushRef="#br0" timeOffset="145444.95">27615 10461 0,'0'13'16,"-79"27"0,158-93-16,-224 119 0,52-39 0,1-1 15,-1 14-15,-13 13 0,0 13 16,-330 251 15,330-224-31,-92 92 16,105-106-16,1 1 0,12-1 15,-171 146 17,225-199-32,12 1 15</inkml:trace>
  <inkml:trace contextRef="#ctx0" brushRef="#br0" timeOffset="145941.06">25631 11850 0,'14'0'0,"-1"13"16,106 93 15,53 39-15,13-13-16,-79-52 15,0 12-15,-1-12 16,292 290 0,-317-291-1,52 93-15,-40-26 16,1 39 15,-80-132-31,0-14 0,1 1 0,-14-14 16,0-12-16,13-1 15,-40-40 17,27 14-32</inkml:trace>
  <inkml:trace contextRef="#ctx0" brushRef="#br0" timeOffset="146862.31">27232 13503 0,'-27'13'0,"54"-26"0,-80 39 15,40-13 1,13 1-16,39-1 15,107 26 1,26 1 0,-53-27-16,0 1 15,516 52 17,-278-27-32,-13-12 15,-186-1-15,-12-13 16,-14 1-16,199 25 31,-252-12-15,-105-14-1,-1-13 1,-39 0 15,53 0-31,26-13 16,0 13-16,-13-13 15,40-14 17,-27 27-32,0 0 0,1-13 31,-1 13-31,0 0 16,0 0-16,0 0 15,-13-13-15,14 13 0,92-80 47,-67 54-47,1-14 0,79-39 16,-53 26-16,13 0 15,14 0-15,330-225 16,-291 199 0,107-53-1,-15 13 1,-118 66-16,0 0 0,-13 0 15,-14 13-15,-13 1 0,0-1 16,80-66 0,-133 80-1,0 13-15,0-1 16,-13 1-16,0 0 0,-13 0 16,-13 13-1,12 0 1,1 0-16,0 0 15,0 13 1,0 0-16,-1 0 31,1-13-15</inkml:trace>
  <inkml:trace contextRef="#ctx0" brushRef="#br0" timeOffset="147322.26">32205 12273 0,'0'0'15,"13"-13"1,-13-1-1,0-12-15,0 13 16,-53-27 0,27 14-16,-14-1 0,-13-13 15,-13 1-15,0-14 16,-212-185 0,146 119-1,79 53 1,13 0-16,0 13 0,14-14 0,0 15 15,26-81 1,13 54 0,13 13-1,-13 53-15,-13-1 16,-26 14 0,13 14-1,0-14-15,-14 13 0,14 0 16,-53 14-1,52-14 1,1-13-16</inkml:trace>
  <inkml:trace contextRef="#ctx0" brushRef="#br0" timeOffset="147933.32">31451 11016 0,'13'0'0,"-26"0"0,26-13 16,0 13-16,0-13 15,-26-13 1,0 26 0,0-14-16,-14 14 0,-52-26 15,26 13 1,-13-1-16,0 1 0,-27 0 16,-13-13-16,-145-27 15,-463-106 16,502 119-31,-581-79 16,634 106 0,-145 0-16,185 0 15,0 13-15,26 0 16,14 0-16,-106 13 16,145-13-1,-39 0 1,65 0-16,1 0 15,0 0-15,26-13 47,0 13 0,-13 13-31,0 0-1,-13-13 17</inkml:trace>
  <inkml:trace contextRef="#ctx0" brushRef="#br0" timeOffset="150014.63">22312 5568 0,'0'0'0,"-66"13"31,66 27-16,-14 26 1,14 26 0,0-39-16,0 106 15,14-119 1,-1 39-16,-13-39 16,26 26-1,-12-106 16,-28-52-15,1 39 0,-13-13-16,12 13 0,-12-27 0,-93-316 47,119 184-32,13 159-15,0 13 16,27 1-16,0 26 0,-1-1 0,173 107 31,-186-40-15,-12 0-16,-14 13 15,-14 53-15,-12-66 16,0 13-16,-14-26 0,0 12 16,-13 15-1,27-41-15,13-13 0,-1 0 16</inkml:trace>
  <inkml:trace contextRef="#ctx0" brushRef="#br0" timeOffset="150480.04">22669 5806 0,'13'0'0,"0"-13"16,-39 26-16,52-40 0,-26 1 15,0-67 1,0 80 0,0 0-16,0 0 15,0 26-15,-13 0 0,-27 106 32,27-92-17,0 52-15,13-26 16,0-27-16,0-12 15,13-1-15,27 0 32,-27-13-32,27-26 15,-14 12-15,1-12 0,-14 0 0,13-1 16,-12-13-16,-1 14 16,0-1-16,0-12 15,-13-14 1,0 106-1,-13 26 1,13-52 0,0 12-16,0-25 15,0 12-15,13 0 0,0-12 16,27-14 0</inkml:trace>
  <inkml:trace contextRef="#ctx0" brushRef="#br0" timeOffset="150786.06">23211 5660 0,'0'-52'0,"-13"12"15,26 132-15,-26-197 0,-14 105 16,14-14 0,-13 14-16,13 0 0,-14 0 0,14 14 15,-27 39 16,120 66 1,25-14-1,-91-78-31,-1-14 16,-13 27-16,-13-27 15,-54 13 1,54-26-1,-13 0-15,26-13 16</inkml:trace>
  <inkml:trace contextRef="#ctx0" brushRef="#br0" timeOffset="151088.73">23581 5555 0,'0'0'0,"14"-40"0,-54-26 15,14 66 1,12-13-16,-12 13 16,-1 0-16,1 13 0,13 0 15,0 0-15,-1 1 0,14 12 16,66 106 15,-52-92-31,-1-14 16,0 1-16,-13-1 15,0 1-15,0-1 0,0-13 16,0 14-16,-66 13 31,66-54-15</inkml:trace>
  <inkml:trace contextRef="#ctx0" brushRef="#br0" timeOffset="151445.1">23767 5608 0,'0'0'16,"-27"26"15,40-13 0,14-26-15,52-13-1,-26-1-15,-26 1 16,-14-1 0,0 27-16,-13-13 0,0 0 15,-13 0-15,-93 39 32,40 53-1,53-39-31,13 13 0,0-27 15,13-12-15,0 12 16,0-13-16,53 14 16</inkml:trace>
  <inkml:trace contextRef="#ctx0" brushRef="#br0" timeOffset="152037.41">24110 5541 0,'0'0'0,"27"-92"32,-14 92-32,-13 26 15,0 1 1,0-1-16,0 1 0,0-1 16,-13 1-16,0-1 15,13 0-15,-27 54 31,80-133 1,-13 13-17,0-26-15,-27 40 16,66-40 15,-52 92-15,-27-13-16,0 14 0,0-1 15,13 106 17,0-118-17,13-14-15,-12 0 0,105-106 47,-13-79-16,-106 145-15,-14 40-16,1 0 0,0 13 16,-14 0-16,1 14 0,-1 13 15,1-14-15,-14 53 16,27-39-16,0 0 16,13-14-16,0 14 0,40 52 46,-14-92-46</inkml:trace>
  <inkml:trace contextRef="#ctx0" brushRef="#br0" timeOffset="152605.37">24759 5515 0,'26'0'32,"-13"0"-1,-13-13 16,27 13-16,-14-13-15,0 13-16,-13-14 0,13 1 15,1 0-15,-1 0 0,-13-1 0,0-12 16,0 13-16,0 0 16,-53 13 15,26 26-31,14 0 15,0 1-15,0-1 0,0 14 0,13 0 16,0 79 15,13-106-31,26 0 16,-12-13-16,-1 0 16</inkml:trace>
  <inkml:trace contextRef="#ctx0" brushRef="#br0" timeOffset="152944.96">25063 5436 0,'0'26'0,"0"-105"16,0 132-16,-13-133 31,13 94-31,0 12 0,0-13 16,13 14-16,-13-1 0,0 106 31,0-105-16,0-14-15,0 0 16,0-26 0,26-66 15,-13 39-31,67-105 16,-54 92-1,106-119 1,-105 145-16,-1 27 0,-12 0 15,-14 133 1,-27-94 0</inkml:trace>
  <inkml:trace contextRef="#ctx0" brushRef="#br0" timeOffset="153482.4">23410 6692 0,'13'-13'16,"-26"26"-16,26-39 0,-13 12 0,13 14 15,0 0-15,-13 66 32,0-13-17,-26 93 16,13-54 1,26-105-32,0-13 15,40-173 1,-27 133 0,-12-13-16,38-80 15,-25 93-15,-1 0 16,1 26-16,-1 1 15,1 25-15,-14 14 0,0 14 0,0-1 16,14 291 15,-27-132 1,0-132-32</inkml:trace>
  <inkml:trace contextRef="#ctx0" brushRef="#br0" timeOffset="154010.45">23634 6732 0,'-13'-53'16,"26"106"-16,-26-119 0,26 66 16,1-14-16,12 14 15,0-13-15,14 0 0,-13 0 16,12-1-16,1 1 15,-14 0-15,27 0 16,0-27 15,-53 53-15,0 1-16,0-1 0,0 13 16,13 67-1,-13-54 1,0 1-16,0 26 15,0-26-15,0 0 0,0-14 16,-13 27 0,13-40-16,0-26 31,0 0-31,27-120 16,12-25-1,-25 105 1,12 0-16,0 13 0,-12 1 15,65-14 1,-52 66 0,-14 0-16,-13 0 0,0 40 15,0-26 1,-40 12-16,27-12 16,-93 65-1,80-78 1</inkml:trace>
  <inkml:trace contextRef="#ctx0" brushRef="#br0" timeOffset="154464.54">24349 6652 0,'0'0'0,"0"-13"31,13 40 0,13 131 0,-26-118-31,0 92 16,-13-92 0,0 0-16,13-14 15,-27-13 1,14-26-1,13-13-15,0-14 0,0-13 16,0-66 0,0 53-16,0 0 0,0 0 0,0-1 15,13-131 17,1 172-32,65 39 15,-53 0 1,1 13-16,-14 14 15,13-13-15,-12 12 0,-14 1 16,-66 105 0,26-118-1,0-1-15,1-12 0,-14-1 16</inkml:trace>
  <inkml:trace contextRef="#ctx0" brushRef="#br0" timeOffset="155164.03">27589 7049 0,'-13'-13'16,"-1"-14"0,41 67-16,-67-80 0,40 54 15,0 25-15,0 1 16,0 0-16,0 13 0,0-1 16,-26 253 15,-27-120-16</inkml:trace>
  <inkml:trace contextRef="#ctx0" brushRef="#br0" timeOffset="155527.76">27139 7631 0,'-66'-27'0,"-40"-65"16,278 211-16,-397-291 0,186 119 0,25 0 16,1 0-16,13-13 0,13 0 15,14 0-15,13 0 16,462-199 15,-303 279-15,-120 25-16,0 14 15,80 357 17,-199-331-32,1 14 0,-28-27 15,-12 0-15,-93 40 16,80-66-16,12-14 16,1-13-16,-106-65 31,224-28-16,-12 27-15</inkml:trace>
  <inkml:trace contextRef="#ctx0" brushRef="#br0" timeOffset="155986.07">28039 7393 0,'0'0'16,"13"0"-16,0-13 0,0-1 15,27-12 17,26 119-1,-66-41-31,0-12 16,0-13-16,-53 52 31,40-66-31,-14-13 15,14-13 1,13-14-16,93-131 31,-27 92-15,-26 52-16,-14-12 16,0 13-1,54 39 1,-80-13-16,0 1 15,13-1-15,-13 0 0,0 0 16,13 80 15,1-27 1,-14-53-32</inkml:trace>
  <inkml:trace contextRef="#ctx0" brushRef="#br0" timeOffset="156156.01">28528 7128 0,'-13'-52'16,"26"104"-16,-53-144 16,27 92-16,0 53 31</inkml:trace>
  <inkml:trace contextRef="#ctx0" brushRef="#br0" timeOffset="156807.15">28660 7353 0,'0'0'0,"-13"0"0,13 13 16,0 1-1,0-1-15,0 40 16,0-40 0,13 40-16,-13-13 15,13-27 1,-13 0-16,0 0 0,14-13 16,-1-13-1,13-80 16,-13 67-31,27-93 16,0 40 0,-14 52-1,1 67 17,-14-27-32,0 53 15,0-39-15,-13-14 16,14 0-16,-14 0 0,79 27 47,0 0-32,-65-27 1,-1 0 0,0-13-1,0-13-15,40-66 47,-40 52-47,1 1 0,-1-27 16,-13 26-16,0 1 15,-13 13-15,-67 13 32,54 26-32,13 1 0,-14-1 15,14 14-15,0-14 0,13 40 16,0 0-1,13-39 1,0-1-16,14-13 0,12 14 16</inkml:trace>
  <inkml:trace contextRef="#ctx0" brushRef="#br0" timeOffset="157118.76">29427 7380 0,'27'-93'15,"-54"186"-15,93-226 16,-52 147 0,-1-1-16,-13 13 0,0 14 15,13 0-15,-13-1 0,0 1 16,-13 92 15,13-119-31,-27 1 16,14-94 15,40-12-31,-1 39 16,40-53-16,-26 53 15,0 0-15,-14 27 0,14-1 16,13 14 0,-40 26-16,-13 1 0,0 12 15</inkml:trace>
  <inkml:trace contextRef="#ctx0" brushRef="#br0" timeOffset="157728.89">28766 8319 0,'0'0'0,"0"-27"16,0 14-16,-13 13 16,-1 13-16,1 14 15,0-1-15,13 14 0,-13-1 16,0 14-16,-1 0 16,-12 0-16,13 0 15,-1-13-15,1 13 0,13-14 0,-13-12 16,0 26-1,26-67 1,0-12 0,0-14-16,14 1 0,-1-28 15,27-65-15,-26 40 16,-1 12-16,67-145 16,-67 159-1,-13 27-15,40-1 16,-39 40-16,25 106 31,-39-53-31,27 79 0,-27-66 16,13 13-16,-13-12 15,0-1-15,13 0 0,-13-13 16,0 52 0</inkml:trace>
  <inkml:trace contextRef="#ctx0" brushRef="#br0" timeOffset="158299.94">28819 8623 0,'-27'-27'0,"54"54"15,-67-107 1,106 54 0,-39 13-16,12 0 0,14-1 15,-13 1-15,13 0 16,0 0-16,-14-1 0,14 1 15,80-13 1,-107 13 0,-13 13-1,-13 13-15,0 0 16,0 13-16,0 1 16,-13-1-16,13 14 15,0 0-15,-26 237 31,12-237-15,14-14-16,0 1 0,0-14 16,40 0-1,-27-39 1,-13 13-16,14-27 16,-14 0-16,13 1 0,-13-14 15,0-13-15,-13 13 0,-1-13 16,-12-119-1,13 145 1,26 40 0,0 0-16,133 79 31,-120-66-15,0 14-16,-12-1 0,-1 1 15,-40 52 1,-25-26-1,-15-13-15,41-27 16,13 0-16,-14 14 16</inkml:trace>
  <inkml:trace contextRef="#ctx0" brushRef="#br0" timeOffset="158782.1">29758 8583 0,'0'-13'16,"0"26"-1,-13-13-15,13 13 16,0 27 0,-14-14-16,14 1 15,0-1-15,0 14 0,0-14 0,0 14 16,0 66-1,0-53 1,14-13 0,-14-27-16,13-13 15,-13-13-15,0-14 16,0-39 0,-13-106-1,-1 106-15,14 0 16,0-80-16,14 80 15,-1 13-15,27-26 16,-27 52-16,13 14 16,1 13-16,-1 13 0,1 1 15,-14 237 17,-53-198-17,-52 26 1,25-52-16,1-1 0</inkml:trace>
  <inkml:trace contextRef="#ctx0" brushRef="#br0" timeOffset="160530.15">21465 9205 0,'0'-14'0,"14"-12"0,-28 66 16,28-106-16,25 13 16,-39 26-16,13 14 15,1 0-15,-1 0 0,-13 79 47,-66 211-16,39-197-31,-12 65 16,25-79-16,1 0 0,0-13 0,0-13 16,26 66 15,40-106-15,-13 0-16,12-13 0,1-1 0,0-12 15,185-93 1,-198 79-1</inkml:trace>
  <inkml:trace contextRef="#ctx0" brushRef="#br0" timeOffset="160895.29">22140 9482 0,'0'14'0,"-13"-107"31,26 172-31,-40-211 15,14 132 1,-13 40 0,13-27-16,-1 53 15,1-39-15,0 12 16,13-12-16,26 79 16,1-93-1,65-13 1,-65-13-1,-1-1-15,1-12 16,-14-1-16,0-12 16,0 12-16,-13-12 0,0 12 15,-13 1-15,0-1 16,-14 1-16,1 13 0,0-1 16,-1 14-16,1 0 0,-1 0 15,14 14-15,-13-1 0,26 0 16,0 0-16,0 0 15</inkml:trace>
  <inkml:trace contextRef="#ctx0" brushRef="#br0" timeOffset="161759.94">22550 9469 0,'26'-13'0,"-52"26"0,52-39 16,-12-1-16,-1 14 0,-13 0 15,0 0-15,0-1 0,0 1 16,-13 0-16,-1 13 16,-52 92-1,53-65 1,0 13-16,-1-1 16,14-12-16,0 12 0,0-12 15,67 65 1,-28-78-1,1-14-15,53-14 16,-41 1-16,1-13 0,0 13 16,-13-14-16,0-13 15,-1 14-15,1-40 16,-27-27 0,-13 67-16,-13-1 15,0 1-15,0 13 0,-1-14 16,-39 14-1,40 13 1,0 13-16,-40 93 31,53-93-15,0 14-16,13-1 16,0-26-1,27 27-15,-13-27 16,-14-14-16,13 1 0,1 13 15,12-26 1,-25 12-16,-1 14 16,-40 40 15,14 0-15,13-27-16,27 53 31,-1-53-31,1-13 15,-1 0-15,0 0 0,14-13 16,119-119 15,-133 92-15,-12 1-16,-1-1 0,0-13 0,0 0 16,-13 0-16,0-13 15,-13-119 1,0 172 15,0 39-31,-1 225 31,14-184-31,0-1 0,14-13 16,-14-1-16,26 120 31</inkml:trace>
  <inkml:trace contextRef="#ctx0" brushRef="#br0" timeOffset="162099.96">23423 9390 0,'-13'-13'16,"-1"-1"0,41 41-16,-40-54 15,26 27 1,0 0-16,13 0 0,-12 0 15,12 0-15,106-53 32,-105 40-32,-1-26 15,-13 12-15,1-13 16,-1 27 0,-13 0-16,0 79 31,-40 119 0,40-158-31,0 12 16,-13-12-16,13-14 15,0 13-15,13-12 16,0-14-16</inkml:trace>
  <inkml:trace contextRef="#ctx0" brushRef="#br0" timeOffset="162247.7">23886 8887 0,'0'0'0,"0"-13"0,-14 26 16,1 14 0,13-1-16,-13 14 15</inkml:trace>
  <inkml:trace contextRef="#ctx0" brushRef="#br0" timeOffset="162998.91">23991 9178 0,'0'13'0,"0"-26"15,0 40 1,-13 52 15,13-26-15,0 26-1,0-52 1,66 52 0,-52-79-16,12 0 15,-13-13-15,67-53 31,-41-133 1,-39 160-32,-39-41 31,-1 94-15,0 12-16,27 0 15,13-12-15,-13 12 16,13 1-16,39 25 31,-25-38-31,25-14 16,-25 0-16,12-14 0,1 14 15,92-92 17,-93 79-32,14-14 15,-27 27-15,13 13 16,-12 1-16,-1 39 15,-13-27-15,0 0 16,0 1-16,0-1 16,0 1-16,0-14 0,0 0 15,0 0-15,39-52 32,-25 26-17,12-14-15,-13 1 16,14-14-16,-1 14 0,1-1 15,-14-13-15,13 14 16,14-14-16,-13 40 16,-14 0-16,-13 14 15,0-1-15,0 13 0,0 14 16,0 0-16,-13-1 16,13 1-16,0 0 0,-14 12 0,14-12 15</inkml:trace>
  <inkml:trace contextRef="#ctx0" brushRef="#br0" timeOffset="163612.01">22894 10514 0,'13'-13'16,"-26"26"-16,39-53 0,-13 27 16,1 0-16,-1 0 0,-13 26 15,0 0 1,0 13-16,-13 41 16,-27 25-1,13-39 1,27-27-16,-26 14 15,39-40 1,0-26-16,14 12 16,-1-25-16,1-1 0,13 0 15,131-198 1,-78 106 0,-53 79-16,-14 0 15,14 27-15,-27-1 16,14 27-16,-14 120 15,-13-81 1,0 80 0,13 53-1,0-119-15,-13-13 16,13-1-16,-13-12 0,0-14 16,0 0-16,-13-13 0</inkml:trace>
  <inkml:trace contextRef="#ctx0" brushRef="#br0" timeOffset="164172.07">23277 10580 0,'-119'-119'16,"238"238"-16,-238-251 15,132 119-15,1-1 0,12 1 0,14 13 16,92-26 0,-79 26-1,0-14-15,13 1 16,40-13-16,-67 13 0,1-1 15,0-12-15,-27 13 16,27-80 0,-40 225 31,-13-92-32,13 13-15,0 39 16,-14-52-16,14 39 15,0-52-15,-13-1 16,26-26 15,-13-39-15,27-80 0,-14 13-16,13 53 15,-12-13-15,25-80 16,-12 107-1,12-14-15,-25 40 16,39 13 0,-27 13-16,0 0 0,14 40 15,-27-27-15,-13 1 16,-13 13-16,0-14 16,-146 80-1,146-93 1,-13 0-16</inkml:trace>
  <inkml:trace contextRef="#ctx0" brushRef="#br0" timeOffset="164350.25">24375 10025 0,'13'0'0,"-26"0"15,39 26-15,-12-13 0,-1 14 16,-13 12-16,26 120 16,-12-119-1,-14-1-15,0 1 0,-14 66 32</inkml:trace>
  <inkml:trace contextRef="#ctx0" brushRef="#br0" timeOffset="165579.82">27787 11294 0,'-26'0'0,"13"27"16,-1-14-16,67-53 0,-119 93 15,26-27-15,27 14 16,-13 159-1,13-147 1,13 54 0,-27 40-16</inkml:trace>
  <inkml:trace contextRef="#ctx0" brushRef="#br0" timeOffset="165882.26">27496 11598 0,'0'-79'0,"0"158"0,-13-251 15,0 0 1,26 80-16,80-146 16,-40 185-16,13 13 15,13 1-15,-13 25 0,13 14 16,186 133-1,-239-67 1,-12 79 0,-28-79-16,-25 14 0,-14-1 15,0-13-15,-79 40 16,-1-13 0,41-41-1,65-38-15,27-1 0</inkml:trace>
  <inkml:trace contextRef="#ctx0" brushRef="#br0" timeOffset="166773.42">28329 11664 0,'27'-26'0,"-54"52"0,80-52 16,-39 13-16,65-80 15,-66 80 1,0-13-16,-13-1 16,14 1-16,-14-14 15,-27 27-15,14 13 0,-13 0 16,-94 92 0,94-52-1,0 0-15,-1-14 16,1 93 15,39-92-31,0-27 0,0 13 16,14-13-16,-1 0 0,1-13 15,92-67 1,-106 54 0,13-1-16,-12 14 15,-1-13-15,0 12 0,-13 1 16,-13 40-1,0-1 1,-1 1-16,1-1 0,0 0 16,0 1-16,13-1 0,53 27 47,105-92-16,-131 12-31,12 1 0,-12-1 0,-1 1 15,14-40 1,-27 26-16,-13 14 16,-13-14 15,13 53-31,-13 14 0,0-1 16,13 0-16,-14 1 0,14-1 15,0 1-15,40 39 31,-27-53-31,14-13 0,-1 0 16,67-40 15,-80 27-31,13-13 0,-12-14 0,-1 14 16,0-14-16,0 14 16,-13-41-1,-13 81 1,0 25-16,0 1 15,-1 13-15,-12 66 16,13-53-16,0 0 16,-1 13-16,-12 67 15,13-80-15,-1 0 16,-105 119 0,93-185-1,-1-13-15,1-53 16,26 26-16,0-13 15</inkml:trace>
  <inkml:trace contextRef="#ctx0" brushRef="#br0" timeOffset="167575.78">29216 11585 0,'0'0'15,"13"-26"-15,0 12 0,-13-12 16,13 13-16,1 13 0,-1 0 16,-13 13-1,0 0-15,0 14 0,0-1 16,0 1-16,0 78 16,-13-78-1,13-1-15,0 1 0,0-1 16,-14 1-1,28-27 1,-1 0-16,-13-27 0,13 14 16,0-14-16,27-39 15,52-79 1,-65 118 0,-1 1-1,-12 26-15,-28 106 31,14-80-15,-13 1-16,0-14 16,13 13-16,-13-12 0,13 12 15,66-66 17,-53 27-17,13-13-15,1-1 16,13-12-16,-14 25 15,-13-12-15,1 26 0,-1 0 16,0 40 0,-13-27-1,0 13-15,0 1 0,0-14 16,53 53 0,-40-53-1,14-13-15,-14 0 0,13 0 16,1-13-16,-14 0 15,13 0-15,1-14 0,-14 14 16,0-14-16,0-12 16,1 12-16,-1-65 15,-13 79 1,0-1-16,-13 14 0,-1 14 16,-12-1-16,13 13 0,0 1 15,-40 118 1,39-118-1,14 39 1,14-40-16,25 1 16,27-27-1</inkml:trace>
  <inkml:trace contextRef="#ctx0" brushRef="#br0" timeOffset="168130.74">30168 11664 0,'13'-26'0,"-26"52"0,39-92 16,-12 13-16,-14 27 15,13 26 1,-13 13 0,-13 14-16,-1 26 15,14-27-15,-13 40 16,13-39-16,0-1 16,0 27-1,0-40 1,53-79 15,-40 53-15,27-40-16,-27 26 0,0 14 15,14-13-15,-14 13 16,-26 79 15,13-27-31,-13-12 16,13-1-16,-14 14 15,14-27-15,0 0 16,40 1 0,-27-28-1,53-52 1,-52 27 0,78-147-1,-65 94 1,12 12-16,-39 54 15,0 13-15,0 119 32,0-1-17,0-52-15,0 80 16,0-81-16,14 1 16</inkml:trace>
  <inkml:trace contextRef="#ctx0" brushRef="#br0" timeOffset="169311.36">30670 11651 0,'0'0'0,"199"-106"32,-133 93-32</inkml:trace>
  <inkml:trace contextRef="#ctx0" brushRef="#br0" timeOffset="170220.26">28250 13106 0,'0'0'0,"0"-13"15,53-14 17,79-79-17,-105 80 1,39-40-16,-40 26 15,1 14-15,12-54 16,-65 80 0,0 0-1,-14 14-15,-66 52 16,53-27-16,0 1 0,0 0 16,-79 145-1,132-145 1,0-14-16,13 27 15,14-27-15,39-12 16,-26-14-16,12 0 16,1-14-16,0 1 15,0-13-15,-13-1 0,13 1 16,13-40-16,-40 52 16,-12-12-16,-1 13 15,-13 0-15,-93 92 31,27 27-15,66-80 0,0-13-16,13 14 15,133-27 1</inkml:trace>
  <inkml:trace contextRef="#ctx0" brushRef="#br0" timeOffset="170435.67">29202 12894 0,'53'-132'16,"-39"92"-16,-28 1 15,-39 250-15,67-383 16,-67 239 0,26-15-16,1 1 0,-14 0 15,-13 53-15,27-53 16,-1 0-16,14-14 15,13 81 1,13-107 0</inkml:trace>
  <inkml:trace contextRef="#ctx0" brushRef="#br0" timeOffset="170927.62">29440 12908 0,'27'-27'0,"-54"54"0,120-94 16,-80 67 0,-13 14-16,-92 144 31,65-118-15,1 0-16,13-14 15,-27 40-15,40-53 16,0 14-16,0-14 0,0 0 15,145-79 17,-105 27-17,26-28-15,-39 28 16,12-27-16,-25 39 16,12 14 15,-26 39-31,-26 93 31,26-92-31,0-1 0,13 1 16,106-1-1,-40-26 1,-13-39 0,0-14-1,-39 13-15,-1 0 0,-12 1 16,-14-54-1,-53 14 1,13 52-16,-13 1 0,0 26 0,-13 0 16</inkml:trace>
  <inkml:trace contextRef="#ctx0" brushRef="#br0" timeOffset="179987.76">25777 6560 0,'0'0'16,"-13"-13"-16,-1 13 0,14-14 15,-13 1-15,0 13 0,13-13 16,-13 13-16,13-13 16,92 13 15,80 26-16,-92-13-15,-1 1 16,14-1-16,250 53 31,-157-40-15,-120-12 0,-40-14-16,-13 0 15</inkml:trace>
  <inkml:trace contextRef="#ctx0" brushRef="#br0" timeOffset="180224.56">26795 6494 0,'0'-14'16,"-13"14"-16,26 14 0,-26-41 15,40 80 16,-14-26-15,-13-1-16,13 53 16,-13-52-16,-26-1 15,-1 14-15,-13-14 16,1 1-16,-67 12 16</inkml:trace>
  <inkml:trace contextRef="#ctx0" brushRef="#br0" timeOffset="180721.44">26094 7274 0,'0'-27'0,"0"-12"15,0 105-15,0-145 0,0 52 16,-13 1-16,13 12 15,-40-12-15,27 26 16,-13 0-16,-212 40 31,172-27-31,13 13 16,-80 14 0,94-27-16,26 0 15,-1 27 1,160 26 15,-107-53-31,-12 14 16,39 13-16,-40-27 15,-12 0-15,12 13 0,-13-12 16,1 12-16</inkml:trace>
  <inkml:trace contextRef="#ctx0" brushRef="#br0" timeOffset="180975.7">25737 7340 0,'0'0'0,"27"0"31,131 26-16,-91-12 1,25-1-16,-13 0 0,14-13 16,0 13-16,-14 1 0,-13-1 15,0-13-15,-13 13 16,-13-13-16,-14 13 0,-12-13 16</inkml:trace>
  <inkml:trace contextRef="#ctx0" brushRef="#br0" timeOffset="181664.75">23581 7843 0,'-13'-27'15,"26"54"-15,-52-107 0,12 41 16,27 12 0,-13 27-16,0 40 15,13-1-15,0 1 16,0 13-16,13 211 31,-13 80 0,-13-278-31,13-13 0,-13-13 16</inkml:trace>
  <inkml:trace contextRef="#ctx0" brushRef="#br0" timeOffset="182014.88">23290 8530 0,'-26'0'16,"52"0"-16,-78 27 0,52-14 16,0 13-16,0-12 15,79 65 17,-53-66-17,67-13-15,-67 0 16,1-13-16,13 0 0,-14-1 15,0-12-15,1 0 16,-1-1-16,27-52 31,-40 66-31,-79 105 47,40-65-47,-1-1 16</inkml:trace>
  <inkml:trace contextRef="#ctx0" brushRef="#br0" timeOffset="182392.51">24282 7869 0,'0'0'0,"0"-13"0,-26-27 16,26 27-16,-13 0 15,13-1-15,0 1 16,0 0-16,-13 13 15,-14 40 1,-26 65 0,40-65-16,-14 13 15,14-13-15,0 13 0,-13-14 16,12-12-16,14 12 16,-13-12-16,0-14 0,13 0 15,0 0-15,0-26 16,13 0-16</inkml:trace>
  <inkml:trace contextRef="#ctx0" brushRef="#br0" timeOffset="182593.24">24203 7816 0,'40'-106'16,"-27"80"0,0 13-16,-79 158 15,132-277-15,-66 158 16,0 1-16,0 12 0,13 1 15,1 0-15,-1 13 16,0 0-16,27 39 16,-27-39-1,66 106 1,-65-133-16</inkml:trace>
  <inkml:trace contextRef="#ctx0" brushRef="#br0" timeOffset="182877.67">24296 7750 0,'-27'-26'16,"54"52"-16,-133-26 16,79 66-1,27 27 1,14-27-16,-1 0 0,0 13 15,14 1-15,25 171 16,-25-159 0,-14-12-16,14 52 15,-14-39 1,-13-54-16,0 14 16,0-26-1</inkml:trace>
  <inkml:trace contextRef="#ctx0" brushRef="#br0" timeOffset="183593.33">25843 10355 0,'0'0'16,"-13"-13"-16,39 13 31,1 13-31,12 0 0,14 1 16,13-1-16,14 13 15,12 1-15,14-1 0,0 1 16,291 118-1,-318-105 1,-13-1-16,-26-12 16,26 39-1</inkml:trace>
  <inkml:trace contextRef="#ctx0" brushRef="#br0" timeOffset="183891.8">26928 10395 0,'0'0'16,"0"13"-16,13 0 15,0 1-15,0-1 16,67 53-1,-54-40 1,-13 1-16,1-1 16,-14-13-16,13 14 0,-13-1 15,0 1-15,-13 52 16,-14-66 0,-39 54-1,26-54-15,-52 0 16,39 0-16</inkml:trace>
  <inkml:trace contextRef="#ctx0" brushRef="#br0" timeOffset="184438.76">25698 10831 0,'-14'-13'15,"28"26"-15,-54-39 16,27 13-16,-14 39 31,-12-13-15,25 1-1,-12-1-15,-1 0 0,-12 0 16,12 0-16,-12 1 0,-1-14 16,-26 26-1,53-26 1,79 0 0,-40 13-1,1 14-15,12-1 0,-12 1 16,92 131-1,-93-118 1,1 0-16,-1-14 16,1 1-16</inkml:trace>
  <inkml:trace contextRef="#ctx0" brushRef="#br0" timeOffset="184710.87">25671 11056 0,'-13'0'0,"26"0"15,-13 13-15,27-13 16,12 14-16,94 12 16,-41-13-16,1 0 15,12 14-15,15-1 0,-1 1 16,423 92 15,-503-106-15,1 0-16,-27-13 0,-13 13 15,-13-13 1,0 0-16</inkml:trace>
  <inkml:trace contextRef="#ctx0" brushRef="#br0" timeOffset="191248.12">21201 10831 0,'0'0'0,"13"-26"16,0 13-1,-13-1-15,0 1 16,14 13-16,-14-13 0,0 0 16,-14 66 30,1 26-14,0-53-32,13 14 0,0 39 15,0-39-15,0-13 16,13 78 0,-13-78-1,13-27-15</inkml:trace>
  <inkml:trace contextRef="#ctx0" brushRef="#br0" timeOffset="192572.27">21360 10606 0,'0'0'31,"13"-79"-31,-53 53 15,14 12-15,-67 14 16,0 40 0,54 0-16,-14-14 15,0 27-15,13 13 0,1 0 16,-67 371 15,132-279-15,1-91-16,105 65 15,-66-106-15,0-12 16,0-14-16,1 0 0,343-265 47,-331 93-31,-39-13-1,-40 106-15,0-14 0,-27 14 16,1 13-16,-14 13 0,0 13 15,-13 0-15,0 27 16,-237 66 15</inkml:trace>
  <inkml:trace contextRef="#ctx0" brushRef="#br0" timeOffset="193223.76">19640 13251 0,'0'-26'16,"0"52"0,0-79-16,-13 40 0,0-13 0,0 13 15,-1 13 1,28 13-1,-14 13-15,0 14 16,0 0-16,0-1 0,0 14 16,0-13-16,0 0 0,0-1 15,0 1-15,0 0 16,0-14-16,0 0 0,0-12 16</inkml:trace>
  <inkml:trace contextRef="#ctx0" brushRef="#br0" timeOffset="193655.98">19640 12921 0,'-26'-40'16,"-1"27"-16,80 66 0,-145-106 0,-1 66 15,-13 66 1,53-12-16,0-1 15,14 0-15,-1 13 0,14 14 16,26 251 15,39-278-31,-12 0 16,79 40-16,-40-80 0,13 1 16,-13-27-16,172-53 31,-172 13-31,0-13 0,1-13 15,25-93-15,-52 67 16,-53-358 15,-27 384-31,-13 13 0,0 13 16,0 14-16,-26 13 16,13 13-16,0 13 0,0 13 15,13-12-15,13 25 0,0-12 16,27 52-1</inkml:trace>
  <inkml:trace contextRef="#ctx0" brushRef="#br0" timeOffset="193909.73">20672 13304 0,'0'14'16,"0"-28"-16,132-12 47,-39 13-31,-54-1-16,1 14 15,0 0-15,-14-13 0,-13 13 16,-13-13-1</inkml:trace>
  <inkml:trace contextRef="#ctx0" brushRef="#br0" timeOffset="198355.84">21836 12947 0,'13'-13'15,"-13"-40"17,-13 53-32,-40 13 15,26 14 1,1-1-16,-1 1 0,-12 12 16,12 14-16,1-13 15,-14 211 16,80-185-31,26-13 16,-40-53-16,14 0 16,53 0-1,-54-13-15,-12 0 0,12-14 16,-25 1-16,12-1 16,-26 1-16,0 0 0,0-1 15,-13 1-15,0 12 16,-106 14 15,105 14-31,1 25 16,13-25-16,13 25 15,1-39-15,91 13 16</inkml:trace>
  <inkml:trace contextRef="#ctx0" brushRef="#br0" timeOffset="199288.12">22418 13132 0,'13'-26'16,"-13"-1"-16,-53 14 15,93 79 1,-120-119-16,67 67 16,0 12-16,0 1 0,-1-1 15,1 0-15,13 1 0,0-1 16,53 67-1,0-80 1,0 0 0,-27-13-1,1 0-15,-14-13 0,13 0 0,-12 0 16,-28-67 0,1 54-1,-13-27 1,12 40-16,-25-40 31,39 40-31,13-1 0,0 1 16,0 13-16,40 0 15,93 0 1,-106 0 0,-14 13-16,0 1 0,-12-1 15,-1 0 1,-26 40-16,13-40 0,-27 14 15,14-1-15,-13 67 32,26-67-17,13-26-15,0 13 0,13-13 16,1 0-16,132-52 31,-120 12-15,-12 13-16,-14-26 15,-13 27-15,0 0 16,-13-1-16,0 14 0,-14 0 16,1-1-16,-1 1 15,-65 0 17,144 26-1,15-13-16,12 0 1,-26 0-16,-13 0 0,12 0 16,41 0-16,-53 0 15,-1 0-15,-12 0 0,-14 0 16,14 0-16,-27 13 16,0 1-1,-14-1-15,-12 0 16,-27 0-1,40-13-15,-14 0 32,40 0-17,1-13 1,-14 0-16,13 13 0,0 0 16,0-13 15,-13-1-16</inkml:trace>
  <inkml:trace contextRef="#ctx0" brushRef="#br0" timeOffset="199801.23">23489 12974 0,'0'0'15,"0"-14"-15,26-12 32,-39 26-32,-27 26 15,14-12-15,0 12 16,-1 1-16,-66 131 31,107 54 0,39-172-15,-27-27-16,14-13 0,-14 0 16,106-66 15,-118 39-31,25-39 0,-25 26 15,-14-39 1,0 53-16,0-1 0,0 1 16,0 26 15,0 13-31,0 53 16,0-40-16,0 14 0,0 0 15,26 92 16,14-119-31,-27-13 16</inkml:trace>
  <inkml:trace contextRef="#ctx0" brushRef="#br0" timeOffset="200431.01">23912 13093 0,'13'-27'15,"-13"14"-15,0 0 16,-13 66-16,26-93 15,-13 53-15,0 0 0,-13 14 16,13 92 15,0-93-31,40 93 16,-40-79 0,13-40-16,-13 13 15,13-39 16,-66-133-15,40 119 0,0-12-16,0 12 0,-1 0 15,1 1-15,13-14 16,13 26-16,1 14 16,12 0-16,-13 13 15,40 0 1,-26 0-16,-1 13 0,1 0 15,-14 0-15,13 1 0,-13 12 16,-26 53 0,0-65-1,-13 12-15,12-13 16,-12 1-16,13-1 0,-1 0 16,1 0-1,26-13 1,1 0-16,25 0 15,-12 0-15,12 0 16,-12 13-16,26 27 16,-40-27-1,-13 14-15,0-1 0,-13-12 16,-80 78 0,67-79-1,-1-13-15,1 14 0,-1-14 16,-25-67-1,52 54 1,0-13-16,0-14 16,0 14-16</inkml:trace>
  <inkml:trace contextRef="#ctx0" brushRef="#br0" timeOffset="200691.81">24600 13079 0,'0'0'0,"-27"0"0,1 0 16,-1 0-16,14 0 0,0 0 16,0 14-16,26-14 15,53 0 1,-39 0-16,12 0 15,1 0-15,-14-14 16,14 14-16,-27 0 0,14 0 16,-14 0-1</inkml:trace>
  <inkml:trace contextRef="#ctx0" brushRef="#br0" timeOffset="201491.01">25142 12974 0,'0'0'0,"0"-14"16,0 1-1,-13 13-15,13 13 16,0 80 15,0-53-31,-13 26 16,13-27-16,0 1 0,0 26 15,0-39-15,0-1 16,53 14 0</inkml:trace>
  <inkml:trace contextRef="#ctx0" brushRef="#br0" timeOffset="202588.37">25460 13013 0,'-40'-39'16,"27"39"0,-1 13-16,81 13 0,-147-39 0,67 26 15,0 14-15,13-14 16,0 13-16,0 67 31,26-53-31,-13-27 16,14 0-16,-14 0 0,14-13 15,105-26 17,-119 13-32,0-27 15,-13 27-15,-26-53 16,-1 52-1,1-12-15,-1 13 0,-52-14 47,172 14-15,-27 0-32,-40 13 15,14 0-15,0 0 0,-14 13 16,0-13-16,14 40 31,-27 79 0,-13-106-31,0 13 16,14 1-16,12-14 16,-13 0-16,14-13 15,-14 0-15,80 0 31,-80-13-31,0 0 0,0 13 16,14-40-16,-27 27 16,0-13-16,-14 12 15,-12-12-15,-14-1 16,14 1-16,-14 26 16,14-13-16,-1 0 0,-12 13 15,12 0-15,1 0 0,12 0 16,1 0 15,26 0-31,1 13 0,12-13 16,1 0-16,12 0 0,1 0 15,119-13 17,-120 13-32,27 0 15,-39 0-15,-1 0 0,-12 0 16,-1 13-16,-13 0 15,0 0-15,-13 0 0,-40 67 47,39-67-47,1 0 0,13 14 16,0-14-16,27 13 16,12-12-1,-25-14 1,-1 0-16,13 0 0,-12 0 15,38-40 17,-38 27-32,-1-14 15,-13 14-15,0-13 0,0-1 16,-13 1-16,-1 12 16,1-12-16,0 13 0,-93-40 46,14 79-14,78 1-17,14-14-15</inkml:trace>
  <inkml:trace contextRef="#ctx0" brushRef="#br0" timeOffset="207278.2">22431 6877 0,'0'-13'0,"0"26"0,0-39 16,0 12-1,0 1-15,0 0 16,0 39 47,-27 1-32,14-14-31,-13 0 0,12-13 15,1 14-15,-79-1 32,65-79-1,40 52-31,1-12 16,39-27-16,-27 27 15,27-14 1,-13 40-16,-14 0 0,-13 0 15,14 0-15,-14 26 16,-13 1-16,0 13 0,0-1 16,-53 107-1,27-93-15,-1-14 16,-39 41-16,26-54 16,-65 14 15,105-67-31,0 1 15,52-80 1,-25 66 0,65-13-1,-65 53-15,-1 14 0,-12-1 16,-1 13-16,13 146 31,-13-145-31,1-1 16,-1-13-16,0 1 15,14-14-15,-14 0 0</inkml:trace>
  <inkml:trace contextRef="#ctx0" brushRef="#br0" timeOffset="207654.34">22656 6639 0,'-14'-53'0,"28"106"16,-54-132-16,-39 39 0,39 40 0,-66 40 15,53-14 1,-13 14-16,13 0 0,14 12 16,-14 15-16,13-1 15,-13 132 1,53-66 0,66 40-1,-26-132-15,0-14 0,12 1 16,15-14-16,-1-13 15,-13 0-15,13-13 0,0 0 16,40-67 0,-14-39-1,-65 53-15,-1-13 0,-13-14 0,-13 14 16,0-1-16,-13 1 16,-251-159 15,197 238-31,15 0 15,-1 13-15</inkml:trace>
  <inkml:trace contextRef="#ctx0" brushRef="#br0" timeOffset="210618.59">21928 14045 0,'27'-40'16,"12"27"0,-105 66-16,132-119 15,-52 66-15,-14 13 16,-14 0 0,1 0-16,-13 1 0,12-1 15,-118 53 1,93-66-1,-67 0 1,53-40 0,40 27-16,13-13 0,0-14 15,13 0-15,185-132 32,-105 146-17,-54 26-15,1 26 16,-13 1-16,-1 26 0,-13-14 0,-26 147 31,-40-81-15,-53 41-1,-13-80 1,93-53-16,-1-13 16,1 0-16,13 0 0,13-13 15,0-14-15,66-92 31,-53 106-31,14 0 16,-1 13-16,0 0 16,14 26-16,-13 1 15,39 26 1,-40-27-16,1-13 16,-1 1-16,1-14 15,12 0-15</inkml:trace>
  <inkml:trace contextRef="#ctx0" brushRef="#br0" timeOffset="211256.43">22484 14098 0,'0'0'16,"0"-93"-16,-27 80 0,14-13 0,0 26 16,-14 0-16,14 13 0,-13 0 15,-40 132 16,66-118-31,0 26 16,13-27 0,0 1-16,13-14 0,67 13 31,13-105 0,-106 26-15,-27-13-1,14 40-15,0-1 0,-14 1 16,-25-40 15,184 39 1,-92 27-17,26 0-15,-40 0 0,1 13 16,-27 120 15,-14-94-31,1 1 16,0-14-16,13 67 15,13-80 1,0 0-16,1 1 0,25-14 0,67 0 31,-40-40-15,-26 13-16,0-39 15,-27-13-15,-13 53 16,-13-14-16,-14 13 0,1 14 16,-146 26 15,145 1-31,1-1 16,13 0-16,-1 0 15,14 1-15,0-1 0,14-13 16</inkml:trace>
  <inkml:trace contextRef="#ctx0" brushRef="#br0" timeOffset="211692.14">23423 13780 0,'-13'0'0,"26"0"0,-40 0 16,14 0-16,0 14 0,-27 12 16,27 0-1,0 1-15,-14-1 0,14 14 16,13-13-16,-13 12 0,0-12 16,13 12-16,0-12 15,52 65 16,-25-78-31,-1-14 0,1 0 16,-1-14-16,1 1 0,-14 0 16,13-14-16,27-105 31,-39 79-15,-14 40-16,13 0 0,-13 26 15,-40 106 16,27-79-31,0 39 16,13-39-16,0 13 16,13-27-16,0-13 15</inkml:trace>
  <inkml:trace contextRef="#ctx0" brushRef="#br0" timeOffset="212328.4">23820 13926 0,'0'-27'16,"0"54"-16,-27 13 31,27-14-31,-13 53 16,13-65-16,0 12 15,0-13-15,0 0 0,0 1 16,0-1 15,0-106 0,-13 14-15,13 39-16,26-39 16,-13 39-16,1 14 15,-1-14-15,13 27 0,-13 0 16,54 26 15,-54 0-31,-13 14 0,13-14 16,-13 13-16,0 1 0,0-14 15,0 13-15,0 1 16,-13-14-16,0 14 0,13-14 16,-27 0-16,14 0 0,0 0 15,-27 14 16,93-27 1,66 40-1,-106-14-31,0-13 0,1 14 16,-14-1-16,0-13 15,-27 40-15,14-40 16,-14 1-16,-12-14 15,-1 13-15,0-13 0,14 0 16,-14 0-16,1-13 0,12-1 16,14 1-16,-14-13 0,27 13 15,0-14-15</inkml:trace>
  <inkml:trace contextRef="#ctx0" brushRef="#br0" timeOffset="212610.69">24520 14018 0,'0'0'0,"-39"0"0,-67 14 31,119-14-31,14 0 16,39-14-16,0 14 16,-26-13-16,-1 13 15,1 0-15,-14 0 0,-12 0 16,-1 0-16,-26 0 16</inkml:trace>
  <inkml:trace contextRef="#ctx0" brushRef="#br0" timeOffset="-214648.99">25235 13952 0,'0'0'0,"-14"-13"16,14 0-16,0 0 15,14-14 1,-1 14-16,13 0 0,-12-1 16,12 1-16,-13 0 0,14 13 15,-1-13-15,-13 13 16,1 0-16,12 0 16,-13 0-16,-13 26 31,-26 1-16,13-14 1,13 0-16,-14-13 0,1 13 31,13 1 63,0-1-78,0 13-1,-13 14-15,0-27 16,-53 67 0,13-28-1,26-38 1,-12 12-16,12-13 0,1 1 15,-1-1-15,14 0 0,-13-13 16,39-40 15,13 27-15,-13 0-16,14-14 0,39 1 16,-40 13-16,1 13 15,-1 0-15,54 79 31,-67-52-31,0 25 16,-13-38-16,13-1 16,27 13-1,-13-26-15</inkml:trace>
  <inkml:trace contextRef="#ctx0" brushRef="#br0" timeOffset="-214045.66">25658 14058 0,'13'-26'0,"-26"52"0,26-79 16,-13 27-16,0 13 16,-13 13-16,0 0 0,-1 0 15,1 0-15,-13 13 16,13 0-16,-1 13 0,14-12 16,-13 12-16,13-13 0,0 14 15,79 26 16,-52-40-31,26-13 16,-27 0 0,54-27-1,-80 14-15,13 0 0,-13 0 16,0-14-16,-13 14 16,-1 0-16,1-14 0,0 14 15,-53-53 16,66 53-15,119 0 15,-93 13-31,1 0 16,26 0 0,-27 13-16,14 79 31,-67-39-16,1 13 1,13-39-16,-1 13 0,14-27 16,14 0-16,-1-13 15,0 13-15,14-13 0,-1 0 16,106-79 0,-119 39-1,14-66 1,-54 80-1,-12 13-15,-14 13 0,-13 0 16,-14 13-16</inkml:trace>
  <inkml:trace contextRef="#ctx0" brushRef="#br0" timeOffset="-213199.33">20526 14323 0,'0'0'15,"-13"-14"17,0 14-17,66 0 17,304-79-1,-291 66-31,66-14 15,-66 14 1,-52 13-16,-28 0 0</inkml:trace>
  <inkml:trace contextRef="#ctx0" brushRef="#br0" timeOffset="-212406.94">19561 14627 0,'-13'-13'0,"26"26"15,-40-66-15,27 26 16,14 1 0,-1-1-16,13 1 0,1 13 0,39-40 31,0 66 0,-66 14-15,-13-1-1,-40 14-15,26-27 16,1 0-16,0 0 0,-1-13 16,-52-13 15,79 0-31,0-14 15,13 1-15,0 13 16,14-14-16,-1 14 0,1 0 16,-14 0-16,79 26 31,-78 13-31,-14 1 16,0-1-16,0 14 0,0-14 15,-159 173 16,119-173-15,0-13-16,-26 14 16,40-27-16,13 0 0,-14-13 15,27-14-15,13 1 16,120-40 15,-94 66-31,-12 0 16,52 26-16,-52-13 15,-1 1-15,1 12 0,12-13 16,107 0 15</inkml:trace>
  <inkml:trace contextRef="#ctx0" brushRef="#br0" timeOffset="-212068.48">20024 14349 0,'-27'-53'15,"-12"13"-15,105 133 0,-238-252 16,-40 146 0,133 26-16,-1 27 15,1 0-15,0 13 16,13-1-16,13 1 0,13 13 16,14 1-16,12-1 0,28 0 15,-1 0-15,27-13 0,12 0 16,200 79 15,-94-119-15,-91-26-16,12 0 0,-13-27 0,0 0 15,119-211 1,-158 79 0,-27 93-1,-53-80-15,13 106 16,-13 14-16,-13 12 0,-13 14 15,-1 13-15,-184 79 16</inkml:trace>
  <inkml:trace contextRef="#ctx0" brushRef="#br0" timeOffset="-208842.68">27377 8742 0,'-13'0'63,"0"0"-48,0 0 1,13-13-16,13-14 31,106-13 1,-79 40-32,-14-13 15,53 13-15,-39 13 16,-14-13-16,-26 14 15,-52 65 17,25-66-32,1 0 15,-1 1-15,1-1 0,-1 0 16,1 0 15,39-13-15,40 0-16,-13 0 0,-14 0 15,93 40 17,-132 0-17,-14-27-15,-12 0 16,-146 0 15,92-66 0</inkml:trace>
  <inkml:trace contextRef="#ctx0" brushRef="#br0" timeOffset="-208486.61">27787 8345 0,'-145'13'31,"92"1"-31,-26 12 0,356-79 0,-621 146 0,278-54 16,13 1-16,-119 158 31,239 80 1,157-185-1,-144-93-31,-14 0 0,13-27 15,199-145 17,-252 106-32,1 0 15,-14 0-15,-13 0 0,-13 0 16,0 0-16,-54-40 16,-210 40 15</inkml:trace>
  <inkml:trace contextRef="#ctx0" brushRef="#br0" timeOffset="-206631.72">20923 15579 0,'0'0'16,"-40"0"-16,-26 13 15,27-13-15,25 0 16,41 0-1,13-13-15,-1 0 16,14 13-16,0-14 0,0 1 16,185-53 15,-212 66-31,1-13 16</inkml:trace>
  <inkml:trace contextRef="#ctx0" brushRef="#br0" timeOffset="-206180.29">22034 15182 0,'27'-53'31,"-54"106"-31,54-119 0,-27 53 0,13 13 16,-13 13-16,0 13 0,0 1 15,0 13-15,0 52 16,-13-39-16,13 0 15,0 0-15,-14 0 0,14-14 16,40 54 0</inkml:trace>
  <inkml:trace contextRef="#ctx0" brushRef="#br0" timeOffset="-205539.75">22457 15195 0,'13'-53'16,"-26"106"-16,13-92 15,-66 118 1,40-52-16,-14 52 16,27-53-16,0 14 0,65 53 46,-25-93-46,79 0 16,-27-53 0,-52 26-1,-41-105 1,-25 79 0,12 27-1,-26-1-15,40 14 16,0 0-16,26-27 15,13 27 1,1 13-16,66-27 16,-54 27-16,14 0 15,-13 0-15,-1 14 0,1-1 16,-27 13-16,1 1 16,-81 184-1,41-131 1,13-54-1,26 27-15,0-40 16,14-13-16,-1 0 16,14 0-16,-1 0 0,14-13 15,-13-13-15,13-1 0,-13 1 16,65-133 15,-105 80-31,-39 26 16,12 26-16,-12 14 15,-107 39 1,93-12 0,40 12-1</inkml:trace>
  <inkml:trace contextRef="#ctx0" brushRef="#br0" timeOffset="-205129.12">23542 14984 0,'-27'-40'16,"14"40"-16,53 40 0,-93-80 0,40 53 16,-1 1-16,1 12 15,0 0-15,-27 226 31,40-213-15,0-12-16,14-1 0,-1 1 16,0-14-16,0 0 15,14-13-15,26-13 0,39-66 32,-65 52-17,25-65 1,-38 65-16,-1 1 15,-13 65 1,-13-12-16,-1-1 16,14 14-16,-13-14 15,13 1-15,27 65 32</inkml:trace>
  <inkml:trace contextRef="#ctx0" brushRef="#br0" timeOffset="-204548.67">23965 15050 0,'0'0'0,"0"-53"0,0 27 0,0 12 16,0 41 0,0-1-16,0 1 15,0 92 1,0-80-1,-13 1-15,13-27 16,0 1-16,0-1 16,-13-13-16,26-93 31,-13 67-15,13-14-16,-13 0 0,0-13 15,13 14-15,-13-1 16,13 0-16,1 14 0,-1 0 15,40-1 1,-40 27-16,27 13 16,-27 1-16,-13 12 15,0 0-15,-66 107 32,53-107-17,-14-13-15,14 1 0,0-1 16,-14 13-16,40-13 31,14 1-15,-14-14-16,27 26 15,26 80 17,-66-93-32,0 14 15,-53 26 1,27-40-16,-1 0 15,1 0-15,-1-13 0,14 0 0,0 0 16,-27-79 0</inkml:trace>
  <inkml:trace contextRef="#ctx0" brushRef="#br0" timeOffset="-204316.82">24547 15116 0,'0'0'0,"0"13"15,53-13 17,13-13-17,13 0-15,-39 13 16,-14 0-16,14-13 15,-13 13-15,-14 0 0,0 0 16</inkml:trace>
  <inkml:trace contextRef="#ctx0" brushRef="#br0" timeOffset="-201153.24">25446 14918 0,'0'-14'0,"0"28"0,0-54 15,0 27-15,0-14 32,-39 212-1,12-79-16,27-53-15,-13 0 16,13-13-16,0 39 16,0-52-16,13-1 0,0-13 15,1 0-15,-1-13 0,13 0 16,1-13-16</inkml:trace>
  <inkml:trace contextRef="#ctx0" brushRef="#br0" timeOffset="-200674.91">25618 15301 0,'0'0'16,"53"-66"-16,-26-13 15,-14 52-15,-13-12 16,0 12-16,-13 27 16,-1 0-16,1 13 15,-13 27-15,12-14 16,14 1-16,0-1 16,0 14-16,14-13 15,12-1-15,1 0 0,-1-12 16,14 12-16,105-13 31,-105-26-15,-27-27-1,-53-12-15,14 25 16,0 1-16,-14-14 0,0 0 16,-132-158 15,172 158-16,13 27-15,14-13 16,79-14 0,-40 13-1,-26 27-15,-14 0 0,0 14 16,-26 12-16,-13 1 16,-26 52-1,25-39-15,-39 52 16,40-52-16,-13-1 0,12-12 15,14-1-15,0-12 0,120-14 32</inkml:trace>
  <inkml:trace contextRef="#ctx0" brushRef="#br0" timeOffset="-200405.97">26055 15116 0,'53'-53'0,"-14"0"31,-131 159-31,158-212 15,-66 119 1,-13 1-16,13-1 0,0 13 16,0-12-16,13-1 0,79 93 47,94-93-16,-160-26-31,-13-14 15,0 1-15,-52-120 32,-186 67-17</inkml:trace>
  <inkml:trace contextRef="#ctx0" brushRef="#br0" timeOffset="-199298.74">19680 15724 0,'0'0'16,"0"-26"-16,-13 13 0,13-14 0,0 14 16,0-13-16,13-1 15,93-65 16,-80 78-31,1 14 16,-1 0-16,14 0 0,-14 0 16,-52 93 15,-14-40-31,-26 13 16,53-40-1,-1-26-15,-12 27 16,52-40-1,14-1 1,0 1 0,-1 0-16,41 13 15,-40 0-15,-1 0 0,-12 13 0,-41 93 32,-12-93-17,0 14-15,-54-1 16,54-13-1,-14-13-15,14 0 0,-1 0 16,1-53 0,39 0-16,0 27 15,14-14-15</inkml:trace>
  <inkml:trace contextRef="#ctx0" brushRef="#br0" timeOffset="-198983.79">20037 15394 0,'-185'-40'31,"119"67"-31,-146 105 16,675-251-16,-1058 357 15,529-172-15,26 0 16,14 0-16,12-13 0,14 0 16,185 106 15,265-146-16,-357-40 1,-14 1-16,93-119 16,-146 12-1,-39 54-15,0 13 16,-27 0-16,-145-106 31,40 119-31,12 66 16,67 14-16</inkml:trace>
  <inkml:trace contextRef="#ctx0" brushRef="#br0" timeOffset="-197510.44">27470 12418 0,'0'0'0,"0"-13"16,0 0-16,13-14 16,-13 14-1,13-13 17,-13 92-1,40 79 0,-14-92-15,-12-40-16,-1 1 0,13-14 15,54-80 17,-67 54-17,0-1-15,0 1 0,-13-1 0,14 14 16,-1 40 15,-66 171 0,40-172-31,26 67 16,0-80 0,0-13-16</inkml:trace>
  <inkml:trace contextRef="#ctx0" brushRef="#br0" timeOffset="-197178.55">27787 12233 0,'-238'-66'32,"159"79"-32,396 40 0,-700-79 0,317 52 15,-1 27-15,15 0 0,-28 132 31,160 119 1,-41-264-32,80 26 15,-66-53-15,146 0 32,-133-26-32,0-13 0,-13-14 0,0-13 15,-14-13-15,-12 0 16,-1-13-16,1-93 15,-54-53 1,-105 146 0,66 79-16,0 13 15</inkml:trace>
  <inkml:trace contextRef="#ctx0" brushRef="#br0" timeOffset="-196354.45">22444 16240 0,'-26'-13'0,"52"26"0,-79-26 16,27 13-16,12 0 16,-12-13-16,26-1 0,13 1 15,133-40 1,-93 40 0,0 13-16,-14-13 15,1 0-15,0 13 0,-27-14 16,0 14-16</inkml:trace>
  <inkml:trace contextRef="#ctx0" brushRef="#br0" timeOffset="-195923.77">22431 16161 0,'0'0'16,"13"13"-1,-13 0 1,13 67-1,-13-41-15,-26 41 16,13-27 0,13-14-16,-14 14 0,1-26 15,0 12-15,13-12 0,0-14 16,0 0-16,13-26 31,0 0-31,93-146 31,-66 119-15,-27 27-16,0 0 0,1 26 16,-1 14-16,40 171 47,-53-145-47,0-14 0,-14 1 15,14-13-15,-26-1 16,13 0-16,-14-12 0,-26-1 15,0-26 1,14-1-16,-14-38 16</inkml:trace>
  <inkml:trace contextRef="#ctx0" brushRef="#br0" timeOffset="-195545.37">23052 16306 0,'0'-13'0,"0"26"0,-13-39 16,-13 26-16,-40 39 16,52-12-1,-12-1-15,13 14 0,-1-13 0,14 12 16,0-12-16,0 12 15,14-12-15,-1-14 16,132 27 0,-118-54-1,-1 1-15,1 0 16,-1-13-16,1-41 16,-27 28-16,-14-41 15,1 41-15,-13 12 16,13 1-16,-14-1 0,-13 14 15,-39 53 1,66-27 0</inkml:trace>
  <inkml:trace contextRef="#ctx0" brushRef="#br0" timeOffset="-195164.29">23476 16174 0,'0'-13'0,"0"26"15,-14-39-15,1 26 16,13 13-16,0 13 16,0 1-16,0-1 0,-13 14 0,13-1 15,0 94 1,0-54-1,13-52-15,14 25 16,-14-52 0,13 0-16,-12-13 15,12 0-15,27-93 16,-27 27 0,-12 39-1,12-26 1,-26 79-1,0 27-15,0-14 0,0 14 16,0 0-16,0-1 16,26 80-1,-26-105-15</inkml:trace>
  <inkml:trace contextRef="#ctx0" brushRef="#br0" timeOffset="-194592.08">23859 16240 0,'0'-26'16,"0"52"-16,0-39 31,0 53-15,0-1-16,0 1 0,0 0 16,13 39-16,1-39 15,-14-14-15,0 1 16,13-14-16,-13 0 0,0-66 31,0 13-15,0 1-16,0-14 15,-13 13-15,13-13 0,-14 0 0,14 0 16,14-39 0,-1 65-16,0 14 15,0 13-15,14 0 16,-14 0-16,13 13 0,1 1 15,-1-1-15,-12 0 16,12 0-16,-13 1 0,-13-1 16,0 0-16,0 0 0,-13 0 15,0 14-15,-14-14 16,14 0-16,-13 1 0,-1-1 16,1 0-16,13 0 15,-1-13-15,1 13 0,53 14 31,-14-14-15,1 0-16,-1 1 16,1 12-16,-1 1 0,0 12 0,-12-12 15,-1-1 1,-13 1-16,0-1 0,-13 0 0,-14 1 16,14-14-16,-13 0 15,-54-26 1,67 0-16,0-14 15</inkml:trace>
  <inkml:trace contextRef="#ctx0" brushRef="#br0" timeOffset="-194388.38">24507 16293 0,'0'0'0,"53"0"32,-26 0-17,12-13-15,1 13 0,13-13 16,26-1 0</inkml:trace>
  <inkml:trace contextRef="#ctx0" brushRef="#br0" timeOffset="-193695.37">25261 16055 0,'13'-13'16,"-26"26"-16,40-39 0,-27 12 16,0 1-16,0 26 15,0 106 17,0-92-17,13-14-15,0 13 0,0-12 16,27-1-1,-14-13 1,27-27-16,-13 1 16,-14 0-16,1 12 0,39-52 31,-66 53-15,13 13-16,-13 13 0,0 14 15,-39 118 1,12-13-1,27-92 1,-13-13-16,13-1 0</inkml:trace>
  <inkml:trace contextRef="#ctx0" brushRef="#br0" timeOffset="-191796.26">25618 16425 0,'0'14'0,"0"-28"0,-13 28 16,13-1 0,0 0-16,13-26 47,67-53-16,-14 13-31,0 13 15,-26 27-15,-1 0 16,67 65 15,-106-12-31,0 13 16,-26 0-16,-1 0 0,1 0 16,-226 119 15,199-159-31,1-13 15,-81-119 17,133 92-32,14 1 15,12-40-15</inkml:trace>
  <inkml:trace contextRef="#ctx0" brushRef="#br0" timeOffset="-191401.49">26227 16121 0,'0'0'15,"0"-26"-15,0 12 0,0 1 16,0 0-16,0 0 15,-27 66 17,14 0-32,13-14 15,0 1-15,0 0 0,0-1 16,13 1-16,0-14 16,1 1-16,12-1 0,40-12 15,-26-14-15,0 0 16,-1-14-16,1 1 15,0-27-15,-14 14 0,0-14 16,-52-132 15,-53 119-31,-40 53 16,53 0-16,-27 14 16</inkml:trace>
  <inkml:trace contextRef="#ctx0" brushRef="#br0" timeOffset="-190620.79">21227 16729 0,'0'0'0,"-26"14"0,-27-14 16,26 0-16,14 0 16,26 0-1,159-53 1,-26 26 0,-67 14-1</inkml:trace>
  <inkml:trace contextRef="#ctx0" brushRef="#br0" timeOffset="-189618.03">20116 16782 0,'0'-26'15,"0"13"1,0-1 0,14 14-16,-1 53 31,-13-26-16,0 39-15,13-40 16,-13 14-16,0-14 16,13-12-16,0 12 0,1-13 15,12-13-15,93-66 32,-92 40-17,-1-1 1,1-12-16,25-54 15,-38 40 1,-1 53-16,-13 27 16,-40 224 15,40-158-15,0-54-1,0 1-15</inkml:trace>
  <inkml:trace contextRef="#ctx0" brushRef="#br0" timeOffset="-189226.79">20460 16558 0,'-26'-14'0,"52"28"15,-158-28-15,79 28 16,-66 25 0,66 1-16,-106 92 15,120-66-15,12-13 16,1 13-16,26-13 0,0 0 16,159 145-1,-1-145 1,14-39-1,-79-14-15,-1-14 16,-12 1-16,-1-27 0,0 1 16,54-226-1,-133 186 1,-66-93-16,13 106 16,-437-13 15</inkml:trace>
  <inkml:trace contextRef="#ctx0" brushRef="#br0" timeOffset="-184423.95">14112 10025 0,'0'-14'16,"0"-12"15,0 13-16,0-1 1,13-12-16,40-14 31,13 1-15,53-1 0,66 14-16,-79 12 0,13 1 15,291 13 1,-278 13-16,106 40 15,-132-13 1,79 52 0,-39 27-16,-80-52 0,80 210 31,-94-105-15,-38-79-16,-1-1 15,27 107 1,-27-93-16,0-1 0,13 1 0,-12-13 15,52 92 1,53 40 0,-53-159-16,-13 0 15,13-13-15,331 158 32,-212-144-17,-92-41-15,92 40 16,-106-26-16,0-14 15,54 14-15,-80-14 16,66 14 0,-14-27 15,-91-26-15,-28 0 15,1 0-16,13-1 17</inkml:trace>
  <inkml:trace contextRef="#ctx0" brushRef="#br0" timeOffset="-184051.68">18132 12141 0,'-13'-14'16,"26"28"-16,-52-54 0,39 53 31,66 14-15,-40-14 0,27 26-16,-26-12 0,-14-1 15,40 146 16,-66-145-31,-54 92 16,-25-40 0,52-39-16,-13-1 15,0-12-15,14 13 16,-120 145 15,159-159-15,13-26-16,0 0 15,67-26 17,-67 12-32,0 1 0</inkml:trace>
  <inkml:trace contextRef="#ctx0" brushRef="#br0" timeOffset="-174349.01">23158 4589 0,'0'-13'32,"0"0"-32,13 0 15,1-1 1,-14 41 15,0-1-15,-14 27-1,1-13-15,13 0 0,0-1 16,13 133 15,133-119-15,-80-53-16,13 0 16,398-66-1,-319 53 1,1-14-16,158-12 15,-158 25-15,-27 1 16,252-13 0,-331 26-1,-14 0-15,-12 0 16,-120 0 15,54 0-15</inkml:trace>
  <inkml:trace contextRef="#ctx0" brushRef="#br0" timeOffset="-172515.68">23502 4801 0,'0'-13'0,"0"-14"31,0 40-15,0 1-1,0 39 1,0-27-16,0 0 0,0 14 15,0-13-15,-26 39 32,26-80-17,-14 1-15,14 0 16,0-13-16,0-54 16,14 41-16,-14-14 0,39-212 31,-25 212-16,-1 27-15,0-1 16,13 14-16,-12 13 0,12 13 16,-13 14-16,80 198 31,-80-172-31,-13-1 16,13-12-16,1 0 15,-14-1-15,13 1 0,-13-13 16,13 12-1,-13-52 1,0 0-16,-26-27 16,12 14-16,1-14 15,-93-53 17,80 93-32,-1 14 15,14-1-15,-13 0 0,-1 0 16,14 14-16,0-14 15,13 13-15,0-12 16,0-1-16,13 0 16,14 0-16,-14-13 15,13-13-15,1 0 0,-1 0 16,53-27 0,-52 14-16,-1 12 15,1-12-15,-1 13 0,1-1 16,79 1 15,-106 26-15,0 1-16,0 25 15,0 1-15,-27 0 32,27-27-32,13-40 31,1 14-16,-14-13-15,26-14 16,14-13 0,-27 40-16,0 0 0,0 0 15,1 13-15,12 0 16,-13 13 0,0 0-16,-13 0 0,14 0 15,-1 27 1,93-53 15,-80 13-15,-13-13-16,1-14 0,25 1 15,-39 13-15,14-14 16,-14-13 0,0 27-16,-27-13 15,-13 13 1,1 13-1,26 13-15,13 0 0,-14 0 16,28 40 0,-1-40-16,0 1 15,0-1-15,0 0 16,1 0-16,25 27 16,-25-14-1,-1-12-15,13 38 16,-26-25-16,-39 92 31,-1-93-15,13-12-16,-65-67 31,92 39-15,0-25-16</inkml:trace>
  <inkml:trace contextRef="#ctx0" brushRef="#br0" timeOffset="-172380.45">24520 4682 0,'27'0'31,"-54"0"-31,54 13 31</inkml:trace>
  <inkml:trace contextRef="#ctx0" brushRef="#br0" timeOffset="-171118.5">22537 11254 0,'0'0'0,"0"-26"0,13-14 15,-13 1-15,0 25 16,0 1-16,13 13 15,-13 13 1,13 54-16,-13-28 16,0 14-16,14 53 15,-14-53-15,0-13 16,0 12-16,-14 28 16,14-1-1</inkml:trace>
  <inkml:trace contextRef="#ctx0" brushRef="#br0" timeOffset="-170668">22642 11413 0,'-13'-106'16,"-13"1"0,65 316-16,-78-528 0,65 277 15,1 0-15,26 14 0,13-14 16,26 14-16,14-1 0,13 14 15,860-106 17,-820 106-17,105-14-15,-158 14 16,-27 13-16,40-26 31,-158 39-15,25 0-16,-12 14 15,26-1 1,0 1-16,26 12 16,-12-12-16,-1 12 15,13 1-15,27 132 32,-53-146-32,0 1 15,0 26-15,0-27 16,0 1-1,-13-14-15,-14 53 32,14-66-17</inkml:trace>
  <inkml:trace contextRef="#ctx0" brushRef="#br0" timeOffset="-170054.42">23119 11334 0,'-27'0'0,"54"0"0,-67 0 16,27-13-16,-1-1 16,14 1-16,14-13 0,12 12 15,1 1-15,-1-13 16,0 13-16,1-1 0,13 1 15,52-13 17,-79 26-17,1 0-15,-14 13 16,0 0-16,66 80 31,-40-40-15,1-14-1,-27-26-15,13 40 16,-13-39 0,0-1-1,-66-26 1,26-1 0,-53 1-1,67 13 1,-27 0-16,27 13 0,-1 1 31,27-1-31</inkml:trace>
  <inkml:trace contextRef="#ctx0" brushRef="#br0" timeOffset="-169704.95">23608 11281 0,'13'-53'15,"-26"106"-15,26-119 0,-26 26 16,0 27 0,-14-14-16,14 27 15,-13 0-15,12 27 0,-25 26 32,39 53-1,13-106-31,0 13 15,0-13-15,1 0 16,-1-13-16,40-27 31,-40 27-31,0-1 16,0 1-16,1 13 0,-1 0 16,0 0-16,-13 13 0,13-13 15,-13 14-15,13-1 16,-13 0-16,0 14 0,27-14 15,-14 0-15</inkml:trace>
  <inkml:trace contextRef="#ctx0" brushRef="#br0" timeOffset="-169318.31">23820 11135 0,'0'-26'16,"-27"-27"-1,54 132-15,-54-145 0,27 80 16,13-1-16,-13 13 16,66 93 15,-52-106-31,-1 1 0,13-1 16,54-53 15,-67 27-31,-13-40 15,13 27-15,-13-1 16,0 1-16,0-54 31,13 94 1,-13-1-32,14 13 15,-1-12-15,-13-1 0,26 0 16,14 0-1</inkml:trace>
  <inkml:trace contextRef="#ctx0" brushRef="#br0" timeOffset="-169038.18">24269 11109 0,'53'-106'47,"-66"93"-47,-27 132 0,53-238 15,-26 119-15,-13 13 16,13 14-16,-1-14 0,1 13 15,0 1-15,0-1 16,13 1-16,0-14 16,0 13-16,13-12 15,0-14-15,0 0 0,1-14 16,12 14-16,-13-26 16,67-120 15,-80 120-31,13 13 15,13 105 17,1 1-17,-1-14-15</inkml:trace>
  <inkml:trace contextRef="#ctx0" brushRef="#br0" timeOffset="-168221.25">28025 13397 0,'0'0'15,"14"40"48,12 92-32,-26-93-31,-13 14 16,0 0-16,13-40 15</inkml:trace>
  <inkml:trace contextRef="#ctx0" brushRef="#br0" timeOffset="-167824.53">28039 13450 0,'0'0'0,"-14"-27"16,-12-12-1,26 25-15,198 1 47,1 13-31,-80 0-16,529 13 16,-146 1-1,-356-14 1,-1 13-16,-12-13 0,-28 13 15,200 14 1,-266-14 0,-12-13-16,-14 13 15,-13 0-15,-13 0 16,-40 1 0,40-1-1,-27 0 1</inkml:trace>
  <inkml:trace contextRef="#ctx0" brushRef="#br0" timeOffset="-167116.48">28779 13569 0,'-13'-13'0,"26"26"0,-39-26 16,12-1 0,14 80 15,0-13-15,-13-13-16,0 26 15,13-26-15,0-14 16,0 1-16,-13-1 0,13-13 15,0-26 17,-13-40-17,13-26 1,0 39-16,13-13 16,0-26-16,0 39 15,0 14-15,1-1 0,-1 1 16,13 13-16,-12 13 0,12 0 15,27 79 17,-66-66-32,-27 27 15,14-27 1,-27 14 0,13-14-16,27 0 15,26-26 1</inkml:trace>
  <inkml:trace contextRef="#ctx0" brushRef="#br0" timeOffset="-166699.7">29057 13503 0,'13'-14'16,"-26"28"-16,13-28 31,0 28-31,-27 25 31,27-25-31,0-1 16,14 26-16,-14-25 16,26 12-16,14-13 15,-1-13 1,-12-13-16,-14 0 16,14 13-16,65-93 31,-92 40 0,-13 67-15,0 12-16,0-13 15,13 14-15,-14-1 0,14 14 16,-13-14-16,13 1 16,27 92 15,-14-106-31,-13 0 15,13-13-15,0 0 0,0 0 16</inkml:trace>
  <inkml:trace contextRef="#ctx0" brushRef="#br0" timeOffset="-166484.71">29612 13450 0,'0'0'0,"-13"13"15,-40 80 17,14-41-17,25 1-15,1-39 16,13-1-16,13 26 31,1-39-31</inkml:trace>
  <inkml:trace contextRef="#ctx0" brushRef="#br0" timeOffset="-166027.15">29467 13569 0,'-13'0'16,"26"0"-16,-13 0 31,13 0-31,14 0 0,-14 0 16,13-13-16,40-1 15,-39 1-15,26 0 16,-40 13-16,13-13 16,-12 13-16,-1 0 15,-26 13 17,13 0-32,-14 14 15,1-14-15,0 13 16,0 1-16,0 26 15,13-27-15,-14 14 16,14-27 0,14-13-16,-14-13 0,13-1 15,0 1-15,66-66 32,-39 39-17,0 27-15,-27 13 16,0 0-16,0 0 0,-13 26 15,0-12-15,14 65 32,-14-66-32,26 0 31,-13-26-31</inkml:trace>
  <inkml:trace contextRef="#ctx0" brushRef="#br0" timeOffset="-164954.75">29850 6335 0,'0'0'0,"14"-13"15,-14-1 1,26 14-16,-13 0 15,1 14-15,-14-1 16,0 27-16,0-14 16,0 0-16,-53 80 15,39-66 1,1 0-16,0-1 16,0 1-16,0 0 0,-1-1 15,14-12-15,27 39 16,39-13-1,-13-40-15,26 13 0,27-12 16,502-1 0,-409-13-1,422 0 1,-250 0-16,-226 0 16,67 0-16,-146 0 15,-26 0-15,-27 0 16,-185 0-1</inkml:trace>
  <inkml:trace contextRef="#ctx0" brushRef="#br0" timeOffset="-164292.02">30446 6652 0,'-27'-13'15,"54"26"-15,-67-26 16,40 26-16,-13 1 0,13-1 16,0 40-1,0 0 1,-14-14 0,14-26-16,-13 1 0,13-1 15,-26 13 1,13-26-1,13-13-15,-14 0 0,14 0 16,-26-40 0,26-27-1,0 54-15,13-27 16,0 13-16,27-39 16,-14 53-16,1-1 0,-1 1 15,80 39 1,-93 0-1,1 14-15,-14-1 16,0 1-16,-53 39 16,-27 0-1,54-53 1,-1 0-16,1 0 16,52 1-1,1-1 1,-1-13-16,1 13 15,52 27-15,80 39 32,-146-66-32</inkml:trace>
  <inkml:trace contextRef="#ctx0" brushRef="#br0" timeOffset="-163953.62">30763 6798 0,'-13'-27'15,"26"54"-15,-26-67 0,0 27 0,-1-14 16,14 14 0,66 13 15,27 13 0,-53-26-15,-40 0-16,0 0 15,-13 13-15,-14-13 16,-105 26 15,105 13-15,1 14-16,26-14 16,0 1-16,0-1 0,13-13 15,66 27 1,1-40-1,-40 0 1</inkml:trace>
  <inkml:trace contextRef="#ctx0" brushRef="#br0" timeOffset="-163551.56">31292 6718 0,'13'-13'0,"-26"-13"16,-13 13-16,-27 118 0,53-224 15,79 185-15,-198-132 0,93 66 16,-1 0-16,-26 14 15,40-14-15,-13 26 16,26-13 0,0 0-16,0 14 15,0-14 1,13-13-16,0 0 0,0 13 16,93-26-1,-80 0 1,1 13-16,13-13 15,-27-1-15,0 1 32,-26 13-17,13 13-15,-13 1 16,13 25 0,13-25-16,13-1 15,-12 0-15,-1 0 16,13-13-16,80-53 31,-93 40-31,0 0 16,1 0-16</inkml:trace>
  <inkml:trace contextRef="#ctx0" brushRef="#br0" timeOffset="-163118.08">31702 6679 0,'13'0'15,"-26"0"-15,79-13 32,-105-1-17,-28 1 1,41 13-16,-1 0 16,1 0-16,0 13 15,12 1-15,1-1 0,0 0 16,66 66 15,0-65-15,-27-14-16,1-14 0,-1 1 15,93-93 17,-106 67-32,27-27 15,-27 26-15,27-92 31,-40 118-31,0 1 0,-13 26 16,-1 14 0,1 12-16,0 1 0,-13 0 15,12 13-15,1 132 32,26-145-32,-13-14 15,27 27-15,-27-40 0</inkml:trace>
  <inkml:trace contextRef="#ctx0" brushRef="#br0" timeOffset="-163005.96">31900 6718 0,'0'-39'0,"0"78"0,14-131 16,25 52 0,-12 27-16,12 13 0,-12 0 15</inkml:trace>
  <inkml:trace contextRef="#ctx0" brushRef="#br0" timeOffset="-158251.93">18635 13212 0,'0'-14'0,"0"28"16,13-54-16,-13 27 15,0 0-15,0-1 0,0 1 16,-13 0-16,0 0 0,0-1 16,-40-25 15,39 26-31,-12 13 15,13 0 1,-40 39 0,13 1-1,14 26 1,13-40-16,-14 54 0,14 79 31,39-40-15,14 13-16,0-66 15,39 93-15,27-14 16,-53-79 0,0 14-16,0-1 0,-1-13 15,81 185 1,-107-171-16,14 12 16,-1 107-16,-25-94 15,-14 398 16,-14-411-31,1-12 0,-53 79 16,26-80 0,-12-13-16,-253 172 31,173-212-15,79-26-16,0 0 15,14-13-15,12 0 0,1-13 16,12-41-16,14 28 15,27-1-15,-1 0 16,1 14-16,13-14 0,12 14 16,1-1-16,13 1 0,1 13 15,65 0 1,-53 13-16,-13 13 0,14 13 16,-14 1-16,0-1 15,-13 27-15,145 291 31,-171-252-31,-1 1 16,-13 0-16,14 92 16,-27-106-16,26 278 31,-26-278-31,13 14 0,1 66 16,-1-93-16,0 13 15,119 146 16,-52-185-15,145-106 15,-186 39-31,1 14 0,13-27 16,-40 27 0,0 0-16</inkml:trace>
  <inkml:trace contextRef="#ctx0" brushRef="#br0" timeOffset="-151046.52">25420 6216 0,'0'13'15,"-13"0"17,-1 1 15,28-14 15,-28-67 1,14 41-63,0 0 0,-13-67 15,13-79 16,0 132-15,0-92 0,0 106-16,0 12 15,0 1-15,0 0 32</inkml:trace>
  <inkml:trace contextRef="#ctx0" brushRef="#br0" timeOffset="-150306.04">25248 5859 0,'0'0'15,"-13"13"-15,13 0 16,0 1 0,-14-14-16,14 13 31,0-26-15,14-1-1,-14 1-15,13 0 16,0-27-1,0 0-15,-13 27 16,14-13-16,-14-1 0,13 14 16,-13-13-16,13-1 0,-13 14 15,26-40 1,-12 40 0,-1-27-1,0 40-15,-13-13 16,13 13 15,-13 13-15,0 0-16,14 1 15,-1-1-15,0 0 16,14 40 0,-14-27-16,13 14 15,-13-13 1,1-1-16,-1 0 0,-13-12 15,13-1-15,0 53 32,-13-53-17,0-26 32,14-40-16,12 13-15</inkml:trace>
  <inkml:trace contextRef="#ctx0" brushRef="#br0" timeOffset="-149930.06">25724 5594 0,'-26'-26'16,"26"13"0,26 52-16,-52-92 0,52 53 31,0 27-15,-12-1-16,-1 14 15,-13-14-15,13 14 16,-13-13-16,0 12 0,0 1 15,0 145 17,0-145-32,13 13 15,1 13 1,-1-27-16,-13-12 16,26 26 15,-26-66 0,0-1-31,0 1 0,-13 0 16</inkml:trace>
  <inkml:trace contextRef="#ctx0" brushRef="#br0" timeOffset="-149492.39">25684 6176 0,'-13'0'16,"-13"13"15,65-26-31,-65 40 0,39-27 16,14 0-16,-14 13 15,13-13-15,-13 0 16,1 13-16,-1-13 0,0 13 16,14 27 15,-14-40-31,0 13 15,0-13-15,1 0 16,25-26 15,27-54 1,-66 67-32,14 0 15,-14 0-15,0 0 16,13 13-16,-13-14 15,-40 41 17,-26 79-1,40-67-31,12-12 16,-12-14-16,13 13 0,-1-12 15</inkml:trace>
  <inkml:trace contextRef="#ctx0" brushRef="#br0" timeOffset="-148615.93">30551 7737 0,'0'-13'0,"0"26"0,0-40 16,0 14 0,14 13-16,12 79 31,-13-39-16,-13 53 1,0-40-16,0-1 0,0 1 16,0 13-16,0-13 0,0 0 15,-13 146 17,13-133-17,0-40-15,0-13 0,13-13 16</inkml:trace>
  <inkml:trace contextRef="#ctx0" brushRef="#br0" timeOffset="-148095.52">30525 7710 0,'0'-13'16,"0"26"-16,-13-39 16,0 39 15,-14 53-15,1-39-1,12-1-15,1 1 16,-13-1-16,-40 67 31,26-54 0,66-52-31,107-106 47,-107 79-47,1 14 0,25-40 16,-25 39-16,-1 14 15,1 0-15,-14 13 16,40 53 0,-40-27-16,0 1 0,-13 12 15,40 199 32,-27-185-47</inkml:trace>
  <inkml:trace contextRef="#ctx0" brushRef="#br0" timeOffset="-147834.95">31094 7697 0,'-14'0'0,"1"13"0,40-26 0,-67 40 15,40-14-15,0 0 16,0 0-16,0 80 16,13-54-1,0 1-15,-13 13 0,14 0 16,-1 172 15,-13-172-31,0 0 0,-13 79 16,13-106-16,0 1 15,0-1-15</inkml:trace>
  <inkml:trace contextRef="#ctx0" brushRef="#br0" timeOffset="-147598.27">30895 8358 0,'-13'0'0,"26"0"16,-26 14-16,13-1 15,13 0-15,1 13 0,-1 1 16,13-1-16,-13 1 0,80 52 31,-67-66-15,-12 1-16</inkml:trace>
  <inkml:trace contextRef="#ctx0" brushRef="#br0" timeOffset="-147342.89">31438 8358 0,'-14'0'0,"28"0"0,-54 0 0,13 0 15,-12 14 1,26-1-16,-14 13 16,14-13-16,0 14 15,-1-14-15,-52 93 32,53-80-17,0-12-15,0-1 0,-14-13 16,14 13-16,0-13 0</inkml:trace>
  <inkml:trace contextRef="#ctx0" brushRef="#br0" timeOffset="-142039.39">5938 1865 0,'0'0'0,"14"-13"16,-14 0-16,39-14 16,-12 27-1,-14-13-15,0 0 16,0-1-16,1-12 31,-14 13-15,13 13-1,-13 26-15,13 1 16,14 52 0,-14-39-16,13 13 15,40 92 1,-13-39-1,-26-40-15,118 185 32,-105-185-32,26 53 15,-40-52-15,1-15 0,26 54 16,-40-53 0,13-13-16,-12-1 0,12 1 15,-13 0-15,1-14 0,-1 1 16,-13-14-16,13 13 0,0-12 31,-13-41-15,-13 14-16</inkml:trace>
  <inkml:trace contextRef="#ctx0" brushRef="#br0" timeOffset="-141761.92">6560 3201 0,'-40'13'16,"80"-26"-16,-106 39 16,66-13-16,13-13 15,119 93 16,53 13 1,-145-93-32,26 0 15,0 0 1</inkml:trace>
  <inkml:trace contextRef="#ctx0" brushRef="#br0" timeOffset="-141403.54">7261 2936 0,'0'-13'0,"0"26"16,-27-13 0,-25 40-1,12 13 1,13-27-16,14 1 15,-40 171 17,-13 40-1,40-172-31,13-13 16,13-40-16,-14 1 46,41-67-14,-14 39-32,-13 1 31</inkml:trace>
  <inkml:trace contextRef="#ctx0" brushRef="#br0" timeOffset="-140276.6">16360 1865 0,'0'0'15,"0"13"1,-13 0 0,13 1 15,13 12-16,14 27 1,-1-27-16,1 14 16,184 172-1,-131-159 1,-1 0-16,119 79 16,-105-79-16,118 79 15,-118-53-15,13-13 16,264 278-1,-277-238 1,-1 0-16,93 105 16,27 1-1,-119-93-15,132 106 16,-120-106-16,14-13 0,0 13 16,-13 0-16,0-13 15,-13-1-15,264 239 16,-291-278-1,0 0-15,-13-13 0,119 132 32,-119-118-17,-40-41 1,13 27-16,-26-40 16,14 0-1,-1-13 32,0 0-16,-13-13-15,0 0-16</inkml:trace>
  <inkml:trace contextRef="#ctx0" brushRef="#br0" timeOffset="-139788.99">20301 5158 0,'-26'0'16,"52"0"-1,-78-13-15,25-1 0,27 1 16,0 40-1,0-14-15,13 0 0,1 14 16,-1 12-16,-13-12 16,13 12-16,0 1 0,0-13 15,54 118 1,-41-105 0,-13-14-16,14 14 0,-14-1 15,13 1-15,1 0 16,-14 13-16,66-900 15,-79 1866 1,14-993 0,-14-13-16,-14 1 0,1-14 15,-13 13-15,-27-13 16,13 0-16,-13 0 16,-158 26-1,145-26 1,-133 53-1,27 0 1,106-27 0,40-26-16,-1 14 31</inkml:trace>
  <inkml:trace contextRef="#ctx0" brushRef="#br0" timeOffset="-113019.81">26941 3664 0,'-53'-252'15,"106"504"-15,-93-557 16,53 345-16,-13 66 16,66 370 15,-26-251-31,-13-159 15,-14 13-15,0 27 0,0 13 16,1 27-16,-1-1 16,-13-26-16,0 0 15,0 172 1,-13-251-16,13 13 16,0-40-16</inkml:trace>
  <inkml:trace contextRef="#ctx0" brushRef="#br0" timeOffset="-112703.45">26809 5198 0,'-133'13'32,"107"13"-17,185-65-15,-292 105 0,147-53 16,25 13-16,1 1 0,105 39 31,107-26 0,-213-54-31,107-118 32,-40-93-1,-106 212-31,-14 26 15,-197 239 1</inkml:trace>
  <inkml:trace contextRef="#ctx0" brushRef="#br0" timeOffset="-108855.28">24957 10884 0,'0'0'0,"-27"-13"15,-12 13 1,26 0-16,-1 0 16,28 0 31,-1 26-32,-13-12-15,0 39 16,0-27-16,0-13 15,0 14-15,13 39 16,-13-40-16,0-13 16,0 1-1,26-41 1,-12 1 0,12-14-16,67-105 15,-54 79 1,1-1-16,291-343 31,-292 371-15,120-67-1,-132 106-15,-1 0 16,-26 13-16,-40 67 31,14-67-15</inkml:trace>
  <inkml:trace contextRef="#ctx0" brushRef="#br0" timeOffset="-107781.02">29969 13688 0,'53'-27'31,"-106"54"-31,212-54 31,-146 41-31,-13-1 16,27 26-16,-1 41 16,-26-54-1,14-13-15,-1 14 0,-13-14 16,106-39 15,-67-1-31,1 1 16,13-27-16,13 0 15,146-145 1,-146 145 0,159-119-16,-199 172 15,-13 0-15,0 26 16,-13 1-16</inkml:trace>
  <inkml:trace contextRef="#ctx0" brushRef="#br0" timeOffset="-98385.28">28184 3254 0,'13'0'0,"-26"0"15,26-14-15,0 1 31,1 13-15,-14-13 0,13 13-1,40 53 17,-40-27-17,0 14-15,0-14 16,-13 27-16,14-13 0,-14 53 15,0-54-15,0 1 16,0 39 0,-14-52-16,14 26 15,0-14 1,0-26-16,-13-13 0,-13-92 47,13-14-32,-14-13-15,27 53 16,-13-13-16,-14-186 31,27 199-31,14 26 16,12 1-16,199-41 31,-185 80-15,158 40-1,-158-14 1,-1-12-16,-12 25 0,-1-12 16,-12-1-16,-1 14 0,0 0 15,-39 65 1,-27-52 0,26-26-16,-65 26 15,39-27-15,13-13 16,-79 40-1,93-40-15,-1 1 16,14-1-16,0-13 16,-1 0-16,14 13 0,80-39 31,-54 26-15,14-14-16,26 14 15,-26 0-15,26 0 16,-27 14-16,-12-1 0,-1 13 15,93 120 17,-105-120-17,-1 1-15,-13-14 16,13 53 0,-26-40-16,0-12 0,-1 12 15,-12-13-15,-159 40 31,105-39-15,-105-67 15,159 39-15,-1-52 0</inkml:trace>
  <inkml:trace contextRef="#ctx0" brushRef="#br0" timeOffset="-97789.04">29216 3148 0,'-40'-40'16,"80"80"-16,-107-120 16,54 67-16,13 0 0,13 0 15,14 0-15,-1 13 16,212-27 15,14 1 0,-226 26-31,-13-14 16,-118 14 15,-81-13 1,147 13-32,26 0 0,-1 0 15,1 0-15,13 27 31,27 118 1,-14-92-32,-13-13 15,13 26-15,0-13 0,-13 0 16,53 211 15,-53-224-31,13-1 0,1 1 16,-14-13-16,13 12 0,-13-12 15,13 39 17,0-79-17</inkml:trace>
  <inkml:trace contextRef="#ctx0" brushRef="#br0" timeOffset="-97142.9">29983 3135 0,'0'-27'16,"0"54"-16,-27-94 31,27 81-31,0 12 16,13 1-16,1-1 0,-1 27 15,0-13-15,0 12 16,-13 1-16,14 14 0,-14 144 31,0-118-15,0-27-16,0 0 16,0-40-16,0 14 31,39-133 0,-25 54-15,-14-199-1,-14 158-15,14 14 16,-13-13-16,0 13 0,-14 0 16,27 0-16,-39-120 31,131 41 0,-52 132-31,0 0 16,105 39-1,-105-13-15,13 14 16,-14 12-16,1-12 16,0 26-16,-27-14 0,13 1 0,-52 105 31,-40-78-16,13-28-15,-106 27 16,14-26 0,79-40-1,52-13 1,1-53-16,13 39 16</inkml:trace>
  <inkml:trace contextRef="#ctx0" brushRef="#br0" timeOffset="-96268.71">31107 2500 0,'-66'-66'16,"-40"-14"-16,278 226 0,-397-331 16,159 145-16,-27 0 0,1 1 15,-14 12-15,-13-12 16,-13 12-16,-1 1 0,-12 12 15,-635 41 17,621-14-32,-132 53 15,145-26-15,27 13 0,-13 0 16,-238 211 15,119 212 0,224-251-31,67 92 16,-1-211 0,1-13-16,0 13 0,13-27 15,224 252 1,-118-199 0,159 27-1,-54-80 1,-118-53-16,12 1 15,490-27 1,-502-13 0,13-1-16,370-144 31,-424 105-31,94-66 16,-107 53-16,-12-14 0,-1 1 15,0 0-15,-12-1 16,118-317-1,-172 292 1,-119-411 0,53 423-1,-66-79 1,-92-52 0,65 91-1,67 54-15,-1 26 0,14-13 16,-225-119-1,172 145 1,66 27-16,0 13 16,-92 26-1,119-12 1,-1-1-16,1 0 16</inkml:trace>
  <inkml:trace contextRef="#ctx0" brushRef="#br0" timeOffset="-5018.72">11229 16134 0,'0'0'15,"-14"0"1,28 0 0,-14 14 15,0 91 0,0-65-15,-27 145-1,27-145-15,-13 0 0,13-27 16,0-26 0,13-199-1,-13 146 1,0 0-16,0-14 15,0 1-15,-13 13 0,13 0 16,0 13-16,0 0 0,0 0 16,0 0-16,26 27 0,-12-1 15,277 80 32,-199 26-31,-79-52-16,1 13 0,-14-14 15,-14 1-15,-12-1 16,0 0-16,-14-12 0,0 12 16,-105 14-1,105-40 1,27-13 0,26-1-16</inkml:trace>
  <inkml:trace contextRef="#ctx0" brushRef="#br0" timeOffset="-4668.04">11665 16002 0,'251'463'156,"-264"-463"-156,-225-463 0,450 926 16,-226-476-16,1-14 0,0 1 15,0-14-15,13 0 16,0 1-16,13-1 0,0-13 15,14 14-15,-1-1 0,1 0 16,158-39 15</inkml:trace>
  <inkml:trace contextRef="#ctx0" brushRef="#br0" timeOffset="-3979.9">12366 16015 0,'-26'0'32,"52"0"-32,-66 0 15,27 14 1,0 25-16,0-26 16,-14 54-1,27-41-15,0 0 16,0 1-16,13-1 15,186 40 17,-146-66-32,-14-13 15,1 0-15,0 0 0,-1-106 32,-118 0-1,39 119-31,14 0 0,0 0 15,12 0-15,-25 26 16,25-13-16,14 1 16,67 25 15,-28-39-31,1 0 16,13 0-16,-14 0 0,14-13 15,-13 0-15,13 13 0,-13-27 16,-14 14-16,1 0 15,-1-13-15,-26-1 0,0 14 16,-26-66 15,12 79-31,1 0 0,13 13 16,0 13-16,0 14 0,13-14 16,14 133-1,-1-93 1,120 318 15,-133-345-31,-13 1 16,-159 13 15,106-80-31,0-12 16,0-14-16,14 0 0,-1-26 15</inkml:trace>
  <inkml:trace contextRef="#ctx0" brushRef="#br0" timeOffset="-3846.93">13041 15685 0,'0'0'0,"-14"13"16</inkml:trace>
  <inkml:trace contextRef="#ctx0" brushRef="#br0" timeOffset="-3034.44">12181 16848 0,'13'-26'0,"-26"52"15,53-78-15,-27 38 0,0 1 16,-13 0-16,13 13 15,0-13-15,-13 26 16,0 13 0,-13-12-16,0 12 0,13 14 15,-13-14-15,-14 133 32,120-53-17,119-80 1,-107-26-1,1-13-15,13 0 16,371-53 15,-438 52-31,-38 14 0,-28 0 16</inkml:trace>
  <inkml:trace contextRef="#ctx0" brushRef="#br0" timeOffset="-2476.93">12247 17034 0,'0'0'0,"13"-14"16,0 14-16,27 53 31,-40-26-15,0-1-16,13 1 16,-13 92-1,0-80-15,0 1 0,-13 0 16,13-1-16,0 1 15,0-14-15,66 107 32,0-94-17,-13-39-15,132 0 16,-105 0 0,-1-13-16,1 0 0,-1 0 15,-13 13-15,0-14 16,-26 14-16,-1-13 0,-25 13 15</inkml:trace>
  <inkml:trace contextRef="#ctx0" brushRef="#br0" timeOffset="-1910.4">12379 17602 0,'0'0'0,"0"-13"15,0 0-15,14 0 32,-1 39-17,-13 0 1,0-12-16,0 52 15,0-26-15,-13-14 0,13 27 16,-14-13-16,-25 184 31,39-158-15,53 1 0,-14-54-16,1-13 15,26 0-15,0 0 0,0 0 16,212-27-1,-106 14 1,-93 13-16,67 0 31,-173 27-31</inkml:trace>
  <inkml:trace contextRef="#ctx0" brushRef="#br0" timeOffset="-620.97">13887 16941 0,'0'-26'31,"-13"-1"-15,-14 1 0,14 12-16,13 1 15,-26 0-15,12 13 16,1 0-16,0 0 0,0 13 16,0 0-16,-1 1 15,-25 118 16,39-119-31,0 14 16,26-14 0,-13-13-16,1 0 0,-1-13 15,79-54 17,-78 54-32,-1-13 15,0-14 1,0 14-16,0 12 15,-13 81 17,14 38-1,-1-91-31,0-1 0,0 0 16,1 0-16,-1-13 15</inkml:trace>
  <inkml:trace contextRef="#ctx0" brushRef="#br0" timeOffset="-207.93">14099 16915 0,'0'-27'0,"0"54"16,0-41 0,0 41-16,0-14 15,0 13-15,0 1 16,0-1-16,0 1 0,13-1 0,0 54 31,14-1 0,-14-119 1,-66-158-1,40 158-31,13 1 15,0 12-15,0 1 0,13 12 16,0 1-16,14 13 16,12 13-1,-12 1-15,-14-1 0,0 40 32,-53 26-1,14-66-31,13 1 0,0-14 15,-27 13 1</inkml:trace>
  <inkml:trace contextRef="#ctx0" brushRef="#br0" timeOffset="204.89">14442 16928 0,'0'0'0,"0"13"47,14 53-16,-14-53-31,0 1 0,13 12 16,0 40 15,-13-53-31,-13-39 31,13 0-15,-13 12-16,13-25 15,0 12-15,-14-13 0,14 1 16,40-93 0,-27 105-1,1 14-15,12 0 0,-13 13 16,1 0-16,-1 13 15,0 0-15,0 40 16,-79 53 0,40-67-1,-14-25-15,0 12 0</inkml:trace>
  <inkml:trace contextRef="#ctx0" brushRef="#br0" timeOffset="951.86">13821 17496 0,'13'0'0,"-26"0"0,26-13 16,0 13-16,1-13 0,-1 13 15,0-13 1,0-14 0,-13 1-1,-13 13 1,-27 13-16,27 0 16,-79 39-1,65-39 1,-13 66 15,40-52-31,40 39 16,13-27-16,-27-13 15,1 0-15,-1 1 16,27 12 0,-40-13-16,-13 14 15,0-14-15,-13 0 0,-40 1 16,27-1-1,-1-13-15,1 0 0,-14 0 16,-13-53 0,53 40-1</inkml:trace>
  <inkml:trace contextRef="#ctx0" brushRef="#br0" timeOffset="1323.02">14046 17483 0,'13'-13'0,"-26"26"16,52-26 31,-25 26-32,-14 0-15,13 1 16,0 39-1,0-1-15,1 15 16,-28-54 0,14 0-16,-13 0 0,0-13 15,-14-26 1,27-1 0,0 1-16,0-1 15,14-39-15,-1 40 16,13-1-16,-12 14 0,12-13 15,-13 26-15,0-13 16,1 13-16,12 0 16,-13 13-16,-13 0 15</inkml:trace>
  <inkml:trace contextRef="#ctx0" brushRef="#br0" timeOffset="1646.63">14350 17470 0,'0'13'47,"0"14"-31,0 12 0,13-12-16,0 12 15,1-12-15,-1-14 16,-13 0-16,13-13 0,27-66 47,13-66-16,-40 106-31,-13-1 0,13 27 16</inkml:trace>
  <inkml:trace contextRef="#ctx0" brushRef="#br0" timeOffset="2929.86">13887 18263 0,'0'0'0,"13"-13"31,0-13 16,-26 26-47,0 0 16,0 0-16,0 0 16,-14 0-16,14 13 0,0 0 15,-40 53 16,53-39-31,0-14 16,0 14-16,26-14 16,-13 0-16,14-13 15,65-26 17,-65 12-32,-1-25 0,1-14 15,-27 26 1,0-65-1,0 65-15,-13-12 16,-1 25-16,14 28 16,0-1-16,-13 0 15,13 93 1,0-67 0,0-12-1,13-1-15,1-12 0,12 25 16,0-39-1,-12 0 1,-1 0-16</inkml:trace>
  <inkml:trace contextRef="#ctx0" brushRef="#br0" timeOffset="3296.08">14178 18158 0,'0'-14'16,"-13"-12"-16,26 92 0,-13-92 15,-26-40-15,26 79 31,-14 0-31,14 13 16,0 14 0,0-27-1,0 14-15,14 26 16,-14-27 0,13-13-16,-13-26 31,13-27-16,13 27-15,-12 0 16,-1 0-16,40-14 16,-14 27-16,-12 0 15,-1 14-15,1-14 16,12 52 0,-39-25-16,-13 13 15,0-27-15,-132 13 31,118-26-31,1 0 16</inkml:trace>
  <inkml:trace contextRef="#ctx0" brushRef="#br0" timeOffset="4465.84">15474 17377 0,'0'0'0,"-13"0"16,0 14-16,-14-1 0,14-13 15,-40 0 17,80 0-32,-1-13 15,27 13-15,13-14 0,13 1 16,14 0-16,0 0 0,12 13 15,332-40 17,-384 27-32,-27 13 0</inkml:trace>
  <inkml:trace contextRef="#ctx0" brushRef="#br0" timeOffset="4685.54">16202 17139 0,'13'0'0,"13"0"15,-13 0-15,1 14 16,144 39 15,-131-27-31,-1-13 0,-13 14 16,-13-1-16,-26 27 15,0-27-15,-27-12 16,0 12-16,-13-13 16,0-13-16</inkml:trace>
  <inkml:trace contextRef="#ctx0" brushRef="#br0" timeOffset="5471.08">15434 16809 0,'0'0'0,"-13"-13"31,40 13 0,-1 0 1,-13 13-32,-26-13 47,-13-40-16,12 40-31,1-13 0,0 13 15,0 0-15,0 0 0,-1 13 16,-25 66 15,12 1-15,80 39 15,-26-119-31,-14 0 16,93-66 15,-80 26-31,0-119 31,-26 106-31,0 1 0,-13 12 16,-13-79 15,26 238 0,0-79-31,0 52 16,39 80 15,-12-132-31,-1-40 16</inkml:trace>
  <inkml:trace contextRef="#ctx0" brushRef="#br0" timeOffset="5809.8">15699 16835 0,'0'0'0,"-13"0"31,13 13-15,0 1-16,39-14 31,-25-14-15,-1 1-16,0 13 15,-13-13-15,0 0 0,0 0 16,0-1 0,-13 1-16,-40 0 31,13 53-15,27-14-16,13 67 31,53-1 0,-40-79-31,14-13 0,12 14 16</inkml:trace>
  <inkml:trace contextRef="#ctx0" brushRef="#br0" timeOffset="6236.88">15911 16862 0,'-14'-27'16,"1"27"-1,40 27-15,-54 12 32,40 94-1,-13-107-31,14 1 16,-14-1-16,0-13 15,0 0-15,0-39 31,-27-80 1,14 66-32,13 1 0,-13-1 15,13 0-15,0 14 16,0-14-16,0 27 0,13 0 0,0 0 16,0 13-1,14 26 1,-1 14-16,-13-1 15,-13 1 1,0-27-16,-13 1 0,0-1 16,-40 0-1,40-13 1,13-13-16,-13 0 16,13-1-16,0-12 0</inkml:trace>
  <inkml:trace contextRef="#ctx0" brushRef="#br0" timeOffset="6461.36">16109 16597 0,'0'-13'15,"0"26"-15,0-13 32,0 13-17,0 27 1,0-13-16,0 12 0,0-12 15,13 78 1,0-65 0</inkml:trace>
  <inkml:trace contextRef="#ctx0" brushRef="#br0" timeOffset="7285.15">16294 16703 0,'13'-13'0,"-26"26"0,26-39 16,-13 78 15,-13-38-15,0 25 0,13-25-16,-13 12 15,13-13-15,0 0 0,39 1 31,-25-28-15,12 14-16,0-26 16,1 13-16,-14 0 0,-13-1 15,-13-39 1,0 40 0,-14 13-1,1 0-15,13 0 16,-1 13-16,28 1 31,-1-14-15,26 0-1,-12 0-15,-14 0 0,14 0 16,52-27 0,-39 14-1,-40 53 32,0-27-31,0 0-16,0 14 15,-14-1 1,14 0-16,14-12 0,-14-1 16,53-26 15,-27-14-31,14 1 15,-14-1-15,-13 1 0,14-1 16,-14 14-16,13-26 16,-26 12-1,0 40-15,-13 1 16,-26 105 0,39-27-1,0-39 1,0 0-16,0 0 0,0 0 15,0-14-15,-27 80 16,1-92 0,-27-27-1,26-27 1,27 1-16,-13-14 0,13 1 16,79-173 15,-65 172-31,25 14 15,-25 13-15,-1 13 0</inkml:trace>
  <inkml:trace contextRef="#ctx0" brushRef="#br0" timeOffset="8939.97">17167 17298 0,'0'0'0,"13"-13"15,0 13-15,1-13 16,12-1-16,-13 1 16,-13 40 15,-26 145 0,26-120-31,13 41 16,14 0-1,-1-67-15,14 1 16,-1-14-16,1-13 0,13 0 0,13 0 16,225-159 15,-185 66-15,-66 54-16,39-27 15,-39 26 1,-27 40-16,0 0 0,0 13 15,106 172 17,14-92-17,-81-67 1,1 1-16,13-27 0,1 0 16,250-93 15,-132-145 0,-172 185-31,-13 0 0,-13 14 16,0-14-16,0 13 15,-14 14-15,1-1 0,13 14 16,-14 0-16,1-14 31,52 27 0,1 0-31,12-13 16,-26 13-16,14-13 0,-14-14 16,0 14-16,14-40 15,-27 27-15,-27-80 32,-26 27-32,-39 13 15,39 39 1,0 1-16,-13 13 0,-212-1 31,212 28-31,0 12 0,13-13 16,13 0-16,14 1 0,-1 12 47,120-132-16,-93 80-31,-13-27 15,0 27-15,-14-14 16,-224-53 15,105 93-31,67 13 16,-318 80 15,199 39 0,198-105-31,0-1 16,26 1-16,-12-1 0,25 1 16,-12-1-16,12-13 0,-12 0 15,-1 1-15,1-1 16,-1-13-16,-13 0 0,-13 13 16,-92-13 15,-146 79 0,158-26-15,41-26-16,-1 39 15,27-26-15,13-1 0,0-12 16,26 12-16,-12-12 0,25 13 16,186 26 15,-172-66-31,26 0 15,-52 0-15,-14 0 0,13-14 16</inkml:trace>
  <inkml:trace contextRef="#ctx0" brushRef="#br0" timeOffset="10141.46">18291 17999 0,'0'0'0,"-13"0"0,0-13 16,13 0 0,13 13-16,40-27 15,-13 27-15,-1-13 16,14 0-16,0 13 16,40-14-16,-54 14 15,1 0-15,-27 0 16,0 0-16</inkml:trace>
  <inkml:trace contextRef="#ctx0" brushRef="#br0" timeOffset="10380.52">18318 18144 0,'-14'0'0,"14"14"0,40-28 31,-27 14-15,14-13-16,12 13 16,120-26-1,-119 26-15,-1 0 16,-12-13-16,-14 13 16</inkml:trace>
  <inkml:trace contextRef="#ctx0" brushRef="#br0" timeOffset="10550.56">18371 18343 0,'0'0'0,"79"-40"31,-39 40-15,92-26-1,-79 12-15,-27 14 16,14 0-16,-27 14 0</inkml:trace>
  <inkml:trace contextRef="#ctx0" brushRef="#br0" timeOffset="10696.54">18371 18528 0,'0'13'0,"0"0"0,0-39 15,26 52-15,93-39 16,-53 0 0,146-27-1</inkml:trace>
  <inkml:trace contextRef="#ctx0" brushRef="#br0" timeOffset="14071.52">13358 15156 0,'0'0'0,"0"-14"15,13 1 1,-26-26 0,0 39-1,-27-14 1,14 14-16,-41 27 15,41-1-15,-27 27 16,27-13-16,-1 0 16,14-14-16,0 14 0,13-14 15,39 53 1,-12-79 0,-1 0-16,27-26 15,-26 0-15,39-41 16,-40 28-1,1-14-15,-14 0 0,0 0 16,0-13-16,1 13 0,-14 0 16,-27-106-1,1 146 1,13 40-16,13-1 16,-14 159-1,28-66 1,-1-66-1,0-13-15,0 0 0,0-1 16,14 27 0</inkml:trace>
  <inkml:trace contextRef="#ctx0" brushRef="#br0" timeOffset="14687.03">13543 15248 0,'0'0'0,"-13"0"16,-14 0-16,14 0 15,0 0 1,39 0-16,1 0 16,-1-13-16,-12 13 15,12-13-15,80-67 31,-106 67-31,0-26 16,0 25 0,-13 1-16,-1 0 0,-12 13 15,13 0-15,-40 26 16,-66 107 15,119-107-15,0-13-16,26 14 15,1-14-15,105-39 32,-106-1-32,54-26 31,-67 27-31,13-27 16,-12 13-16,-14 27 15,0 0-15,0-1 0,-40 28 47,40 12-31,0-13-16,26 27 15,-26-27-15,14 14 0,25 52 32,-39-52-17,0-14-15,0 0 0,-13 0 16,0 0-16,0-26 31,13 0-31</inkml:trace>
  <inkml:trace contextRef="#ctx0" brushRef="#br0" timeOffset="14857.99">14006 15050 0,'13'-13'31,"-13"-1"-31,0 81 47,-13-107-47,39 146 15,-12-53 1,-14-27-16,0 1 16,13-27-16</inkml:trace>
  <inkml:trace contextRef="#ctx0" brushRef="#br0" timeOffset="15005.71">14099 14865 0,'-27'-53'16,"54"106"0,-67-106-16,40 66 0,0 0 15,13 14-15</inkml:trace>
  <inkml:trace contextRef="#ctx0" brushRef="#br0" timeOffset="15716.26">14112 15010 0,'0'13'15,"13"-13"-15,0-13 16,1 13 0,38 40 15,-38-27-31,-1 27 15,-13-14-15,0-13 16,0 14-16,0-14 16,0 0-16,-13-13 15,13-13 1,13-13 0,-13 12-16,13-12 15,27-14-15,-27 27 16,40 0-1,-40 26 1,0 14-16,-13-14 16,0 0-16,0 13 0,14-12 15,25 12 17,-12-39-32,-1 0 15,-13-1-15,14 1 0,-14-13 16,27-93 15,-40 92-31,-13 14 0,-1 0 16,-12 0-16,-1 13 15,14 0-15,0 13 16,-27 53 15,40-53-31,13 0 16,1-13-16,-1 0 0,0 0 15,53 27 17,-66-1-32,14 1 15,-14 52-15,0-39 16,-40 171 15,40-184-31,-13-1 0,-14 1 16,14-27-1,-27 0-15,27-13 16,0-1-16,0-12 0,-1-1 16,-25-52 15</inkml:trace>
  <inkml:trace contextRef="#ctx0" brushRef="#br0" timeOffset="16468.37">14601 14984 0,'13'-40'0,"-26"80"15,26-93-15,-13 40 0,0-1 16,0 1-16,0 53 31,14 13-15,-1 0-1,-13-27-15,13 1 16,-13-14-16,0 26 16,0-25-16,0-1 0,0-53 47,0-26-32,13 40-15,40-120 16,-40 120-1,14 13-15,-14-1 0,0 14 16,1 14-16,-14 12 0,13 14 16,-26 171 15,-1-158-31</inkml:trace>
  <inkml:trace contextRef="#ctx0" brushRef="#br0" timeOffset="16832.11">14019 15605 0,'0'0'0,"-13"-13"16,0-13-16,13 12 16,-13 1-16,26 106 31,13-14-16,-13-39-15,1-1 16,-1 28 0,-13-41-16,0 1 0,0-1 15,0-13-15</inkml:trace>
  <inkml:trace contextRef="#ctx0" brushRef="#br0" timeOffset="17149.44">13953 15804 0,'-40'-27'16,"80"54"0,-66-67-1,39 27-15,0 13 0,14-13 16,-1 13-16,14-14 0,-14 1 16,1 13-16,26-26 15,-14 12 1,-26 1-16,-13 0 0,-13-13 47,13 52-32,0-13-15,13 40 16,-13-40-16,14 14 0,-14-1 16,13 1-16,-13-14 15,26 27 1</inkml:trace>
  <inkml:trace contextRef="#ctx0" brushRef="#br0" timeOffset="17290.02">14257 15500 0,'-13'-53'16,"0"39"-1,39 81-15,-65-134 16,39 81-16,0-1 0,13 27 15,0-27 1</inkml:trace>
  <inkml:trace contextRef="#ctx0" brushRef="#br0" timeOffset="17991.84">14350 15685 0,'0'0'0,"0"-14"16,26 14 15,-12 14-15,-1-1-16,0 13 15,-13 1-15,13-14 0,-13 13 16,0 27 0,0-79 15,0 13-16,13-14-15,-13 1 16,14-1-16,39-105 31,-40 172 1,0-1-17,-13-12-15,13-14 16,-13 0-16,0 14 15,0-14-15,14-13 16,25-66 15,-39 53-15,13-14-16,1 1 0,-1 13 16,0-1-16,27 28 31,-40 25-16,0-12-15,13-14 16,-13 13-16,0-12 0,0-1 16,13 0-16,0 0 0,1-13 15,91-92 17,-91 65-17,39-92 1,-53 93-1,0 13-15,-14 13 0,1 0 16,-53 119 15,92-40-15,27-39 0,-13-40-16</inkml:trace>
  <inkml:trace contextRef="#ctx0" brushRef="#br0" timeOffset="19885.97">16572 16293 0,'0'0'0,"-53"-26"15,-13-1-15,13 1 0,-26 12 16,-239 14 0,226 27-1,-1 13-15,14-1 0,-14 27 16,0-13-16,14 13 15,0 1-15,13 12 0,-1-13 16,1 13-16,-53 120 16,106-120-1,13-13-15,13-13 16,40 66-16,119 27 16,-106-107-1,27-12-15,-14-1 0,27-13 16,0-13-16,0-13 15,343-119 1,-343 79-16,-13 0 16,-14-13-1,0-13-15,40-80 16,-39-26-16,-54 0 16,-26 92-16,-13 14 15,-212-199 16,172 265-15,-39 0-16,39 13 0,13 0 16,-39 0 15,79 13 78,13-13-93,0 13 15</inkml:trace>
  <inkml:trace contextRef="#ctx0" brushRef="#br0" timeOffset="21877.93">16955 14785 0,'14'-26'15,"-28"52"-15,41-65 0,-14 26 0,0 13 16,1-14-16,12 41 15,-13-1 1,-13 1-16,0 12 0,13 14 16,1 159 15,-14-159-31,0 0 0,13-27 16,-13 14-16,13-27 0,-13 13 15,66-39 16,-13-26-15,-26 12-16,12 14 0,-12-14 0,12 14 16,80-27-1,-105 40 1,-1 0-16,0 14 16,0-14-1</inkml:trace>
  <inkml:trace contextRef="#ctx0" brushRef="#br0" timeOffset="22080.03">17511 14971 0,'0'-27'0,"0"54"0,0-107 16,0 54 0,13 39-16,-13 0 15,40 172 16,-40-119-31,0-39 16,13 13 15</inkml:trace>
  <inkml:trace contextRef="#ctx0" brushRef="#br0" timeOffset="22251.63">17564 14666 0,'0'0'32,"-66"14"-17,52-1-15,14 0 0,0 14 16,14-14 0,-14 0-16,13 0 0,0 0 15,0 1-15,14-1 0</inkml:trace>
  <inkml:trace contextRef="#ctx0" brushRef="#br0" timeOffset="22787.34">17670 14865 0,'0'-13'16,"26"52"-1,-52-65-15,65 105 32,-12-26-17,-27-40-15,13 14 16,-13-14-16,13 0 0,0 40 31,-13-40-15,0-26-1,14-27-15,-14 14 16,13-1-16,13-65 16,-13 65-1,14-12 1,-14 26-16,0-1 0,1 14 15,-1 0-15,-13 14 0,13-1 16,-13 79 0,13-65-1,-13-14-15,14 13 16,12-26 0,14-26-16,-27 13 15,27-93 1,-27 80-1,-13-14-15,0 27 0,-13-14 16,-14 14 0,14 13-16,-14 0 0,1 132 31,39-92-15,14-14-16,-1 1 0,40 12 31,-39-25-31</inkml:trace>
  <inkml:trace contextRef="#ctx0" brushRef="#br0" timeOffset="25577.03">10660 15790 0,'-13'0'15,"26"0"-15,-79 14 16,39-1-16,-12 0 15,12 27 1,27-14-16,0 40 16,13-39-16,1 13 0,-1 12 15,13-12-15,1 13 16,39 40-16,-40-41 16,107 200 15,-107-186-31,1 0 0,-14-13 0,-13 13 15,0-13-15,0 0 16,-40 53-16,0-67 16,14 1-16,-27 0 15,13-14-15,14 1 0,-14-14 16,-39 0 0,158-66 30,-39 53-46,0 0 0,-14 13 16,27 1-16,-27-1 0,14 13 16,0 14-16,39 132 15,-39-27 1,-27-65 0,13 78-1,-12-78-15,25 131 16,-12-158-1,65 26-15,-25-65 16,12-41 0,-39 14-16,-1-13 15,-12-1-15</inkml:trace>
  <inkml:trace contextRef="#ctx0" brushRef="#br0" timeOffset="26731.87">8993 17549 0,'-13'-13'16,"26"26"-16,-39-39 0,13 26 15,13-13-15,-27-14 16,14-26 0,13 40-16,0 0 0,13 0 15,1 13 1,25-14-16,14 41 15,-40-14-15,40 40 16,-13 53 15,-27-80-31,-13 80 16,-13-106 0,-13 13-1,12-66 1,14 27-1,27-106 1,39 26 0,-53 93-1,53 52 1,-53-12 0,1-1-16,-14 1 0,13-1 15,0 1-15,0-14 0,1 0 16,52 13-1,-53-39 1,13 0-16,-12 0 16,12 0-16,53-93 15,-65 79 1,-14-26 0,0 14-16,-14 12 15,1 14-15,-13 0 16,-1 13-1,14 0-15,0 0 16,13 13-16,-13 14 0,13-14 16,13 79-1,27-39 1,-27-40-16,13 14 16,1-14-16,52-13 15,-26-26 1,-27 12-16,1-12 15,-1-14-15,-13 14 0,14-14 16,-14 1-16,-13-14 16,0-27-16,0 27 15,-66-92 17,40 132-32,12 13 0,1 0 15,0 53 1,13-27-16,13 14 15,0-1-15,14 1 16,-14 0-16,13-1 0,1 1 16,39 79-1,-53-92 1,14-14-16,-14-13 16</inkml:trace>
  <inkml:trace contextRef="#ctx0" brushRef="#br0" timeOffset="26869.99">9880 17245 0,'-27'-39'16,"54"78"-16,-54-105 0,27 40 15,0 12-15,40 1 16,-14 0 0,1 0-16,-1 13 0</inkml:trace>
  <inkml:trace contextRef="#ctx0" brushRef="#br0" timeOffset="31831.24">17339 15605 0,'0'0'0,"-27"0"15,14 0-15,0 0 0,0-26 32,26 13-32,40-14 31,26 1-15,-26 13-16,0-14 0,13 14 15,14 0-15,-14-14 16,13 14-16,0-13 0,1 12 0,92-25 31,-93 25-15,-66 14-16,-39 14 15,-1-14-15</inkml:trace>
  <inkml:trace contextRef="#ctx0" brushRef="#br0" timeOffset="32143.13">17405 15671 0,'-40'14'0,"80"-28"0,0 28 46,198-54-14,-172 14-32,93-14 15,-80 27-15,-13-14 0,0 1 16,133-54 15,-173 54-31,-39 26 16,-14 0-16</inkml:trace>
  <inkml:trace contextRef="#ctx0" brushRef="#br0" timeOffset="34601.63">16453 13992 0,'-13'-13'0,"26"26"0,-26-39 16,-1 12-16,14 1 16,-13 0-16,13 26 15,0 53 1,0-26 0,0 52-16,0-52 15,-40 198 16,14-198-15,0-40 0,26-13-1,-14-14-15,14 1 0,-13-14 16,-53-277 15,53 237-31,13-12 16,-13 12-16,13 14 0,0-13 15,0 26-15,13 0 0,0 13 16,132-39 15,-105 79-31,26 27 16,14 144 15,-80-104-31,0-15 0,0 15 16,-67 131-1,-12-105 1,0-27-16,39-40 16,14-13-16,-27-13 15,40 0-15,13-13 16,0 0-16,0-14 0,13 14 16,79-53-1,-52 66-15,39 0 16,-39 27-16,-14-14 15,94 159 17,-107-133-32,53 14 15,-53-53 1,14 0-16,-1 0 0,-13-13 16</inkml:trace>
  <inkml:trace contextRef="#ctx0" brushRef="#br0" timeOffset="34993.49">16889 14005 0,'-66'-53'15,"132"106"-15,-145-106 16,79 67-16,-13-1 0,13 0 16,26 106 15,-13-93-31,1 1 15,-1-14-15,0 14 16,0-14-16,0-13 0,1 13 0,12-13 16,-13 0-16,1-13 15,-1-14-15,0 14 0,0-13 16,-13-1-16,14 1 16,-14-1-16,0-12 0,0 25 15,-14-52 16,1 66-31,13 53 16,0-13 0,0-14-1,40 27 1,-14-26-16,-13-14 16,1-13-16,-1 0 15</inkml:trace>
  <inkml:trace contextRef="#ctx0" brushRef="#br0" timeOffset="35403.83">17193 13966 0,'-13'-14'0,"0"-12"16,39 66-16,-52-107 16,39 67-1,-13 14-15,13-1 16,-13 0-16,0 14 0,14-1 15,-14-13-15,13 14 16,-13-1-16,0 1 0,13-1 16,-13 0-1,13 1-15,-13-14 16,40-66 15,13-66 0,-53 93-31,13 13 16,0 13-16,1 0 16,12 105 15,1-25-15,-14-54-16,40 1 15,-27-41 1,-13-12-1</inkml:trace>
  <inkml:trace contextRef="#ctx0" brushRef="#br0" timeOffset="35604.24">17551 13556 0,'0'0'16,"-67"79"15,67-39-31,53 105 31,-39-92-31,12 0 0,-13 0 0,0-14 16,1 1-16,-14 0 15,26 39 1</inkml:trace>
  <inkml:trace contextRef="#ctx0" brushRef="#br0" timeOffset="35907.02">17537 13992 0,'-26'-40'16,"39"27"-1,27 106-15,-40-186 16,-27 146-16,93-119 16,-52 66-16,-1 0 0,13-13 15,-12 13-15,-1-14 16,0 1-16,-13-13 31,0 12-15,13 41-1,0-14-15,-13 14 0,14-1 16,-1 1-16,-13-1 16,13 106 15,-13-119-31</inkml:trace>
  <inkml:trace contextRef="#ctx0" brushRef="#br0" timeOffset="36700.83">17736 13727 0,'0'-52'15,"0"38"-15,0 41 31,79 92 1,-66-93-17,27 1 1,-40-14-16,13-13 0,-13 13 0,0 27 47,40 79-16,-40-106-31,0 0 16,13 14-16,14-80 47,-27 40-47,13-14 15,0-26-15,0 0 16,-13 27-16,13-1 15,-13 14-15,27 13 32,-27 13-32,13 14 15,-13 13-15,0-14 16,13 1-16,-13-1 0,14 0 16,-1-12-1,53-41 16,-40 1-15,-12 13-16,-1 13 0,-13-14 16,13 1-16,0 26 31,-13 14-15,13-27-16,1 0 15,-14-13 1,13 13-16,0-14 0,0 1 15,40-93 1,-26 27 0,12 0-1,-39 65 1,-13 14-16,-53 53 16,40 27-1,12-54 1,14 14-16,0-1 15,133 67 1,-80-106 0,-14 0-1</inkml:trace>
  <inkml:trace contextRef="#ctx0" brushRef="#br0" timeOffset="37713.35">9774 18078 0,'-27'0'0,"14"0"15,53 0-15,-106 0 0,39 0 0,14 0 16,13-13-16,26 0 15,1-14-15,13 1 0,105-27 16,-52 13 0,-1 1-16,1 12 0,13-12 15,52-14-15</inkml:trace>
  <inkml:trace contextRef="#ctx0" brushRef="#br0" timeOffset="37866.59">9853 18092 0,'-53'66'31,"93"-80"-31,-27-38 0,27 78 0,39-52 16,27-14-16,0 13 16,0-12-16,13-1 0,0 0 15</inkml:trace>
  <inkml:trace contextRef="#ctx0" brushRef="#br0" timeOffset="39529.83">17484 14389 0,'-13'13'0,"26"-26"16,-65 26-16,38-13 16,1 0-16,13-13 15,13 13-15,67-27 32,118 1-1,-172 26-31</inkml:trace>
  <inkml:trace contextRef="#ctx0" brushRef="#br0" timeOffset="39667.27">17524 14521 0,'-26'13'16,"-14"14"-16,106-67 0,-119 80 15,80-54 1,131-25-1,-78 12-15,-14 14 16,0 0-16</inkml:trace>
  <inkml:trace contextRef="#ctx0" brushRef="#br0" timeOffset="50194.19">21108 17483 0,'0'0'16,"0"-13"15,0 26 1,0 0-17,-13 14 1,-27 13-16,14-14 0,-1 14 15,-12-14-15,-1 1 16,14 12-16,-107 67 31,107-79-31,-1-14 0,14 0 16,0-13-16,13 13 0,26-13 47,14-13-32,-27 13 1,-13 13 31,-13 14-16,26-27-31,14 26 16,-27-13-1,13 1-15,53 38 32,-53-38-32,27 12 15,-27-26-15,1 13 0,25 14 47,-39-1-16,0-13-31,13-13 125,54-26-93,-54 26-32,0 0 0,0-13 15,106-27 17,-79 27-17,-14 0-15,41 13 31,-1 0 1,-53 0 30,0 0-46,0 0 15,1-27 0,12 1 1,-13 13-17,0-14 1,1 14-1,-1 0-15,13-53 16,-26 39 0,14 1-1,-1-1-15,0 1 16,-13 13 0,0-1-1,0 28 16,13-28 32,1 1-32,-14 0 16,-14 13-31,1-13-1,0 13 1,-27-14 0,-13 1-16,27 13 15,-40 0 1,26-13-16,-39 13 15,39-13-15,-13 13 16,27-14-16,12 14 16,14-13-16,-13 13 15,13-13-15,0 0 32,0 0 108,0-1-109,-13 1-15,-14 13 0,-12 0-1,-1 0 1,27 0-16,-14 0 0,1 0 0,13 13 16,-14-13-16,14 14 15,-13 25 1,39-26-1,0 1-15,0-14 16,1 13-16</inkml:trace>
  <inkml:trace contextRef="#ctx0" brushRef="#br0" timeOffset="52330.96">21928 17510 0,'27'-40'31,"-54"80"-15,67-80-16,-40 27 15,-27 79 16,-25 26-15,38-65 0,-12 13-16,-80 105 31,27-13 0,79-105-31,-13-14 0,13 0 16,13-13 15,-13-13-15,0 26 93,39 0-78,-25 1-31,52 25 32,-40-25-32,14 25 15,-27-26 1,14 14-16,-14-14 0,13 27 47,-26-27-16,13-13 94,107-13-94,-81 13-31,1 0 16,0-13-16,-1 13 15,67-14-15,-53 1 16,-13 13-16,-1 0 0,-12-13 16,-1 13-16,1 0 0,-14 0 15,-66 0 17,-13 13-1,53-13-31,52-40 31,-39 27-15,27 0-1,-14 0-15,13-14 16,1 27-16,39-39 16,-40 25-1,27 1 1,-26 13-16,12-13 15,-12 13-15,-1-13 0,1 13 16,-14 0-16,13-13 16,-26-1-1,-13 14 1,-13 0 0,26-13-1,-13 13-15,13-13 31,0 0-15,0-1-16,0 1 16,0 0-16,0 0 15,0 0-15,0-1 0,13 1 16,13-79 0,-13 78-1,1-12-15,-1 13 16,0-1-16,-13 1 15,13 0-15,-39 13 63,26-13-16,-27 13-16,14 0-15,0 0-16,-13 0 15,12 0-15,1 0 16,-13 0-16,-67-27 16,53 14-1,-52-13-15,-1-1 16,54 14-16,-14 0 15,-93-27 17,93 40-32,27 0 15,13 0-15,-1 0 16,1 0-16,0 0 0,0 0 16,0 0-1,-1 0 1,14-13 31,-13 13 15,0 13-46,0-13-1,-14 26 1,14-12 0,0 12-16,-1-13 15,1 1-15</inkml:trace>
  <inkml:trace contextRef="#ctx0" brushRef="#br0" timeOffset="53927.22">21412 18316 0,'14'0'0,"-28"0"0,28-13 16,-1-13 0,-53 52 15,27-13-15,0 1-16,-14-1 15,-52 27 1,-14-1-1,67-39-15,-27 27 16,40-27 0,0 0-16,-1 0 0,14 13 15,-13-13-15,0 13 32,13 0-17,-13-13 1,39 0 15,-13 0-15,1 0-16,-1 0 15,13 0-15,1 0 16,-1 0-16,-13 0 0,1 0 16,12 0-16,-13 0 15,14 0-15,-1 0 0,1 0 16,39 14-1,0-1 1,-53-13 0,27 0-1,-53 0 48,-1 0-32,14 13-15,0 0 15,14-13 47,12 13-62,-13-13-16,0 0 15,14 14-15,-14-14 16,67 0 15,-67 0-31,0 0 16,13 0-1,-39 0 95,13-14-95,0 1 1,0-26 0,0 25-16,0 1 15,0 0-15,-13 0 16,13-14-16,0 14 0,0 0 16,-13-27 15,13 27-31,13 13 94,0-13-63,-79 13 16,-79 26-16,118-26-31,-92 13 31,106-13-15,0 14-16,26-14 15,0 0-15,0 0 16</inkml:trace>
  <inkml:trace contextRef="#ctx0" brushRef="#br0" timeOffset="55663.51">22272 18449 0,'0'0'15,"40"-27"1,-27 14-16,0 13 31,-26 0-15,0 13 0,0 0-16,-14 14 15,1-14-15,-1 14 16,1-14-16,-1 0 0,1 13 15,-80 27 1,93-39 0,-14-1-16,14 0 15,0-13-15,13 13 32,13-13-1,-13 13-16,13 1 1,40 52 15,-39-53-15,-1 0-16,0-13 0,27 13 16,-27 1-1,53 12 1,-40-26-16,41 27 31,-15-14-15,-25 0-16,-14-13 0,0 13 15,1 0-15,-1-13 0,-13 14 16,0-1 0,-27 0-1,14-13-15,13 13 16,0-26-1,13 0 17,1 13-32,-1-13 15,0 13-15,0 0 16,40-14 0,-26 14-1,65-26 1,-52 13-16,13 0 0,-14-1 15,14 1-15,0 0 0,-13 0 16,66-14 0,-80 14-16,-13 13 15,1-13-15,-14 0 32,-14-1-17,1 14-15,13-13 0,40-40 47,13 27-16,-27 26-31,14-27 16,-27 27-16,0 0 0,1-13 16,12 13-1,-52-13 16,12 13-15,1 0 0,0-13-16,13-1 31,0 1-15,0-13-1,-13 13 1,13-1-16,-14-12 15,14 13-15,0-1 16,-13 14-16,0-13 16,-27 0 15,27 13-15,0-13-1,0 13 1,-1 0-1,-12 0-15,0 0 16,12 0-16,-131 0 31,92-13-15,13 13-16,14 0 16,-14 0-16,-66 0 15,27 0 1,39 0-16,14 0 0,-40 0 31,26 0 0,27 0-15,0 13 31,13 0-47</inkml:trace>
  <inkml:trace contextRef="#ctx0" brushRef="#br0" timeOffset="57684.19">22973 17285 0,'0'0'16,"-40"-40"-16,-65-26 16,65 53-16,0-14 15,1 14-15,-14 0 16,0 0-16,-185-40 31,92 40-31,80 13 16,-13-14-16,-1 14 15,14 0-15,-13 0 0,0 0 16,-1 14-16,1-1 0,-1-13 16,1 13-16,0 0 0,-225 53 31,237-39-15,-12-14-16,-53 40 15,66-27-15,0 1 0,-1 13 16,-131 79-1,92-27 1,-79 93 15,145-145-31,-12 53 16,25-41-16,1 28 16,26-27-16,26 79 15,14-53 1,-1-39-16,1 13 15,0-13-15,-1-1 0,14 1 16,-13 0-16,13-1 0,0 1 16,158 105-1,-158-118 1,0 12-16,13-12 16,331 145 15,-317-159-31,78 27 15,27-14 1,-92-26-16,0 13 16,-1-13-16,1 0 15,13 14-15,-14-14 0,1 0 16,12 0-16,-12 0 0,0-14 16,489-65 15,-477 53-31,94-27 15,-107 13 1,1 0-16,-1 1 0,-12-1 16,-1 0-16,199-184 31,-225 131-15,-40 0-1,-13 54-15,0-14 16,-40-40-16,14 40 15,-1 14-15,1-14 0,-119-185 32,39 105-17,53 67-15,-13 0 16,-14 13-16,-92-52 0,67 52 16,12 13-16,0 0 0,-198-39 31,106 53-16,93 26-15,12 0 0,1 0 16,13 0-16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4.024"/>
    </inkml:context>
    <inkml:brush xml:id="br0">
      <inkml:brushProperty name="width" value="0.05" units="cm"/>
      <inkml:brushProperty name="height" value="0.05" units="cm"/>
      <inkml:brushProperty name="color" value="#FF0066"/>
    </inkml:brush>
  </inkml:definitions>
  <inkml:trace contextRef="#ctx0" brushRef="#br0">2 85 24575,'-1'-5'0,"1"1"0,0-1 0,0 0 0,0 0 0,1 1 0,-1-1 0,1 1 0,0-1 0,1 1 0,-1-1 0,1 1 0,0-1 0,0 1 0,0 0 0,5-6 0,-7 9 0,0 1 0,1-1 0,-1 1 0,1-1 0,-1 1 0,1-1 0,-1 1 0,1 0 0,-1-1 0,1 1 0,-1 0 0,1-1 0,-1 1 0,1 0 0,-1 0 0,1 0 0,0-1 0,-1 1 0,1 0 0,-1 0 0,1 0 0,0 0 0,-1 0 0,1 0 0,0 0 0,-1 0 0,2 1 0,-1-1 0,0 1 0,0 0 0,0 0 0,0-1 0,0 1 0,0 0 0,0 0 0,-1 0 0,1 0 0,0 0 0,0 0 0,0 2 0,13 38 0,28 211 0,-31-165 0,21 169 0,57 308 0,-81-532 0,1-1 0,1-1 0,2 0 0,28 53 0,-30-67 0,0-1 0,1 0 0,0-1 0,1 0 0,1-1 0,0-1 0,1 0 0,0 0 0,1-2 0,17 11 0,-6-8 0,1-1 0,0-1 0,1-2 0,-1 0 0,2-2 0,-1-1 0,43 3 0,209-4 0,-195-7 0,-50 2 0,470-2 0,2 28 0,-352-8 0,187 46 0,-233-36 0,-2 5 0,156 72 0,-188-68 0,-1 3 0,-2 3 0,-2 4 0,-2 2 0,97 93 0,-120-97 0,-2 1 0,-2 3 0,-2 1 0,-2 2 0,-3 1 0,-2 2 0,-2 1 0,23 62 0,-39-74 0,-1 2 0,-2-1 0,-2 2 0,-2-1 0,-2 1 0,-2 0 0,-3 0 0,-5 49 0,5-96 0,0 0 0,1 0 0,-1 0 0,0 0 0,0 0 0,0 0 0,0 0 0,0-1 0,0 1 0,0 0 0,0 0 0,0 0 0,0 0 0,0 0 0,0 0 0,0 0 0,1 0 0,-1 0 0,0 0 0,0 0 0,0 0 0,0 0 0,0 0 0,0 0 0,0 1 0,0-1 0,0 0 0,0 0 0,0 0 0,0 0 0,0 0 0,0 0 0,0 0 0,1 0 0,-1 0 0,0 0 0,0 0 0,0 0 0,0 0 0,0 0 0,0 0 0,0 0 0,0 0 0,0 0 0,0 0 0,0 1 0,0-1 0,0 0 0,0 0 0,0 0 0,0 0 0,0 0 0,0 0 0,0 0 0,0 0 0,0 0 0,0 0 0,0 0 0,0 0 0,0 0 0,0 1 0,0-1 0,0 0 0,7-9 0,12-22 0,-10 16 0,4-4 0,1 1 0,1 0 0,0 1 0,1 0 0,1 2 0,0 0 0,1 0 0,1 2 0,0 0 0,1 2 0,0 0 0,34-13 0,-23 13 0,1 2 0,0 0 0,0 3 0,0 0 0,1 3 0,0 0 0,0 2 0,41 4 0,31 9 0,-1 5 0,0 4 0,-2 5 0,183 72 0,370 216 0,-438-198-42,463 253-417,-20 36 128,-133-24 146,138 90-1167,-565-407 1317,3-4 0,120 49 0,-180-91 159,0-2-1,1-1 0,1-3 1,0-2-1,1-2 1,0-2-1,0-1 1,66-3-1,-91-4-56,1-1 0,-1-1 0,0 0 0,0-2 0,0 0 0,-1-2 0,0 0 1,-1-1-1,1-1 0,-2-1 0,0 0 0,18-16 0,-9 5 3,-2-2 0,-1 0 1,-1-2-1,-1-1 0,-1 0 0,31-55 0,-34 51-70,7-10 0,-2-2 0,-2 0 0,20-58 0,-40 98-105,0 1 0,-1 0 0,1-1 0,-1 1 0,1-1 0,-1 1 0,0-1 0,0 1 0,0-1 0,0 1 0,-1-1 0,0-3 0,-4-3-6721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3.538"/>
    </inkml:context>
    <inkml:brush xml:id="br0">
      <inkml:brushProperty name="width" value="0.05" units="cm"/>
      <inkml:brushProperty name="height" value="0.05" units="cm"/>
      <inkml:brushProperty name="color" value="#FF0066"/>
    </inkml:brush>
  </inkml:definitions>
  <inkml:trace contextRef="#ctx0" brushRef="#br0">3656 263 24575,'-7'-15'0,"1"-1"0,1 0 0,1 0 0,0-1 0,-3-32 0,5-84 0,2 190 0,-6 109 0,-5-48 0,-6 0 0,-58 213 0,56-272 0,-3-1 0,-2 0 0,-3-2 0,-2-1 0,-2-1 0,-3-2 0,-51 62 0,29-53-178,-3-3-1,-2-2 0,-3-2 0,-1-4 1,-115 67-1,10-24-357,-228 89 0,-369 94-378,-17-57 1,745-209 915,-486 98 324,516-107-283,4 0 53,1 0 1,0 0-1,-1-1 0,1 0 0,-1 0 0,1 0 1,-1 0-1,1-1 0,-1 1 0,1-1 1,-6-2-1,9 3-77,1-1 0,0 1 0,0 0 0,-1 0 0,1 0 0,0-1 1,0 1-1,-1 0 0,1 0 0,0-1 0,0 1 0,0 0 0,0 0 0,-1-1 0,1 1 1,0 0-1,0-1 0,0 1 0,0 0 0,0-1 0,0 1 0,0 0 0,0-1 1,0 1-1,0 0 0,0-1 0,0 1 0,0 0 0,0 0 0,0-1 0,0 1 0,0 0 1,0-1-1,0 1 0,0 0 0,1-1 0,-1 1 0,0 0 0,0 0 0,0-1 1,1 1-1,10-12 999,-10 12-937,21-16-1075,1 1-5660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4.300"/>
    </inkml:context>
    <inkml:brush xml:id="br0">
      <inkml:brushProperty name="width" value="0.05" units="cm"/>
      <inkml:brushProperty name="height" value="0.05" units="cm"/>
      <inkml:brushProperty name="color" value="#FF0066"/>
    </inkml:brush>
  </inkml:definitions>
  <inkml:trace contextRef="#ctx0" brushRef="#br0">642 264 24575,'0'-4'0,"1"-1"0,0 0 0,0 0 0,1 1 0,-1-1 0,4-5 0,3-14 0,-4 8 0,0 0 0,-1 0 0,-1-1 0,-1 1 0,-1-24 0,0 35 0,-1 0 0,0 1 0,0-1 0,0 1 0,0 0 0,-1-1 0,1 1 0,-1 0 0,0 0 0,-5-7 0,5 9 0,0 0 0,0 0 0,0 0 0,0 0 0,-1 0 0,1 0 0,-1 1 0,1-1 0,-1 1 0,0 0 0,1-1 0,-1 1 0,0 0 0,0 1 0,0-1 0,0 1 0,0-1 0,-3 1 0,-3 0 0,-1 1 0,0 0 0,1 0 0,-1 1 0,1 0 0,-1 1 0,1 0 0,0 1 0,0-1 0,0 2 0,-15 10 0,-6 5 0,-49 43 0,21-11 0,-65 75 0,95-94 0,1 1 0,2 1 0,-38 72 0,55-91 0,1 0 0,0 1 0,1 0 0,1 0 0,-3 23 0,7-35 0,0 0 0,1 0 0,-1 0 0,1 0 0,0 0 0,1 0 0,-1 0 0,1 0 0,0 0 0,1-1 0,-1 1 0,1 0 0,0 0 0,0-1 0,0 1 0,0-1 0,1 0 0,0 0 0,0 0 0,0 0 0,1 0 0,-1 0 0,6 3 0,0-1 0,1-1 0,-1 0 0,1 0 0,0-1 0,0 0 0,1-1 0,-1 0 0,1-1 0,0 0 0,0-1 0,-1 0 0,18-1 0,11-1 0,1-2 0,40-9 0,0-5-1365,-7-1-5461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5.071"/>
    </inkml:context>
    <inkml:brush xml:id="br0">
      <inkml:brushProperty name="width" value="0.05" units="cm"/>
      <inkml:brushProperty name="height" value="0.05" units="cm"/>
      <inkml:brushProperty name="color" value="#FF0066"/>
    </inkml:brush>
  </inkml:definitions>
  <inkml:trace contextRef="#ctx0" brushRef="#br0">231 564 24575,'2'-8'0,"-1"3"0,1 0 0,-1 0 0,-1 0 0,1 0 0,-1 0 0,0 0 0,0 0 0,0-1 0,-1 1 0,1 0 0,-3-6 0,3 11 0,0-1 0,-1 0 0,1 1 0,0-1 0,0 1 0,-1-1 0,1 1 0,-1-1 0,1 1 0,0 0 0,-1-1 0,1 1 0,-1-1 0,1 1 0,-1 0 0,1-1 0,-1 1 0,1 0 0,-1 0 0,1-1 0,-1 1 0,0 0 0,1 0 0,-1 0 0,1 0 0,-1 0 0,0-1 0,1 1 0,-1 0 0,0 1 0,-2-1 0,1 1 0,0-1 0,0 1 0,-1 0 0,1 0 0,0 0 0,0 0 0,-3 2 0,-34 31 0,38-34 0,-17 19 0,1 1 0,1 1 0,0 0 0,2 1 0,0 1 0,2 0 0,0 0 0,2 2 0,-11 35 0,19-55 0,1-1 0,0 1 0,1 0 0,-1-1 0,1 1 0,0-1 0,0 1 0,0 0 0,1-1 0,0 1 0,1 6 0,-1-10 0,0 1 0,-1 0 0,1-1 0,0 1 0,0-1 0,0 1 0,1-1 0,-1 1 0,0-1 0,0 0 0,1 1 0,-1-1 0,1 0 0,-1 0 0,1 0 0,0 0 0,-1 0 0,1-1 0,0 1 0,-1 0 0,1-1 0,0 1 0,0-1 0,0 0 0,-1 0 0,1 1 0,0-1 0,0 0 0,0 0 0,2-1 0,1 0 0,0 0 0,0 0 0,0 0 0,0-1 0,0 1 0,0-1 0,0 0 0,0-1 0,-1 1 0,1-1 0,-1 0 0,0 0 0,0-1 0,0 1 0,0-1 0,-1 0 0,1 0 0,-1 0 0,0 0 0,0-1 0,-1 1 0,1-1 0,-1 1 0,0-1 0,3-9 0,-3 7 0,0-1 0,0 1 0,-1-1 0,0 1 0,0-1 0,0 1 0,-1-1 0,0 0 0,-1 1 0,0-1 0,0 1 0,0-1 0,-1 1 0,0-1 0,-1 1 0,0 0 0,-4-8 0,-6-2 0,11 14 0,-1 0 0,1 0 0,0 0 0,-1 0 0,2 0 0,-1-1 0,-2-4 0,4 7 0,0 0 0,0 1 0,-1-1 0,1 0 0,0 1 0,0-1 0,0 1 0,1-1 0,-1 0 0,0 1 0,0-1 0,0 0 0,0 1 0,1-1 0,-1 1 0,0-1 0,0 0 0,1 1 0,0-2 0,0 1 0,0 0 0,0 0 0,0 0 0,1 1 0,-1-1 0,0 0 0,1 0 0,-1 1 0,1-1 0,-1 1 0,3-2 0,53-11 0,65-7 0,41-9 0,-153 26 0,108-31 0,-104 29 0,1-1 0,-1 0 0,0-1 0,0-1 0,20-14 0,-32 21 0,-1 0 0,1 0 0,-1 0 0,0-1 0,1 1 0,-1 0 0,0 0 0,0-1 0,0 1 0,0-1 0,0 1 0,0-1 0,0 1 0,-1-1 0,1 0 0,-1 1 0,1-1 0,-1 0 0,1 1 0,-1-1 0,0-2 0,0 2 0,-1 1 0,1-1 0,-1 1 0,0-1 0,1 1 0,-1-1 0,0 1 0,0 0 0,0-1 0,0 1 0,0 0 0,0 0 0,0 0 0,-1 0 0,1-1 0,0 2 0,-1-1 0,0-1 0,-6-2 0,1 0 0,-1 1 0,0 0 0,0 1 0,0-1 0,0 1 0,-11-1 0,8 3 0,0-1 0,0 1 0,0 1 0,0 0 0,0 0 0,1 1 0,-1 1 0,0 0 0,1 0 0,-18 9 0,21-9 0,0 1 0,1 0 0,-1 1 0,1-1 0,0 1 0,0 0 0,1 1 0,-1 0 0,1 0 0,0 0 0,1 0 0,0 1 0,0-1 0,0 1 0,-5 14 0,3 0 0,2 0 0,0 0 0,1 0 0,0 1 0,2-1 0,1 1 0,1-1 0,0 1 0,2-1 0,9 38 0,-10-52 0,1 1 0,0-1 0,0 1 0,1-1 0,0 0 0,0 0 0,1-1 0,-1 1 0,8 6 0,-11-11 0,1 0 0,0 0 0,0-1 0,1 1 0,-1-1 0,0 1 0,0-1 0,1 0 0,-1 0 0,1 0 0,-1 0 0,1 0 0,-1 0 0,1-1 0,-1 1 0,1-1 0,0 0 0,-1 0 0,1 0 0,0 0 0,-1 0 0,1-1 0,0 1 0,-1-1 0,1 1 0,-1-1 0,1 0 0,-1 0 0,1 0 0,-1-1 0,2-1 0,7-4 0,-1 0 0,0-2 0,-1 1 0,1-1 0,11-16 0,37-57 0,-29 35 0,-3-2 0,-2-1 0,26-75 0,-26 50 0,25-141 0,-45 199 0,3-30 0,-7 44 0,0 0 0,0 0 0,0 0 0,0 0 0,0 0 0,0 1 0,-1-1 0,0 0 0,1 0 0,-1 0 0,0 0 0,-2-2 0,3 5 0,0 0 0,0 0 0,-1-1 0,1 1 0,0 0 0,0 0 0,-1 0 0,1 0 0,0 0 0,0 0 0,-1 0 0,1 0 0,0 0 0,0 0 0,-1 0 0,1 0 0,0 0 0,0 0 0,-1 0 0,1 0 0,0 0 0,0 0 0,-1 0 0,1 0 0,0 0 0,0 0 0,0 0 0,-1 0 0,1 0 0,0 1 0,0-1 0,0 0 0,-1 0 0,1 0 0,0 0 0,0 1 0,0-1 0,0 0 0,-1 0 0,1 0 0,0 1 0,0-1 0,0 0 0,0 0 0,0 1 0,0-1 0,0 0 0,0 0 0,0 1 0,-1-1 0,-6 16 0,-2 15 0,1 0 0,1 1 0,-4 45 0,3 100 0,8-136 171,9 64 0,-6-85-456,1 0 1,1 0-1,0 0 1,2-1-1,9 20 1,2-6-6542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5.487"/>
    </inkml:context>
    <inkml:brush xml:id="br0">
      <inkml:brushProperty name="width" value="0.05" units="cm"/>
      <inkml:brushProperty name="height" value="0.05" units="cm"/>
      <inkml:brushProperty name="color" value="#FF0066"/>
    </inkml:brush>
  </inkml:definitions>
  <inkml:trace contextRef="#ctx0" brushRef="#br0">110 417 24575,'-8'-20'0,"6"17"0,1 0 0,0 0 0,-1 0 0,1-1 0,1 1 0,-1 0 0,0-1 0,1-3 0,0 5 0,0 0 0,1 0 0,-1 0 0,1 0 0,0 0 0,-1 0 0,1 0 0,0 1 0,0-1 0,0 0 0,1 0 0,-1 1 0,0-1 0,1 1 0,-1-1 0,1 1 0,2-2 0,55-43 0,-37 31 0,0-2 0,-1-1 0,23-25 0,-39 37 0,0 0 0,0 0 0,-1-1 0,0 0 0,0 0 0,-1 0 0,1 0 0,-1 0 0,-1-1 0,0 1 0,0-1 0,0 1 0,-1-1 0,0 0 0,0-15 0,-1 20 0,0 1 0,-1-1 0,1 0 0,0 1 0,-1-1 0,0 0 0,1 1 0,-1-1 0,0 1 0,0-1 0,-1 1 0,1 0 0,0-1 0,-1 1 0,1 0 0,-1 0 0,0 0 0,0 0 0,-3-2 0,2 2 0,1 0 0,-2 1 0,1-1 0,0 1 0,0 0 0,0 0 0,-1 0 0,1 1 0,0-1 0,-1 1 0,1 0 0,0 0 0,-6 0 0,-1 1 0,-1 1 0,1 0 0,0 1 0,0 0 0,0 0 0,1 1 0,-1 0 0,1 1 0,-10 6 0,7-3 0,0 1 0,1 1 0,0 0 0,0 1 0,1 0 0,1 0 0,0 1 0,0 0 0,1 0 0,1 1 0,0 1 0,1-1 0,-7 19 0,10-23 0,1 1 0,0 0 0,0 0 0,1 0 0,0 0 0,1 0 0,0 0 0,0 0 0,1 0 0,0 0 0,1 0 0,0 0 0,1 0 0,0 0 0,1-1 0,0 1 0,0-1 0,1 0 0,0-1 0,8 12 0,-4-9-195,1-1 0,-1 0 0,2 0 0,-1-1 0,1-1 0,23 14 0,16 5-6631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5.878"/>
    </inkml:context>
    <inkml:brush xml:id="br0">
      <inkml:brushProperty name="width" value="0.05" units="cm"/>
      <inkml:brushProperty name="height" value="0.05" units="cm"/>
      <inkml:brushProperty name="color" value="#FF0066"/>
    </inkml:brush>
  </inkml:definitions>
  <inkml:trace contextRef="#ctx0" brushRef="#br0">37 59 24575,'-1'-6'0,"-1"0"0,0 0 0,0 1 0,0-1 0,0 0 0,-1 1 0,0 0 0,-6-8 0,9 13 0,0 0 0,0 0 0,0 0 0,-1 0 0,1 0 0,0 0 0,0-1 0,0 1 0,-1 0 0,1 0 0,0 0 0,0 0 0,0 0 0,-1 0 0,1 0 0,0 0 0,0 0 0,0 0 0,-1 0 0,1 0 0,0 0 0,0 0 0,0 1 0,-1-1 0,1 0 0,0 0 0,0 0 0,0 0 0,0 0 0,-1 0 0,1 0 0,0 0 0,0 1 0,0-1 0,0 0 0,0 0 0,0 0 0,-1 0 0,1 1 0,0-1 0,0 0 0,0 0 0,0 0 0,0 0 0,0 1 0,0-1 0,0 0 0,0 0 0,0 0 0,0 1 0,0-1 0,0 0 0,0 0 0,0 0 0,0 1 0,0-1 0,0 0 0,0 0 0,0 0 0,0 1 0,-2 14 0,0 137 0,4-128 0,0 0 0,1 0 0,2 0 0,9 30 0,-12-48 49,0 0 0,1 0 0,0 0-1,0-1 1,0 1 0,4 4 0,-6-8-115,0-1 0,0 1 1,1-1-1,-1 0 0,0 0 1,1 0-1,-1 0 0,1 0 1,-1 0-1,1 0 1,-1 0-1,1-1 0,0 1 1,-1-1-1,1 1 0,0-1 1,-1 1-1,1-1 0,0 0 1,0 0-1,-1 0 1,1 0-1,0 0 0,0 0 1,2-1-1,14-6-6760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6.214"/>
    </inkml:context>
    <inkml:brush xml:id="br0">
      <inkml:brushProperty name="width" value="0.05" units="cm"/>
      <inkml:brushProperty name="height" value="0.05" units="cm"/>
      <inkml:brushProperty name="color" value="#FF0066"/>
    </inkml:brush>
  </inkml:definitions>
  <inkml:trace contextRef="#ctx0" brushRef="#br0">119 11 24575,'-17'-3'0,"-8"0"0,-4-1 0,4 4 0,9 2 0,10 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6.593"/>
    </inkml:context>
    <inkml:brush xml:id="br0">
      <inkml:brushProperty name="width" value="0.05" units="cm"/>
      <inkml:brushProperty name="height" value="0.05" units="cm"/>
      <inkml:brushProperty name="color" value="#FF0066"/>
    </inkml:brush>
  </inkml:definitions>
  <inkml:trace contextRef="#ctx0" brushRef="#br0">53 0 24575,'0'5'0,"-1"0"0,0-1 0,0 1 0,-1 0 0,1-1 0,-1 1 0,-5 8 0,-3 11 0,2 1 0,2 1 0,1-1 0,1 1 0,-1 29 0,6 107 0,0-82 0,-1-61 0,0 27 0,1-34 0,2-18 0,38-192 0,-64 266-1365,20-59-5461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29.751"/>
    </inkml:context>
    <inkml:brush xml:id="br0">
      <inkml:brushProperty name="width" value="0.05" units="cm"/>
      <inkml:brushProperty name="height" value="0.05" units="cm"/>
      <inkml:brushProperty name="color" value="#FF0066"/>
    </inkml:brush>
  </inkml:definitions>
  <inkml:trace contextRef="#ctx0" brushRef="#br0">28 169 24575,'-21'-2'0,"14"-2"0,14-1 0,35-7 0,0 2 0,79-8 0,-38 6 0,-75 11 0,142-30 0,-143 28 0,-22 4 0,-25 7 0,25-4 0,1 1 0,-1 1 0,1 0 0,0 1 0,-25 17 0,35-20 0,-1 0 0,1-1 0,-1 2 0,2-1 0,-1 0 0,0 1 0,1 0 0,-5 7 0,7-9 0,-1 0 0,1 1 0,0-1 0,0 0 0,0 1 0,1 0 0,-1-1 0,1 1 0,0-1 0,0 1 0,0-1 0,0 1 0,0 0 0,2 5 0,-1-6 0,0 0 0,0-1 0,0 1 0,0-1 0,0 1 0,1-1 0,-1 1 0,1-1 0,0 0 0,0 0 0,-1 0 0,1 0 0,1 0 0,-1 0 0,0 0 0,0-1 0,4 3 0,-1-2 0,0 0 0,0 0 0,0 0 0,0-1 0,0 0 0,0 0 0,1 0 0,-1 0 0,6-1 0,-4 0 0,0 0 0,0 0 0,-1-1 0,1 0 0,0-1 0,0 1 0,-1-1 0,1 0 0,-1-1 0,0 0 0,0 0 0,0 0 0,0-1 0,10-7 0,-14 9 0,0 0 0,0 0 0,0 0 0,-1 0 0,1-1 0,-1 1 0,1 0 0,-1-1 0,0 1 0,0-1 0,0 0 0,0 1 0,0-5 0,-1 5 0,0 0 0,0 0 0,0 0 0,0 1 0,0-1 0,-1 0 0,1 0 0,-1 1 0,0-1 0,1 0 0,-1 1 0,0-1 0,0 0 0,0 1 0,-2-3 0,-4-3 0,0 1 0,0 0 0,-1 0 0,0 1 0,0 0 0,-12-6 0,-12-7 0,32 18 0,-1 0 0,1-1 0,0 1 0,0 0 0,-1 0 0,1 0 0,0 0 0,0-1 0,-1 1 0,1 0 0,0 0 0,0-1 0,0 1 0,-1 0 0,1 0 0,0-1 0,0 1 0,0 0 0,0 0 0,0-1 0,0 1 0,0 0 0,-1-1 0,1 1 0,0 0 0,0 0 0,0-1 0,0 1 0,0 0 0,0-1 0,0 1 0,1-1 0,8-5 0,20-2 0,-25 7 0,52-10 0,106-7 0,-156 17 0,0 1 0,1 1 0,-1-1 0,0 1 0,0 0 0,0 0 0,1 0 0,-1 1 0,-1 0 0,1 0 0,0 1 0,8 5 0,-11-6 0,0 1 0,0-1 0,0 1 0,0 0 0,-1 0 0,1 0 0,-1 0 0,0 1 0,0-1 0,0 1 0,0-1 0,-1 1 0,1 0 0,-1-1 0,0 1 0,0 0 0,0 0 0,-1 0 0,0 0 0,1 7 0,-2-2 0,1 1 0,-1-1 0,-1 1 0,1-1 0,-6 16 0,5-21 0,1 0 0,-1 0 0,0 0 0,0 0 0,0 0 0,0 0 0,-1 0 0,0-1 0,1 1 0,-1-1 0,-1 0 0,1 0 0,-7 5 0,9-7 0,0-1 0,1 1 0,-1-1 0,0 1 0,0-1 0,1 0 0,-1 0 0,0 1 0,0-1 0,0 0 0,0 0 0,1 0 0,-1 0 0,0 0 0,0 0 0,0 0 0,0 0 0,0 0 0,1 0 0,-1-1 0,0 1 0,0 0 0,0-1 0,1 1 0,-1 0 0,0-1 0,0 1 0,1-1 0,-1 1 0,0-1 0,1 1 0,-1-1 0,1 0 0,-1 1 0,1-1 0,-1 0 0,1 1 0,-1-1 0,1 0 0,-1 0 0,1 0 0,0 1 0,0-1 0,-1 0 0,1 0 0,0 0 0,0 0 0,0-1 0,-1-4 0,0 0 0,0 0 0,0 1 0,1-1 0,1-11 0,2-2 0,2-1 0,0 1 0,1 1 0,1-1 0,1 1 0,0 0 0,2 1 0,0 0 0,16-21 0,-24 35 43,1 0 0,0 0-1,0-1 1,1 2 0,-1-1-1,0 0 1,8-3 0,-9 5-121,-1 0 0,1 0 1,-1 1-1,1-1 1,0 1-1,-1-1 1,1 1-1,0 0 0,0-1 1,-1 1-1,1 0 1,0 0-1,0 1 1,-1-1-1,1 0 0,0 0 1,-1 1-1,1-1 1,0 1-1,-1-1 1,4 3-1,6 4-6748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7.539"/>
    </inkml:context>
    <inkml:brush xml:id="br0">
      <inkml:brushProperty name="width" value="0.05" units="cm"/>
      <inkml:brushProperty name="height" value="0.05" units="cm"/>
      <inkml:brushProperty name="color" value="#FF0066"/>
    </inkml:brush>
  </inkml:definitions>
  <inkml:trace contextRef="#ctx0" brushRef="#br0">69 93 24575,'0'-21'0,"-1"14"0,1 0 0,0-1 0,0 1 0,0 0 0,1 0 0,0 0 0,1 0 0,2-8 0,-4 15 0,0 0 0,0 0 0,0 1 0,0-1 0,0 0 0,0 0 0,0 0 0,0 0 0,0 0 0,0 1 0,0-1 0,1 0 0,-1 0 0,0 0 0,0 0 0,0 0 0,0 1 0,0-1 0,0 0 0,0 0 0,0 0 0,0 0 0,1 0 0,-1 0 0,0 0 0,0 0 0,0 0 0,0 1 0,0-1 0,0 0 0,1 0 0,-1 0 0,0 0 0,0 0 0,0 0 0,0 0 0,1 0 0,-1 0 0,0 0 0,0 0 0,0 0 0,0 0 0,0 0 0,1 0 0,-1 0 0,0 0 0,0 0 0,0-1 0,0 1 0,0 0 0,0 0 0,1 0 0,-1 0 0,0 0 0,0 0 0,0 0 0,0 0 0,0-1 0,3 17 0,-3 15 0,-2-1 0,-1 1 0,-1-1 0,-1 0 0,-12 35 0,8-26 0,4-20 0,-6 26 0,1 1 0,2 1 0,-3 72 0,11-115 0,0 1 0,1-1 0,-1 0 0,1 1 0,0-1 0,0 0 0,0 0 0,0 1 0,1-1 0,0 0 0,0 0 0,3 5 0,-3-7 0,0 1 0,0-1 0,1 0 0,-1 0 0,0 0 0,1-1 0,-1 1 0,1 0 0,0-1 0,0 0 0,-1 0 0,1 0 0,0 0 0,0 0 0,0 0 0,0-1 0,0 1 0,6-1 0,6 0 0,-1-1 0,0 0 0,1-1 0,-1 0 0,21-7 0,71-30 0,-40 13 0,21-5-1365,-68 24-5461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8.031"/>
    </inkml:context>
    <inkml:brush xml:id="br0">
      <inkml:brushProperty name="width" value="0.05" units="cm"/>
      <inkml:brushProperty name="height" value="0.05" units="cm"/>
      <inkml:brushProperty name="color" value="#FF0066"/>
    </inkml:brush>
  </inkml:definitions>
  <inkml:trace contextRef="#ctx0" brushRef="#br0">18 523 24575,'3'-6'0,"1"-5"0,-1-3 0,0-2 0,-1 4 0,-3 8 0,-2 9 0,-1 8 0,1 6 0,-2 7 0,0 4 0,1 2 0,0 2 0,2 1 0,1 0 0,1-3 0,0-4 0,0-7-8191</inkml:trace>
  <inkml:trace contextRef="#ctx0" brushRef="#br0" timeOffset="1">152 1 24575,'-2'0'0,"-5"0"0,-3 0 0,-4 3 0,-1 3 0,1 2-8191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8.484"/>
    </inkml:context>
    <inkml:brush xml:id="br0">
      <inkml:brushProperty name="width" value="0.05" units="cm"/>
      <inkml:brushProperty name="height" value="0.05" units="cm"/>
      <inkml:brushProperty name="color" value="#FF0066"/>
    </inkml:brush>
  </inkml:definitions>
  <inkml:trace contextRef="#ctx0" brushRef="#br0">33 74 24575,'-32'-74'0,"31"101"0,13 104 0,-8 179 0,-4-285 0,9-43 0,1 0 0,14-21 0,-5 12 0,0 1 0,44-45 0,-54 62 0,0 1 0,1 0 0,0 1 0,0 0 0,1 0 0,-1 1 0,1 0 0,1 1 0,-1 0 0,24-5 0,-31 9 0,1 0 0,-1 0 0,0 1 0,0 0 0,1 0 0,-1 0 0,0 0 0,0 1 0,1-1 0,-1 1 0,0 0 0,0 0 0,0 1 0,0-1 0,0 1 0,0 0 0,-1 0 0,1 0 0,0 1 0,-1-1 0,4 4 0,-4-2 0,0-1 0,-1 1 0,1 0 0,-1-1 0,0 1 0,0 0 0,0 0 0,0 1 0,-1-1 0,0 0 0,0 0 0,0 1 0,0-1 0,-1 1 0,0-1 0,1 1 0,-2-1 0,1 0 0,0 1 0,-2 4 0,-1 2 0,0 0 0,0-1 0,-1 0 0,-1 0 0,0 0 0,0 0 0,-1-1 0,0 1 0,0-2 0,-1 1 0,0-1 0,-1 0 0,0 0 0,-11 8 0,10-9 0,-1 0 0,-1 0 0,1 0 0,-1-1 0,0-1 0,-1 0 0,1-1 0,-1 0 0,0 0 0,0-2 0,0 1 0,-17 0 0,24-3-124,1 0 0,-1 0 0,0 0 0,0-1 0,1 0 0,-1 0-1,0 0 1,1 0 0,-1-1 0,-4-2 0,-7-7-6702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9.557"/>
    </inkml:context>
    <inkml:brush xml:id="br0">
      <inkml:brushProperty name="width" value="0.05" units="cm"/>
      <inkml:brushProperty name="height" value="0.05" units="cm"/>
      <inkml:brushProperty name="color" value="#FF0066"/>
    </inkml:brush>
  </inkml:definitions>
  <inkml:trace contextRef="#ctx0" brushRef="#br0">24 268 24575,'-1'0'0,"0"0"0,0 0 0,0 0 0,0-1 0,0 1 0,0 0 0,0 0 0,0-1 0,0 1 0,0 0 0,0-1 0,1 1 0,-1-1 0,0 1 0,0-1 0,0 0 0,0 1 0,1-1 0,-1 0 0,0 0 0,1 1 0,-1-1 0,1 0 0,-1 0 0,1 0 0,-1 0 0,1 0 0,0 0 0,-1 0 0,1 0 0,0 0 0,0 0 0,-1 0 0,1 0 0,0 0 0,0 0 0,0-1 0,1-2 0,-1 1 0,0 0 0,0 0 0,1 0 0,0 0 0,0 0 0,0 0 0,0 0 0,0 0 0,3-5 0,1 2 0,0 0 0,0 1 0,1 0 0,0 0 0,0 1 0,0-1 0,0 1 0,1 0 0,0 1 0,-1 0 0,14-5 0,-1 2 0,0 1 0,1 0 0,24-2 0,-36 6 0,1 1 0,0 0 0,0 0 0,0 1 0,0 0 0,0 0 0,-1 1 0,14 4 0,-19-5 0,-1 0 0,1 0 0,-1 0 0,1 0 0,-1 1 0,0-1 0,1 1 0,-1-1 0,0 1 0,0 0 0,0 0 0,0 0 0,0 0 0,-1 0 0,1 0 0,-1 1 0,1-1 0,-1 0 0,0 1 0,0-1 0,0 1 0,0-1 0,0 1 0,-1 0 0,1-1 0,-1 1 0,1 0 0,-1 0 0,0-1 0,0 1 0,-1 4 0,-1 0 0,0 1 0,0-1 0,-1 0 0,0 0 0,0 0 0,-1 0 0,0-1 0,0 1 0,0-1 0,-1 0 0,0 0 0,0-1 0,0 0 0,-8 6 0,-3 2 0,-2 0 0,1-1 0,-35 17 0,43-24 0,0-1 0,-1 0 0,-19 6 0,29-10 0,-1 0 0,1 0 0,0 0 0,0 0 0,-1 0 0,1 0 0,0 0 0,0 0 0,-1 1 0,1-1 0,0 0 0,0 0 0,-1 0 0,1 0 0,0 0 0,-1 0 0,1 0 0,0-1 0,0 1 0,-1 0 0,1 0 0,0 0 0,0 0 0,-1 0 0,1 0 0,0 0 0,0-1 0,0 1 0,-1 0 0,1 0 0,0 0 0,0 0 0,0-1 0,-1 1 0,6-9 0,15-8 0,131-83 0,-88 61 0,-1-3 0,57-51 0,-113 88 0,26-28 0,-30 31 0,0 0 0,0-1 0,0 1 0,0-1 0,-1 0 0,1 1 0,-1-1 0,0 0 0,0 0 0,0 0 0,1-5 0,-2 7 0,0 1 0,0-1 0,0 0 0,0 1 0,0-1 0,0 1 0,0-1 0,0 1 0,0-1 0,0 0 0,-1 1 0,1-1 0,0 1 0,0-1 0,-1 1 0,1-1 0,0 1 0,-1-1 0,1 1 0,0-1 0,-1 1 0,1-1 0,0 1 0,-1 0 0,1-1 0,-1 1 0,1 0 0,-1-1 0,1 1 0,-1 0 0,0-1 0,-1 1 0,0-1 0,0 1 0,0 0 0,0 0 0,-1 0 0,1 0 0,0 0 0,0 0 0,-3 1 0,-40 13 0,27-6 0,0 1 0,1 0 0,0 2 0,0 0 0,-28 25 0,39-30 0,0 0 0,0 1 0,0 0 0,1 0 0,0 0 0,-7 16 0,10-18 0,0-1 0,0 1 0,1 0 0,0 0 0,0 0 0,0 0 0,1 0 0,-1 0 0,1 0 0,0 0 0,1 0 0,-1 0 0,2 5 0,0-3 0,1-1 0,0 1 0,0-1 0,0 1 0,1-1 0,0 0 0,0 0 0,0-1 0,1 1 0,0-1 0,0 0 0,0-1 0,1 1 0,-1-1 0,1 0 0,0 0 0,8 3 0,2 1 0,1 0 0,0-1 0,0-1 0,0-1 0,28 5 0,-29-7 69,0-1-1,0-1 0,1 0 0,22-3 1,-31 1-240,1 0 0,0-1 1,0 0-1,-1-1 0,1 0 1,-1 0-1,0-1 0,0 0 1,11-8-1,4-5-6655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39.941"/>
    </inkml:context>
    <inkml:brush xml:id="br0">
      <inkml:brushProperty name="width" value="0.05" units="cm"/>
      <inkml:brushProperty name="height" value="0.05" units="cm"/>
      <inkml:brushProperty name="color" value="#FF0066"/>
    </inkml:brush>
  </inkml:definitions>
  <inkml:trace contextRef="#ctx0" brushRef="#br0">117 0 24575,'-2'0'0,"-2"3"0,1 4 0,0 3 0,1 0-8191</inkml:trace>
  <inkml:trace contextRef="#ctx0" brushRef="#br0" timeOffset="1">0 673 24575,'0'-3'0,"0"-4"0,0-3 0,3 0 0,1-2 0,0-1 0,-1 5 0,-4 6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0.781"/>
    </inkml:context>
    <inkml:brush xml:id="br0">
      <inkml:brushProperty name="width" value="0.05" units="cm"/>
      <inkml:brushProperty name="height" value="0.05" units="cm"/>
      <inkml:brushProperty name="color" value="#FF0066"/>
    </inkml:brush>
  </inkml:definitions>
  <inkml:trace contextRef="#ctx0" brushRef="#br0">92 291 24575,'-8'-3'0,"1"0"0,0 0 0,0-1 0,0 0 0,1 0 0,-1 0 0,1-1 0,0 0 0,-7-8 0,12 12 0,-1-1 0,0 0 0,1 0 0,-1 0 0,1 0 0,0-1 0,-1 1 0,1 0 0,0 0 0,1-1 0,-1 1 0,0-1 0,1 1 0,-1-1 0,1 1 0,0-1 0,-1 1 0,1-1 0,1 1 0,-1-1 0,0 1 0,1-1 0,-1 1 0,1-1 0,-1 1 0,1-1 0,0 1 0,0 0 0,1 0 0,-1-1 0,2-2 0,1 0 0,1 0 0,-1 1 0,1-1 0,0 1 0,0 0 0,0 0 0,1 1 0,-1-1 0,1 1 0,0 0 0,0 1 0,0-1 0,0 1 0,0 0 0,11-1 0,-9 2 0,0 0 0,1 0 0,-1 1 0,1 0 0,-1 0 0,0 1 0,1 0 0,-1 0 0,0 1 0,0 1 0,13 4 0,-17-5 0,-1-1 0,0 1 0,0 0 0,0 0 0,0 0 0,0 0 0,-1 0 0,1 1 0,-1-1 0,1 1 0,-1 0 0,0 0 0,0 0 0,0 0 0,-1 0 0,1 0 0,1 4 0,-2-2 0,0 0 0,0 0 0,0 0 0,0 1 0,-1-1 0,0 0 0,0 1 0,-1-1 0,1 0 0,-3 7 0,-1 4 0,-1-1 0,0 0 0,-2 0 0,0-1 0,0 0 0,-15 21 0,9-17 0,0 0 0,-1-1 0,-1-1 0,-1 0 0,0-1 0,-25 17 0,275-197 0,-183 125 0,-1-3 0,71-79 0,-116 116 0,2 0 0,-2 0 0,1-1 0,-1 0 0,0 0 0,-1 0 0,1 0 0,-2-1 0,1 0 0,-1 0 0,3-10 0,-6 17 0,1 0 0,-1 1 0,0-1 0,0 0 0,0 0 0,0 0 0,0 0 0,0 0 0,0 1 0,0-1 0,-1 0 0,1 0 0,0 0 0,-1 0 0,1 1 0,0-1 0,-1 0 0,1 0 0,-1 1 0,1-1 0,-1 0 0,1 1 0,-1-1 0,1 0 0,-1 1 0,0-1 0,1 1 0,-1-1 0,0 1 0,0-1 0,1 1 0,-1 0 0,0-1 0,0 1 0,0 0 0,1 0 0,-1-1 0,0 1 0,0 0 0,0 0 0,0 0 0,0 0 0,1 0 0,-1 0 0,-1 1 0,-4-1 0,1 1 0,-1 0 0,1 0 0,-1 0 0,-9 4 0,2 2 0,-1 0 0,1 0 0,0 1 0,0 1 0,1 0 0,1 0 0,-1 2 0,1-1 0,1 1 0,-13 18 0,17-22 0,1 1 0,0-1 0,1 1 0,0 0 0,0 0 0,1 0 0,0 0 0,1 1 0,-1-1 0,1 1 0,1-1 0,0 1 0,0 0 0,1 0 0,0 0 0,0-1 0,1 1 0,0 0 0,4 12 0,-2-14 17,-1-1-1,2 1 0,-1-1 0,1 0 1,0 0-1,0 0 0,1-1 0,-1 0 1,1 1-1,0-2 0,1 1 0,-1 0 1,1-1-1,0 0 0,0-1 0,1 1 1,-1-1-1,0 0 0,1-1 0,12 4 1,3-1-302,0 0 1,0-2-1,0 0 1,1-1-1,28-2 1,-1-3-6542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1.702"/>
    </inkml:context>
    <inkml:brush xml:id="br0">
      <inkml:brushProperty name="width" value="0.05" units="cm"/>
      <inkml:brushProperty name="height" value="0.05" units="cm"/>
      <inkml:brushProperty name="color" value="#FF0066"/>
    </inkml:brush>
  </inkml:definitions>
  <inkml:trace contextRef="#ctx0" brushRef="#br0">51 79 24575,'-21'0'0,"17"0"0,14 0 0,16 5 0,-26-4 0,0-1 0,1 0 0,-1 0 0,1 0 0,-1 0 0,0 0 0,1 0 0,-1 0 0,0 0 0,1 1 0,-1-1 0,0 0 0,1 0 0,-1 1 0,0-1 0,1 0 0,-1 0 0,0 1 0,0-1 0,1 0 0,-1 1 0,0-1 0,0 0 0,0 1 0,1-1 0,-1 0 0,0 1 0,0-1 0,0 0 0,0 1 0,0-1 0,0 1 0,0-1 0,0 0 0,0 1 0,0-1 0,0 1 0,0-1 0,0 0 0,0 1 0,0-1 0,0 0 0,0 1 0,0-1 0,-1 0 0,1 1 0,0-1 0,0 1 0,0-1 0,-1 0 0,1 0 0,0 1 0,0-1 0,-1 0 0,1 1 0,0-1 0,-1 0 0,1 0 0,0 0 0,-1 1 0,1-1 0,0 0 0,-1 0 0,-1 1 0,1 0 0,0 0 0,0 0 0,-1-1 0,1 1 0,-1-1 0,1 1 0,0-1 0,-1 1 0,1-1 0,-1 0 0,1 1 0,-1-1 0,1 0 0,-1 0 0,1 0 0,-1 0 0,1-1 0,-1 1 0,1 0 0,-1-1 0,1 1 0,-1-1 0,1 1 0,0-1 0,-1 0 0,1 1 0,0-1 0,0 0 0,-1 0 0,1 0 0,0 0 0,0 0 0,0 0 0,0 0 0,0 0 0,0-1 0,0 1 0,1 0 0,-1-1 0,-1-2 0,1 2 0,0-1 0,-1 1 0,1-1 0,0 0 0,1 0 0,-1 0 0,0 0 0,1 1 0,0-1 0,-1 0 0,1 0 0,0 0 0,1 0 0,-1 0 0,0 0 0,1 0 0,0 0 0,0 0 0,0 1 0,0-1 0,2-4 0,-2 6-45,0-1-1,0 1 1,0-1-1,1 1 1,-1 0-1,0 0 1,1-1-1,-1 1 1,1 0-1,-1 0 1,1 0-1,-1 1 1,1-1-1,0 0 1,-1 1-1,1-1 1,0 1-1,0-1 1,-1 1-1,1 0 1,0 0-1,0 0 1,0 0-1,0 0 0,-1 0 1,1 0-1,0 0 1,0 1-1,2 0 1,7 5-6781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2.539"/>
    </inkml:context>
    <inkml:brush xml:id="br0">
      <inkml:brushProperty name="width" value="0.05" units="cm"/>
      <inkml:brushProperty name="height" value="0.05" units="cm"/>
      <inkml:brushProperty name="color" value="#FF0066"/>
    </inkml:brush>
  </inkml:definitions>
  <inkml:trace contextRef="#ctx0" brushRef="#br0">52 289 24575,'-1'0'0,"-1"0"0,1 0 0,-1 1 0,1-1 0,-1 0 0,1 1 0,0-1 0,-1 1 0,1 0 0,0-1 0,0 1 0,-1 0 0,1 0 0,0 0 0,0 0 0,0 0 0,0 0 0,0 0 0,0 0 0,0 0 0,1 0 0,-1 0 0,0 1 0,0-1 0,1 0 0,-1 1 0,1-1 0,-1 0 0,1 1 0,0-1 0,0 1 0,-1-1 0,1 2 0,-1 7 0,1 0 0,-1 0 0,3 16 0,-1-20 0,24 189 0,-5-50 0,-13-100 0,-4-27 0,-1 1 0,1 34 0,-3-53 0,0 1 0,0-1 0,0 0 0,0 1 0,1-1 0,-1 1 0,0-1 0,0 0 0,-1 1 0,1-1 0,0 0 0,0 1 0,0-1 0,0 1 0,0-1 0,0 0 0,0 1 0,-1-1 0,1 0 0,0 1 0,0-1 0,0 0 0,-1 1 0,1-1 0,0 0 0,0 0 0,-1 1 0,1-1 0,-1 0 0,-6-8 0,-5-22 0,-2-19 0,1 0 0,3 0 0,-6-75 0,12 55 0,10-139 0,-3 179 0,1 0 0,1 0 0,13-41 0,-16 62 0,1 1 0,0-1 0,0 1 0,1-1 0,0 1 0,0 0 0,1 1 0,-1-1 0,2 1 0,-1 0 0,1 0 0,-1 0 0,2 1 0,-1 0 0,1 0 0,-1 0 0,10-4 0,-12 8 0,-1-1 0,1 1 0,-1 0 0,1 1 0,-1-1 0,1 0 0,-1 1 0,1 0 0,0 0 0,-1 0 0,1 0 0,-1 1 0,1 0 0,-1-1 0,1 1 0,-1 0 0,1 0 0,-1 1 0,0-1 0,0 1 0,1 0 0,-1 0 0,0 0 0,-1 0 0,1 0 0,0 1 0,-1-1 0,5 6 0,-2-2 0,0 1 0,0 0 0,-1 0 0,0 1 0,0-1 0,-1 1 0,0 0 0,0 0 0,-1 0 0,0 0 0,1 11 0,-1-1 0,-2 0 0,0 0 0,-1 0 0,-1 0 0,-1 0 0,0 0 0,-1 0 0,-1-1 0,-1 0 0,0 0 0,-1 0 0,-1-1 0,0 0 0,-2-1 0,0 0 0,0 0 0,-14 14 0,23-29 0,4-4 0,14-16 0,23-27 0,12-13 0,-22 23 0,43-38 0,-68 70 0,1 0 0,0 0 0,1 1 0,-1-1 0,13-5 0,-17 10 0,-1-1 0,1 0 0,0 1 0,0-1 0,-1 1 0,1-1 0,0 1 0,0 0 0,0 0 0,-1 0 0,1 0 0,0 0 0,0 0 0,0 0 0,-1 1 0,1-1 0,0 1 0,0-1 0,-1 1 0,1 0 0,0 0 0,-1-1 0,1 1 0,-1 0 0,1 1 0,-1-1 0,1 0 0,-1 0 0,2 3 0,4 7 0,0 1 0,-1 0 0,0 0 0,-1 0 0,-1 0 0,0 1 0,3 16 0,9 27 0,-14-50 0,2 4 0,0 0 0,-1 0 0,0 0 0,1 17 0,-4-25 0,1-1 0,-1 0 0,0 1 0,0-1 0,-1 0 0,1 1 0,0-1 0,0 0 0,-1 1 0,1-1 0,-1 0 0,1 1 0,-1-1 0,1 0 0,-1 0 0,0 0 0,0 0 0,-1 2 0,1-2 0,0-1 0,-1 1 0,1 0 0,-1-1 0,1 1 0,-1-1 0,1 1 0,-1-1 0,1 0 0,-1 0 0,1 0 0,-1 0 0,0 0 0,1 0 0,-1 0 0,1 0 0,-1-1 0,1 1 0,-1 0 0,-1-2 0,0 2 0,0-1 0,1 0 0,-1 0 0,0 0 0,1-1 0,-1 1 0,1-1 0,0 1 0,-1-1 0,1 0 0,0 0 0,0 1 0,0-2 0,0 1 0,0 0 0,1 0 0,-1-1 0,-1-2 0,1 0 0,1 1 0,-1 0 0,1-1 0,0 0 0,1 1 0,-1-1 0,1 1 0,0-1 0,0 0 0,1-6 0,1-2 0,0 0 0,1 0 0,1 0 0,0 0 0,1 1 0,12-23 0,-7 19 0,0 1 0,1 0 0,0 0 0,1 1 0,20-17 0,-25 25 0,0 0 0,1 0 0,0 0 0,0 1 0,0 0 0,1 1 0,0 0 0,-1 0 0,1 1 0,1 0 0,-1 1 0,11-2 0,-17 3 0,0 1 0,-1 0 0,1 0 0,0 0 0,0 0 0,0 0 0,-1 1 0,1-1 0,0 1 0,0 0 0,-1 0 0,1 0 0,-1 0 0,1 0 0,-1 0 0,1 1 0,-1-1 0,1 1 0,-1 0 0,0 0 0,0 0 0,0 0 0,0 0 0,-1 0 0,1 0 0,0 1 0,-1-1 0,1 1 0,-1-1 0,0 1 0,0-1 0,0 1 0,0 0 0,-1-1 0,1 4 0,2 10 0,-1 1 0,-1 0 0,0 0 0,-4 30 0,2-23 0,-2 38-1365,2-39-5461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2.939"/>
    </inkml:context>
    <inkml:brush xml:id="br0">
      <inkml:brushProperty name="width" value="0.05" units="cm"/>
      <inkml:brushProperty name="height" value="0.05" units="cm"/>
      <inkml:brushProperty name="color" value="#FF0066"/>
    </inkml:brush>
  </inkml:definitions>
  <inkml:trace contextRef="#ctx0" brushRef="#br0">0 88 24575,'0'-17'0,"0"-8"0,0 2 0,3 8 0,4 7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3.330"/>
    </inkml:context>
    <inkml:brush xml:id="br0">
      <inkml:brushProperty name="width" value="0.05" units="cm"/>
      <inkml:brushProperty name="height" value="0.05" units="cm"/>
      <inkml:brushProperty name="color" value="#FF0066"/>
    </inkml:brush>
  </inkml:definitions>
  <inkml:trace contextRef="#ctx0" brushRef="#br0">42 321 24575,'-19'11'0,"18"-11"0,0 0 0,0 0 0,0 1 0,0-1 0,0 1 0,0-1 0,0 1 0,0-1 0,0 1 0,0-1 0,0 1 0,0 0 0,0-1 0,0 1 0,1 0 0,-1 0 0,0 0 0,1 0 0,-1 0 0,0 0 0,1 0 0,-1 0 0,1 0 0,-1 0 0,1 0 0,0 0 0,0 0 0,-1 0 0,1 0 0,0 0 0,0 1 0,0-1 0,0 0 0,0 0 0,0 0 0,0 0 0,1 0 0,-1 0 0,1 2 0,9 23 0,22 39 0,7 17 0,-28-51 0,-1 1 0,-1 0 0,6 45 0,-13-105 0,2-1 0,1 1 0,1 1 0,2-1 0,0 1 0,2 0 0,1 1 0,2 0 0,0 1 0,29-42 0,-39 63 0,0 0 0,0 0 0,1 0 0,-1 0 0,1 0 0,0 1 0,0 0 0,1 0 0,5-3 0,-9 5 0,0 0 0,1 1 0,-1 0 0,1-1 0,-1 1 0,1 0 0,-1 0 0,0 0 0,1 0 0,-1 0 0,1 0 0,-1 0 0,1 0 0,-1 0 0,0 1 0,1-1 0,-1 1 0,1-1 0,-1 1 0,0 0 0,0-1 0,1 1 0,-1 0 0,0 0 0,0 0 0,0 0 0,0 0 0,0 0 0,0 0 0,0 0 0,0 0 0,0 0 0,-1 1 0,1-1 0,0 0 0,-1 1 0,1 1 0,4 9 32,0 1 1,-1 0-1,-1 0 0,0 0 0,-1 0 0,-1 0 1,0 1-1,0-1 0,-3 19 0,2-15-369,0 1-1,1-1 1,0 1-1,7 28 1,-1-27-6489</inkml:trace>
  <inkml:trace contextRef="#ctx0" brushRef="#br0" timeOffset="1">614 51 24575,'0'-12'0,"0"-6"0,0 3 0,0 9 0,0 12 0,0 13 0,0 15 0,0 16 0,3 11 0,0 9 0,4 8 0,2 4 0,4 2 0,1-4 0,2-7 0,4-10 0,1-11 0,-3-13-8191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0.131"/>
    </inkml:context>
    <inkml:brush xml:id="br0">
      <inkml:brushProperty name="width" value="0.05" units="cm"/>
      <inkml:brushProperty name="height" value="0.05" units="cm"/>
      <inkml:brushProperty name="color" value="#FF0066"/>
    </inkml:brush>
  </inkml:definitions>
  <inkml:trace contextRef="#ctx0" brushRef="#br0">67 112 24575,'-3'19'0,"3"-18"0,-1 0 0,1 0 0,0-1 0,-1 1 0,1 0 0,0 0 0,0 0 0,-1 0 0,1 0 0,0-1 0,0 1 0,0 0 0,0 0 0,0 0 0,0 0 0,0 0 0,1 0 0,-1-1 0,0 1 0,0 0 0,1 0 0,-1 0 0,0 0 0,1-1 0,-1 1 0,1 0 0,-1 0 0,1-1 0,0 1 0,-1 0 0,1-1 0,-1 1 0,1-1 0,0 1 0,0-1 0,-1 1 0,1-1 0,0 1 0,0-1 0,0 0 0,-1 0 0,1 1 0,0-1 0,0 0 0,0 0 0,0 0 0,0 0 0,0 0 0,1 0 0,6 1 0,0 0 0,0-1 0,0 0 0,0 0 0,0-1 0,0 0 0,0-1 0,0 1 0,0-1 0,0-1 0,8-4 0,-13 6 0,0 0 0,0 0 0,0-1 0,-1 1 0,1-1 0,0 0 0,-1 0 0,0 0 0,1 0 0,-1-1 0,0 1 0,0 0 0,0-1 0,0 0 0,-1 1 0,1-1 0,-1 0 0,1 0 0,-1 0 0,0 0 0,0 0 0,-1 0 0,1 0 0,0 0 0,-1 0 0,0 0 0,0 0 0,0-1 0,0 1 0,0 0 0,-2-4 0,2 4 0,-1-1 0,0 1 0,-1 0 0,1-1 0,-1 1 0,1 0 0,-1 0 0,0 1 0,0-1 0,0 0 0,-1 0 0,1 1 0,0 0 0,-1-1 0,0 1 0,0 0 0,1 0 0,-1 0 0,0 1 0,-1-1 0,1 1 0,0-1 0,0 1 0,-1 0 0,1 1 0,0-1 0,-1 0 0,-6 1 0,4-1 0,1 1 0,-1 0 0,0 1 0,0 0 0,1 0 0,-1 0 0,0 0 0,1 1 0,0 0 0,-1 0 0,1 0 0,0 1 0,0 0 0,0 0 0,0 0 0,-7 7 0,5-3 0,2 0 0,-1 1 0,1-1 0,0 1 0,0 0 0,1 0 0,0 0 0,1 1 0,0 0 0,0-1 0,1 1 0,0 0 0,1 0 0,-1 1 0,2-1 0,-1 0 0,1 0 0,2 11 0,-1-14 0,-1-1 0,2 1 0,-1 0 0,1 0 0,0 0 0,0-1 0,0 1 0,1-1 0,0 0 0,0 1 0,0-1 0,0-1 0,1 1 0,0 0 0,0-1 0,1 0 0,-1 0 0,1 0 0,0 0 0,0-1 0,0 0 0,0 0 0,0 0 0,1-1 0,-1 0 0,1 0 0,0 0 0,9 1 0,23 2-1365,-1-3-5461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3.737"/>
    </inkml:context>
    <inkml:brush xml:id="br0">
      <inkml:brushProperty name="width" value="0.05" units="cm"/>
      <inkml:brushProperty name="height" value="0.05" units="cm"/>
      <inkml:brushProperty name="color" value="#FF0066"/>
    </inkml:brush>
  </inkml:definitions>
  <inkml:trace contextRef="#ctx0" brushRef="#br0">39 331 24575,'-3'-2'0,"-9"-2"0,-3 3 0,7 2 0,7 0 0,11 1 0,8-1 0,10 0 0,9 0 0,7 0 0,-4-1-8191</inkml:trace>
  <inkml:trace contextRef="#ctx0" brushRef="#br0" timeOffset="1">746 12 24575,'-7'-3'0,"0"1"0,0 0 0,0 1 0,0-1 0,-1 1 0,1 1 0,0-1 0,-10 2 0,13-1 0,1 1 0,-1 0 0,1 0 0,-1 0 0,1 1 0,-1-1 0,1 1 0,0-1 0,0 1 0,0 0 0,0 1 0,0-1 0,0 0 0,1 1 0,-1-1 0,1 1 0,0 0 0,-4 5 0,-3 9 0,0-1 0,1 2 0,1-1 0,1 1 0,0 0 0,1 0 0,1 0 0,1 1 0,-1 20 0,2-9 0,2 0 0,1 0 0,1 0 0,1 0 0,8 29 0,-6-41-72,0 0 1,1 0-1,1-1 0,1 0 0,0 0 0,1-1 0,1 0 0,0-1 1,1 0-1,1 0 0,1-1 0,0-1 0,0 0 0,1-1 0,1 0 1,0-1-1,0-1 0,22 10 0,23 6-6754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4.210"/>
    </inkml:context>
    <inkml:brush xml:id="br0">
      <inkml:brushProperty name="width" value="0.05" units="cm"/>
      <inkml:brushProperty name="height" value="0.05" units="cm"/>
      <inkml:brushProperty name="color" value="#FF0066"/>
    </inkml:brush>
  </inkml:definitions>
  <inkml:trace contextRef="#ctx0" brushRef="#br0">136 116 24575,'-10'0'0,"-3"0"0,-1 0 0,1 0 0,0-1 0,-1-1 0,1 0 0,-20-7 0,32 9 0,1 0 0,-1-1 0,0 1 0,0 0 0,0-1 0,1 1 0,-1 0 0,0-1 0,1 1 0,-1-1 0,0 0 0,1 1 0,-1-1 0,1 1 0,-1-1 0,0-1 0,1 2 0,0-1 0,0 1 0,0 0 0,0-1 0,0 1 0,0-1 0,0 1 0,0 0 0,0-1 0,0 1 0,0 0 0,0-1 0,1 1 0,-1 0 0,0-1 0,0 1 0,0 0 0,0-1 0,1 1 0,-1 0 0,0 0 0,0-1 0,1 1 0,-1 0 0,0 0 0,1-1 0,2 0 0,0-1 0,0 0 0,0 1 0,0 0 0,0 0 0,0 0 0,4-1 0,6 0 0,0 0 0,0 2 0,0-1 0,0 2 0,0-1 0,0 2 0,-1 0 0,1 0 0,0 1 0,-1 1 0,0 0 0,1 1 0,-2 0 0,20 12 0,-29-16 0,1 0 0,-1 1 0,0 0 0,1-1 0,-1 1 0,0 0 0,0 0 0,0 1 0,-1-1 0,1 0 0,0 0 0,-1 1 0,0-1 0,1 1 0,-1-1 0,0 1 0,0 0 0,-1 0 0,1-1 0,0 1 0,-1 0 0,0 0 0,0 0 0,0-1 0,0 1 0,0 4 0,-2-2 0,1 0 0,-1 0 0,0-1 0,0 1 0,-1 0 0,1-1 0,-1 1 0,0-1 0,0 0 0,-1 0 0,1 0 0,-1-1 0,-7 6 0,1 1 0,-2-2 0,0 1 0,0-2 0,0 1 0,-1-2 0,-20 8 0,33-13 0,-1-1 0,1 0 0,-1 0 0,1 1 0,-1-1 0,1 0 0,-1 0 0,1 0 0,-1 0 0,0 0 0,1 0 0,-1 1 0,1-1 0,-1-1 0,1 1 0,-1 0 0,0 0 0,1 0 0,-1 0 0,1 0 0,-1 0 0,1-1 0,-1 1 0,1 0 0,-1-1 0,4-10 0,20-15 0,22-11 0,57-36 0,42-34 0,-141 105 0,20-21 0,-23 22 0,1 1 0,0-1 0,0 0 0,-1 0 0,1 0 0,0 1 0,-1-1 0,1 0 0,-1 0 0,1 0 0,-1 0 0,1 0 0,-1 0 0,0 0 0,0 0 0,1 0 0,-1 0 0,0-1 0,0 1 0,0 0 0,0 0 0,0 0 0,-1-1 0,1 1 0,0 1 0,-1 0 0,1-1 0,-1 1 0,1 0 0,-1-1 0,1 1 0,-1 0 0,1 0 0,-1-1 0,1 1 0,-1 0 0,1 0 0,-1 0 0,1 0 0,-1 0 0,1 0 0,-1 0 0,0 0 0,1 0 0,-1 0 0,1 0 0,-1 0 0,1 0 0,-1 0 0,1 0 0,-1 0 0,0 1 0,-18 7 0,17-7 0,-6 2 0,1 1 0,-1 1 0,1 0 0,1-1 0,-1 2 0,1-1 0,0 1 0,0 0 0,0 1 0,1-1 0,0 1 0,0 0 0,1 0 0,-5 10 0,8-13 0,-1 0 0,1 0 0,0 0 0,0 0 0,0 0 0,0 1 0,1-1 0,-1 0 0,1 1 0,0-1 0,1 0 0,-1 0 0,1 1 0,0-1 0,0 0 0,0 0 0,0 0 0,1 0 0,0 0 0,-1 0 0,2 0 0,-1 0 0,0-1 0,1 1 0,-1-1 0,1 0 0,0 0 0,0 0 0,7 5 0,-3-3-80,1 0 0,0-1-1,0 0 1,0 0 0,0-1-1,1 0 1,-1-1 0,1 0-1,0 0 1,-1 0 0,1-1 0,0-1-1,0 0 1,0 0 0,0 0-1,10-3 1,19-3-6746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4.622"/>
    </inkml:context>
    <inkml:brush xml:id="br0">
      <inkml:brushProperty name="width" value="0.05" units="cm"/>
      <inkml:brushProperty name="height" value="0.05" units="cm"/>
      <inkml:brushProperty name="color" value="#FF0066"/>
    </inkml:brush>
  </inkml:definitions>
  <inkml:trace contextRef="#ctx0" brushRef="#br0">115 97 24575,'14'-23'0,"8"-7"0,3 3 0,-3 11 0,-2 15 0,-5 17 0,-4 20 0,-8 16 0,-7 12 0,-11 14 0,-20 27 0,-19 10 0,-17 0 0,3-20-8191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5.017"/>
    </inkml:context>
    <inkml:brush xml:id="br0">
      <inkml:brushProperty name="width" value="0.05" units="cm"/>
      <inkml:brushProperty name="height" value="0.05" units="cm"/>
      <inkml:brushProperty name="color" value="#FF0066"/>
    </inkml:brush>
  </inkml:definitions>
  <inkml:trace contextRef="#ctx0" brushRef="#br0">212 826 24575,'-48'11'0,"-106"33"0,145-40 0,10-1 0,22-2 0,125-15 0,-115 11 0,139-18 0,58-8-645,60-11-1935,60-9 1216,56-10-1512,584-84 987,1098-157-2705,-703 110 4385,-1353 186 355,234-28 1404,-207 27 2720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6.685"/>
    </inkml:context>
    <inkml:brush xml:id="br0">
      <inkml:brushProperty name="width" value="0.05" units="cm"/>
      <inkml:brushProperty name="height" value="0.05" units="cm"/>
      <inkml:brushProperty name="color" value="#FF0066"/>
    </inkml:brush>
  </inkml:definitions>
  <inkml:trace contextRef="#ctx0" brushRef="#br0">4328 10 24575,'-95'0'-11,"-614"7"-586,5 45-281,-400 158 39,818-129 614,-488 206-1,468-135 48,262-126 143,1 2-1,1 1 1,1 3-1,-57 57 1,89-80 59,0 1 0,1 0 0,0 1 0,1 0 0,0 0 0,1 0 0,0 1 0,1 0 0,-6 19 0,9-23 0,1-1-1,-1 0 1,2 0-1,-1 1 1,1-1-1,1 0 1,-1 0-1,1 1 1,0-1-1,1 0 1,-1 0-1,2 0 1,-1 0-1,1 0 1,0-1-1,0 1 1,1-1-1,6 10 1,3 0-11,1 0 1,1-1 0,0 0-1,1-1 1,1-1 0,0 0-1,1-2 1,0 0 0,24 11-1,19 5 63,107 32-1,-6-15-226,1-7 0,178 16 0,342-5-855,1463-110-455,-1524-10 1068,872-216 0,-1072 174-404,452-188 1,-599 184 663,-210 86 501,-2-2 0,65-48 0,-111 70-61,0 0-1,-1-2 1,23-25 0,-35 35-219,-1 1 0,0-1 1,0 0-1,-1 0 0,1-1 0,-1 1 1,0 0-1,0-1 0,0 1 1,-1-1-1,1 0 0,-1 0 1,0 1-1,-1-1 0,1 0 1,-1 0-1,0 0 0,0 0 1,-1 0-1,1 0 0,-2-5 0,0 4 53,-1-1-1,0 1 0,0 0 0,0-1 0,0 1 0,-1 1 1,0-1-1,-1 0 0,-8-8 0,1 3-66,-1 0-1,0 1 1,-19-11 0,-11-3-12,-1 2 0,-1 1 0,-1 3 1,-68-18-1,-203-32-201,-353-9-3309,461 63 152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48.736"/>
    </inkml:context>
    <inkml:brush xml:id="br0">
      <inkml:brushProperty name="width" value="0.05" units="cm"/>
      <inkml:brushProperty name="height" value="0.05" units="cm"/>
      <inkml:brushProperty name="color" value="#FF0066"/>
    </inkml:brush>
  </inkml:definitions>
  <inkml:trace contextRef="#ctx0" brushRef="#br0">786 431 24575,'13'-35'0,"-10"26"0,0 1 0,0-1 0,1 1 0,0 0 0,0 0 0,1 0 0,0 1 0,0-1 0,1 1 0,0 1 0,9-9 0,-38 30 0,6-3 0,-1-1 0,-31 15 0,19-15 0,0 0 0,0-3 0,0 0 0,-62 6 0,72-12 0,-1-1 0,1-2 0,-1 0 0,1-1 0,0 0 0,-1-2 0,1-1 0,-31-11 0,45 14 0,0 0 0,0-1 0,1 0 0,-1 0 0,1 0 0,-1-1 0,1 0 0,0 0 0,0 0 0,1 0 0,-1-1 0,1 0 0,0 0 0,1 0 0,-1 0 0,1-1 0,0 1 0,0-1 0,0 0 0,1 0 0,0 0 0,0 0 0,1 0 0,0-1 0,0 1 0,0 0 0,1-1 0,0 1 0,0-1 0,0 1 0,1 0 0,0-1 0,2-5 0,0 1 0,1 0 0,0 0 0,0 0 0,1 1 0,1-1 0,0 1 0,0 0 0,1 1 0,0 0 0,1 0 0,0 1 0,0-1 0,1 2 0,0-1 0,0 1 0,1 1 0,0 0 0,16-8 0,-16 9 0,0 1 0,1 0 0,-1 0 0,1 1 0,0 1 0,0 0 0,0 0 0,0 1 0,0 0 0,0 1 0,1 1 0,-1-1 0,0 2 0,0 0 0,0 0 0,-1 1 0,1 0 0,0 1 0,14 7 0,-11-3 0,0 0 0,-1 2 0,0 0 0,-1 0 0,0 1 0,-1 1 0,19 22 0,-17-15 0,0 1 0,-1 0 0,-1 1 0,16 42 0,-16-28 0,-2 0 0,0 0 0,-3 1 0,-1 0 0,-1 0 0,-3 70 0,-4-75 0,0 0 0,-2 0 0,-1 0 0,-2-1 0,-1 0 0,-1-1 0,-1 0 0,-2 0 0,-1-1 0,-19 27 0,18-32 0,-1-1 0,-2-1 0,0-1 0,-1 0 0,-1-1 0,-1-2 0,0 0 0,-1-1 0,-1-1 0,-1-1 0,-43 19 0,39-21 0,-1-2 0,0-2 0,-1 0 0,-42 5 0,58-11 0,0-1 0,0-1 0,0 0 0,1 0 0,-1-2 0,0 0 0,0 0 0,1-1 0,-1-1 0,1 0 0,-24-12 0,31 14 0,1-1 0,0-1 0,0 1 0,0-1 0,0 0 0,1 0 0,0 0 0,0-1 0,0 0 0,0 1 0,1-1 0,-1-1 0,1 1 0,1 0 0,-1-1 0,1 1 0,0-1 0,0 0 0,0 0 0,1 0 0,0 0 0,0 0 0,1 0 0,0-10 0,1 6 0,0 1 0,1-1 0,0 0 0,0 0 0,1 1 0,1 0 0,0-1 0,0 1 0,0 1 0,1-1 0,1 1 0,-1-1 0,1 2 0,10-11 0,-6 8 0,1 1 0,0 0 0,0 1 0,1 0 0,0 1 0,0 0 0,1 1 0,0 0 0,0 1 0,0 1 0,1 0 0,0 1 0,-1 0 0,1 1 0,0 0 0,0 2 0,0-1 0,0 2 0,1 0 0,22 4 0,-16-1 0,0 1 0,-1 1 0,0 1 0,0 0 0,-1 2 0,0 0 0,0 1 0,-1 1 0,0 1 0,-1 0 0,-1 2 0,0 0 0,16 18 0,-13-8 0,31 51 0,-14-19 0,-32-51-227,-1-1-1,1 1 1,0-1-1,0 1 1,8 5-1,1-2-6598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49.129"/>
    </inkml:context>
    <inkml:brush xml:id="br0">
      <inkml:brushProperty name="width" value="0.05" units="cm"/>
      <inkml:brushProperty name="height" value="0.05" units="cm"/>
      <inkml:brushProperty name="color" value="#FF0066"/>
    </inkml:brush>
  </inkml:definitions>
  <inkml:trace contextRef="#ctx0" brushRef="#br0">1 84 24575,'3'-13'0,"1"-1"0,1-21 0,-2 13 0,6 81 0,42 401 0,-14-150 0,-34-282 80,18 122-1525,-15-127-5381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49.531"/>
    </inkml:context>
    <inkml:brush xml:id="br0">
      <inkml:brushProperty name="width" value="0.05" units="cm"/>
      <inkml:brushProperty name="height" value="0.05" units="cm"/>
      <inkml:brushProperty name="color" value="#FF0066"/>
    </inkml:brush>
  </inkml:definitions>
  <inkml:trace contextRef="#ctx0" brushRef="#br0">270 180 24575,'0'-2'0,"0"-23"0,-5-37 0,4 56 0,0 1 0,0-1 0,0 0 0,-1 0 0,0 1 0,0-1 0,-1 1 0,1-1 0,-1 1 0,0 0 0,-1 0 0,-3-4 0,5 7 0,0 1 0,1-1 0,-1 1 0,0 0 0,0 0 0,0-1 0,0 1 0,0 1 0,-1-1 0,1 0 0,0 0 0,0 1 0,0-1 0,-1 1 0,1 0 0,0 0 0,-1 0 0,1 0 0,0 0 0,-1 0 0,1 0 0,0 1 0,0 0 0,-1-1 0,1 1 0,0 0 0,0 0 0,0 0 0,0 0 0,0 0 0,0 0 0,0 1 0,-2 1 0,-4 3 0,1 1 0,0-1 0,0 1 0,1 1 0,0-1 0,-9 15 0,10-15 0,1-1 0,0 2 0,1-1 0,-1 0 0,2 1 0,-1-1 0,1 1 0,0 0 0,0 0 0,1 0 0,0 0 0,1 0 0,0 0 0,0 0 0,1 0 0,-1 0 0,2 0 0,-1 0 0,1-1 0,1 1 0,-1 0 0,1-1 0,0 1 0,1-1 0,0 0 0,0 0 0,1-1 0,-1 1 0,12 10 0,34 33 0,-29-31 0,-1 1 0,-1 1 0,21 29 0,-36-43 0,0-1 0,0 1 0,0 0 0,-1 0 0,0 1 0,-1-1 0,1 1 0,-1-1 0,-1 1 0,0 0 0,0 0 0,0 0 0,-1-1 0,0 1 0,0 0 0,-3 11 0,2-15 0,0 0 0,0 0 0,-1 1 0,1-1 0,-1 0 0,0-1 0,0 1 0,-1 0 0,1-1 0,-1 1 0,1-1 0,-1 0 0,0 0 0,-1 0 0,-3 3 0,1-2 0,0 0 0,0 0 0,0-1 0,-1 0 0,1-1 0,-1 1 0,0-1 0,-13 2 0,10-3 0,1 0 0,-1 0 0,0-1 0,0 0 0,1-1 0,-1 0 0,0 0 0,1-1 0,-1 0 0,1-1 0,0 0 0,0-1 0,-16-8 0,21 9-68,1 0 0,-1 1-1,1-2 1,0 1 0,0 0 0,0-1-1,1 1 1,-1-1 0,1 0 0,0 0-1,0 0 1,0 0 0,1 0 0,-1 0-1,1-1 1,0 1 0,0 0-1,0-1 1,1-6 0,-1-23-6758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49.924"/>
    </inkml:context>
    <inkml:brush xml:id="br0">
      <inkml:brushProperty name="width" value="0.05" units="cm"/>
      <inkml:brushProperty name="height" value="0.05" units="cm"/>
      <inkml:brushProperty name="color" value="#FF0066"/>
    </inkml:brush>
  </inkml:definitions>
  <inkml:trace contextRef="#ctx0" brushRef="#br0">1 10 24575,'0'-1'0,"0"1"0,-1 0 0,1 0 0,0-1 0,0 1 0,0 0 0,0-1 0,0 1 0,0 0 0,0 0 0,0-1 0,0 1 0,0 0 0,0-1 0,0 1 0,0 0 0,0 0 0,1-1 0,-1 1 0,0 0 0,0 0 0,0-1 0,0 1 0,0 0 0,1 0 0,-1-1 0,0 1 0,0 0 0,0 0 0,1 0 0,-1-1 0,0 1 0,0 0 0,1 0 0,6 7 0,6 18 0,10 33 0,-2 0 0,-3 2 0,-3 0 0,-2 1 0,-3 0 0,3 101 0,-12-111-682,-11 100-1,6-123-6143</inkml:trace>
  <inkml:trace contextRef="#ctx0" brushRef="#br0" timeOffset="1">86 514 24575,'-3'-9'0,"-4"-8"0,-1-4 0,2-2 0,1 1 0,4 1 0,9 3 0,8 4 0,10-1 0,9 4 0,7 3 0,9 0 0,6 1 0,-7 3-8191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4.192"/>
    </inkml:context>
    <inkml:brush xml:id="br0">
      <inkml:brushProperty name="width" value="0.05" units="cm"/>
      <inkml:brushProperty name="height" value="0.05" units="cm"/>
      <inkml:brushProperty name="color" value="#FF0066"/>
    </inkml:brush>
  </inkml:definitions>
  <inkml:trace contextRef="#ctx0" brushRef="#br0">52 82 24575,'5'-25'0,"-4"23"0,0 1 0,0-1 0,-1 1 0,1-1 0,-1 1 0,0-1 0,1 1 0,-1-1 0,0 1 0,0-1 0,0 1 0,0-1 0,0 0 0,0 1 0,0-1 0,-1 1 0,1-1 0,0 1 0,-1-1 0,1 1 0,-1-1 0,0 1 0,1-1 0,-1 1 0,0 0 0,0-1 0,0 1 0,0 0 0,0 0 0,-2-2 0,2 2 0,0 0 0,1 1 0,-1-1 0,1 0 0,-1 1 0,0-1 0,0 1 0,1-1 0,-1 1 0,0-1 0,0 1 0,0-1 0,1 1 0,-1 0 0,0-1 0,0 1 0,0 0 0,0 0 0,0 0 0,0 0 0,0-1 0,0 1 0,1 0 0,-1 1 0,0-1 0,0 0 0,0 0 0,0 0 0,0 1 0,0-1 0,0 0 0,1 1 0,-1-1 0,0 1 0,0-1 0,0 1 0,1-1 0,-1 1 0,0-1 0,1 1 0,-1 0 0,0-1 0,1 1 0,-1 0 0,1 0 0,-1-1 0,1 1 0,-1 0 0,1 0 0,0 0 0,-1 1 0,-1 4 0,0 1 0,0 0 0,1 0 0,0 0 0,0 11 0,1 64 0,14 116 0,-1-53 0,-9-76 0,17 165 0,-20-227 86,1 0-1,0 0 0,4 12 1,-5-18-172,0 1 1,-1 0 0,1-1-1,0 1 1,0-1 0,1 1-1,-1-1 1,0 0 0,0 1-1,1-1 1,-1 0 0,1 0-1,-1 0 1,1 0 0,-1 0-1,1 0 1,-1 0 0,1-1-1,3 2 1,11-1-6741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0.813"/>
    </inkml:context>
    <inkml:brush xml:id="br0">
      <inkml:brushProperty name="width" value="0.05" units="cm"/>
      <inkml:brushProperty name="height" value="0.05" units="cm"/>
      <inkml:brushProperty name="color" value="#FF0066"/>
    </inkml:brush>
  </inkml:definitions>
  <inkml:trace contextRef="#ctx0" brushRef="#br0">351 462 24575,'-13'-35'0,"12"30"0,0 0 0,0 0 0,0 1 0,-1-1 0,0 1 0,1 0 0,-2-1 0,1 1 0,0 0 0,-1 0 0,0 0 0,0 0 0,-5-4 0,5 5 0,0 1 0,0 0 0,-1 0 0,1 1 0,0-1 0,-1 1 0,1 0 0,-1-1 0,0 2 0,1-1 0,-1 0 0,0 1 0,0-1 0,1 1 0,-1 0 0,0 1 0,-7 0 0,0 1 0,1 1 0,-1 0 0,1 1 0,0 0 0,0 1 0,0-1 0,1 2 0,-1 0 0,1 0 0,1 0 0,-1 1 0,-13 14 0,11-9 0,0 1 0,1 0 0,0 0 0,1 1 0,1 0 0,0 0 0,-11 29 0,17-37 0,0 0 0,1-1 0,0 1 0,0 0 0,0 0 0,0 0 0,1 0 0,0 0 0,2 10 0,-2-14 0,1 0 0,-1 0 0,1 0 0,0 0 0,-1 0 0,1 0 0,0 0 0,0 0 0,1-1 0,-1 1 0,0 0 0,1-1 0,-1 1 0,0-1 0,1 1 0,0-1 0,-1 0 0,1 1 0,0-1 0,0 0 0,0 0 0,0 0 0,0-1 0,0 1 0,0 0 0,0-1 0,0 0 0,0 1 0,0-1 0,3 0 0,3 0 0,0 0 0,0-1 0,0 0 0,0-1 0,-1 1 0,1-2 0,0 1 0,-1-1 0,0 0 0,1 0 0,-1-1 0,-1 0 0,1-1 0,6-4 0,1-2 0,-1 0 0,-1-1 0,0 0 0,0-1 0,13-21 0,-13 16 0,-1-1 0,-2-1 0,0 0 0,-1 0 0,-1-1 0,0 0 0,-2 0 0,5-36 0,-6 14 0,-2-1 0,-1 1 0,-8-60 0,6 92 0,1 5 0,0 0 0,-1 0 0,0 0 0,0 1 0,0-1 0,-1 0 0,1 1 0,-1-1 0,-1 1 0,-3-8 0,6 13 0,0 0 0,0 0 0,0 0 0,0 0 0,-1 0 0,1-1 0,0 1 0,0 0 0,0 0 0,0 0 0,0 0 0,-1 0 0,1 0 0,0 0 0,0 0 0,0 0 0,0-1 0,0 1 0,-1 0 0,1 0 0,0 0 0,0 0 0,0 0 0,0 0 0,-1 0 0,1 0 0,0 0 0,0 0 0,0 0 0,0 0 0,-1 0 0,1 1 0,0-1 0,0 0 0,0 0 0,0 0 0,-1 0 0,1 0 0,0 0 0,0 0 0,0 0 0,0 0 0,0 1 0,0-1 0,-1 0 0,1 0 0,0 0 0,0 0 0,0 0 0,0 1 0,0-1 0,0 0 0,0 0 0,0 0 0,0 0 0,0 1 0,0-1 0,0 0 0,0 0 0,-3 13 0,-1 16 0,2 0 0,1 0 0,5 51 0,20 89 0,-18-133 0,1 5 98,28 155-1561,-29-173-5363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4.591"/>
    </inkml:context>
    <inkml:brush xml:id="br0">
      <inkml:brushProperty name="width" value="0.05" units="cm"/>
      <inkml:brushProperty name="height" value="0.05" units="cm"/>
      <inkml:brushProperty name="color" value="#FF0066"/>
    </inkml:brush>
  </inkml:definitions>
  <inkml:trace contextRef="#ctx0" brushRef="#br0">19 131 24575,'-2'-40'0,"1"22"0,0 1 0,-1-1 0,-5-19 0,4 61 0,1 111 0,6 0 0,6 0 0,49 241 0,-50-340-1365,-1-9-5461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4.959"/>
    </inkml:context>
    <inkml:brush xml:id="br0">
      <inkml:brushProperty name="width" value="0.05" units="cm"/>
      <inkml:brushProperty name="height" value="0.05" units="cm"/>
      <inkml:brushProperty name="color" value="#FF0066"/>
    </inkml:brush>
  </inkml:definitions>
  <inkml:trace contextRef="#ctx0" brushRef="#br0">232 229 24575,'-24'2'0,"0"0"0,-33 8 0,37-6 0,0 0 0,0-2 0,-34 1 0,41-7 0,14-3 0,20-7 0,37-13 0,110-33 0,69-4 0,-225 61 0,-5 2 2,97-26-686,155-18 1,-200 41-6143</inkml:trace>
  <inkml:trace contextRef="#ctx0" brushRef="#br0" timeOffset="1">484 348 24575,'-34'20'0,"-18"12"0,-2 1 0,8-2 0,15-4 0,15-7 0,19-6 0,18-8 0,13-9 0,13-3 0,13-7 0,7-4 0,7-1 0,2-2 0,0-2 0,-2-1 0,-14 4-8191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5.439"/>
    </inkml:context>
    <inkml:brush xml:id="br0">
      <inkml:brushProperty name="width" value="0.05" units="cm"/>
      <inkml:brushProperty name="height" value="0.05" units="cm"/>
      <inkml:brushProperty name="color" value="#FF0066"/>
    </inkml:brush>
  </inkml:definitions>
  <inkml:trace contextRef="#ctx0" brushRef="#br0">1 25 24575,'0'-2'0,"0"0"0,0 0 0,0 0 0,1 0 0,-1 0 0,1 0 0,0 0 0,-1 0 0,3-2 0,2 2 0,-2 14 0,15 313 0,-16-264 0,4 2-1365,-3-42-5461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5.779"/>
    </inkml:context>
    <inkml:brush xml:id="br0">
      <inkml:brushProperty name="width" value="0.05" units="cm"/>
      <inkml:brushProperty name="height" value="0.05" units="cm"/>
      <inkml:brushProperty name="color" value="#FF0066"/>
    </inkml:brush>
  </inkml:definitions>
  <inkml:trace contextRef="#ctx0" brushRef="#br0">36 84 24575,'-6'-14'0,"-2"-8"0,-2 0 0,3 6 0,3 7-8191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6.136"/>
    </inkml:context>
    <inkml:brush xml:id="br0">
      <inkml:brushProperty name="width" value="0.05" units="cm"/>
      <inkml:brushProperty name="height" value="0.05" units="cm"/>
      <inkml:brushProperty name="color" value="#FF0066"/>
    </inkml:brush>
  </inkml:definitions>
  <inkml:trace contextRef="#ctx0" brushRef="#br0">0 25 24575,'3'0'0,"-1"1"0,1 0 0,0 1 0,-1-1 0,0 0 0,1 1 0,-1-1 0,0 1 0,4 3 0,6 4 0,-3-3 0,-1 1 0,1 0 0,-1 0 0,-1 1 0,1 0 0,-1 0 0,-1 1 0,1-1 0,-2 1 0,6 11 0,1 4 0,-2-1 0,0 1 0,6 27 0,-2 11 0,-13-55 0,0-1 0,-1 1 0,0 0 0,0-1 0,0 1 0,-1 0 0,-1 8 0,2-14 0,0-1 0,0 0 0,0 0 0,0 1 0,0-1 0,0 0 0,0 0 0,0 1 0,0-1 0,0 0 0,0 0 0,0 1 0,-1-1 0,1 0 0,0 0 0,0 0 0,0 1 0,0-1 0,0 0 0,0 0 0,0 0 0,-1 1 0,1-1 0,0 0 0,0 0 0,0 0 0,-1 0 0,1 1 0,0-1 0,0 0 0,0 0 0,-1 0 0,1 0 0,0 0 0,0 0 0,-1 0 0,1 0 0,0 0 0,-1 0 0,-3-10 0,-1-18 0,4 6 0,1-1 0,1 1 0,1 0 0,1-1 0,10-40 0,-9 49 0,1 0 0,0 0 0,1 0 0,1 0 0,0 1 0,0 0 0,1 1 0,1-1 0,18-19 0,-24 29 0,0 0 0,0 0 0,1 0 0,-1 1 0,1-1 0,-1 1 0,1 0 0,0 0 0,0 0 0,0 0 0,0 1 0,0 0 0,0-1 0,0 2 0,1-1 0,-1 0 0,0 1 0,1 0 0,-1 0 0,0 0 0,0 0 0,1 1 0,-1 0 0,0 0 0,0 0 0,1 0 0,-1 0 0,0 1 0,0 0 0,-1 0 0,1 0 0,0 0 0,-1 1 0,1 0 0,-1-1 0,0 1 0,0 0 0,5 6 0,2 4 41,0 1-1,-1 0 1,0 1-1,-1 0 0,-1 0 1,0 1-1,6 23 1,23 119-819,-27-109-133,-3-19-5915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6.759"/>
    </inkml:context>
    <inkml:brush xml:id="br0">
      <inkml:brushProperty name="width" value="0.05" units="cm"/>
      <inkml:brushProperty name="height" value="0.05" units="cm"/>
      <inkml:brushProperty name="color" value="#FF0066"/>
    </inkml:brush>
  </inkml:definitions>
  <inkml:trace contextRef="#ctx0" brushRef="#br0">215 492 24575,'0'-15'0,"1"2"0,-1 0 0,-1 0 0,0 0 0,-5-25 0,5 35 0,0 1 0,1 0 0,-1-1 0,0 1 0,0 0 0,0 0 0,-1 0 0,1 0 0,0 0 0,-1 0 0,0 0 0,1 0 0,-1 0 0,0 1 0,0-1 0,0 1 0,0-1 0,0 1 0,0 0 0,0 0 0,0 0 0,-1 0 0,1 0 0,0 0 0,-1 1 0,1-1 0,0 1 0,-1-1 0,1 1 0,-1 0 0,1 0 0,-5 1 0,2 0 0,-1 0 0,1 0 0,0 1 0,0 0 0,0 0 0,0 0 0,0 1 0,0 0 0,1 0 0,-1 0 0,1 0 0,0 1 0,0-1 0,0 1 0,1 0 0,-1 0 0,1 1 0,0-1 0,-4 8 0,-1 2 0,0 1 0,1 0 0,1 1 0,1-1 0,-5 19 0,8-22 0,-1-1 0,2 1 0,-1 0 0,2 0 0,0 0 0,0-1 0,1 1 0,0 0 0,1 0 0,4 13 0,-4-20 0,-1 0 0,1 0 0,0-1 0,1 1 0,-1-1 0,1 1 0,0-1 0,0 0 0,0 0 0,1 0 0,-1-1 0,1 1 0,0-1 0,0 0 0,0 0 0,1 0 0,-1 0 0,1-1 0,-1 0 0,1 0 0,0 0 0,0-1 0,0 1 0,0-1 0,9 1 0,-1-1 0,0-1 0,0 0 0,0-1 0,0-1 0,0 0 0,-1 0 0,1-2 0,-1 1 0,0-2 0,1 1 0,-2-2 0,1 1 0,-1-2 0,0 1 0,0-2 0,10-8 0,-7 5 0,-1-1 0,-1 0 0,0-1 0,-1 0 0,0-1 0,-1 0 0,0-1 0,-2 0 0,1 0 0,-2-1 0,8-24 0,-8 13 0,-1 0 0,-1 0 0,-2-1 0,-1 0 0,-1 1 0,-1-1 0,-1 0 0,-2 0 0,-1 1 0,-1 0 0,-1 0 0,-1 0 0,-16-35 0,22 58 0,-18-35 0,18 38 0,0-1 0,0 0 0,0 0 0,-1 1 0,1-1 0,0 1 0,-1-1 0,1 1 0,-1-1 0,0 1 0,1 0 0,-1 0 0,0 0 0,0 0 0,0 0 0,0 0 0,-2 0 0,3 1 0,0 0 0,0 0 0,0 0 0,1 0 0,-1 1 0,0-1 0,0 0 0,0 1 0,1-1 0,-1 1 0,0-1 0,1 0 0,-1 1 0,0 0 0,1-1 0,-1 1 0,0-1 0,1 1 0,-1 0 0,1 0 0,-1-1 0,1 1 0,0 0 0,-1 0 0,1-1 0,0 1 0,-1 0 0,1 0 0,0 0 0,0-1 0,0 3 0,-5 31 0,5-30 0,-1 38 0,1 0 0,2 0 0,2-1 0,2 1 0,2-1 0,2 0 0,1 0 0,19 41 0,-22-61 0,0-2 0,2 1 0,1-1 0,0-1 0,22 28 0,-29-42 0,0 1 0,1-1 0,-1 0 0,1-1 0,-1 1 0,1-1 0,0 0 0,0 0 0,1-1 0,-1 1 0,7 1 0,-8-3 0,0-1 0,1 1 0,-1-1 0,1 1 0,-1-1 0,1-1 0,-1 1 0,1-1 0,-1 0 0,1 0 0,-1 0 0,0 0 0,0-1 0,1 1 0,-1-1 0,5-4 0,2-1 0,0-1 0,-1-1 0,1 0 0,-2 0 0,1-1 0,-1 0 0,-1-1 0,0 0 0,0 0 0,9-20 0,-4 5 0,-2 0 0,0-1 0,13-55 0,-20 65 0,-1 0 0,1-26 0,-4 50 0,-2 17 0,2 0 0,0-1 0,2 1 0,1 0 0,10 43 0,-9-55 0,1-1 0,-1 0 0,2 0 0,0 0 0,0-1 0,8 10 0,-12-18 0,0 1 0,0-1 0,0 0 0,0 1 0,0-1 0,1 0 0,-1-1 0,1 1 0,-1 0 0,1-1 0,0 1 0,-1-1 0,1 0 0,0 0 0,0 0 0,0 0 0,0 0 0,0-1 0,0 1 0,0-1 0,0 0 0,0 0 0,0 0 0,0-1 0,1 1 0,-1-1 0,0 1 0,4-3 0,4-2 0,-1 0 0,-1-1 0,1 0 0,-1-1 0,0 0 0,0 0 0,-1-1 0,0 0 0,-1-1 0,0 1 0,12-20 0,-7 9 0,-1-1 0,-1 0 0,0-1 0,-2 0 0,6-23 0,-13 40 0,1 0 0,-1 0 0,0 0 0,0 0 0,0 0 0,0 0 0,-1 0 0,1 0 0,-1 0 0,0 0 0,-1 0 0,1 0 0,-1 0 0,-1-7 0,2 11 0,-1-1 0,1 1 0,0 0 0,0 0 0,-1-1 0,1 1 0,0 0 0,0 0 0,-1 0 0,1 0 0,0 0 0,-1-1 0,1 1 0,0 0 0,-1 0 0,1 0 0,0 0 0,-1 0 0,1 0 0,0 0 0,-1 0 0,1 0 0,0 0 0,-1 0 0,1 0 0,0 0 0,-1 0 0,1 1 0,0-1 0,-1 0 0,1 0 0,0 0 0,0 0 0,-1 1 0,1-1 0,0 0 0,-1 0 0,1 1 0,0-1 0,0 0 0,0 0 0,-1 1 0,1-1 0,0 0 0,0 0 0,0 1 0,-1 0 0,-8 14 0,4-3-105,1 0 0,0 0 0,1 0 0,0 1 0,1-1 0,0 1 0,1-1 0,1 1 0,0 0 0,0-1 0,2 1 0,3 18 0,2-4-6721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7.208"/>
    </inkml:context>
    <inkml:brush xml:id="br0">
      <inkml:brushProperty name="width" value="0.05" units="cm"/>
      <inkml:brushProperty name="height" value="0.05" units="cm"/>
      <inkml:brushProperty name="color" value="#FF0066"/>
    </inkml:brush>
  </inkml:definitions>
  <inkml:trace contextRef="#ctx0" brushRef="#br0">319 402 24575,'-1'-4'0,"1"0"0,-1-1 0,0 1 0,0 0 0,-1 0 0,1 0 0,-1 0 0,0 1 0,0-1 0,-3-4 0,-26-33 0,27 37 0,1 0 0,-1 0 0,-1 0 0,1 1 0,0 0 0,-1 0 0,0 0 0,1 0 0,-1 0 0,-1 1 0,1 0 0,0 0 0,0 1 0,-1-1 0,1 1 0,-1 1 0,1-1 0,-1 0 0,1 1 0,-1 0 0,1 1 0,-1-1 0,1 1 0,-1 0 0,1 1 0,0-1 0,-1 1 0,1 0 0,0 0 0,0 0 0,0 1 0,1 0 0,-1 0 0,0 0 0,1 1 0,0-1 0,0 1 0,0 0 0,0 0 0,-5 9 0,1-1 0,-1 1 0,2 1 0,0-1 0,1 1 0,0 0 0,1 1 0,1-1 0,-6 30 0,9-37 0,0 0 0,0 1 0,1-1 0,0 0 0,0 0 0,1 1 0,-1-1 0,2 0 0,-1 0 0,1 0 0,0 0 0,0 0 0,1 0 0,0 0 0,0-1 0,1 0 0,0 1 0,0-1 0,0 0 0,8 8 0,-9-12 0,0 1 0,1 0 0,-1-1 0,0 0 0,1 1 0,0-1 0,-1-1 0,1 1 0,0 0 0,0-1 0,0 0 0,0 0 0,0 0 0,0-1 0,0 1 0,0-1 0,5 0 0,-4-1 0,1 0 0,-1 0 0,1 0 0,-1-1 0,0 0 0,1 0 0,-1-1 0,-1 1 0,1-1 0,0 0 0,5-5 0,2-2 0,0-1 0,-2 0 0,1-1 0,-2 0 0,1-1 0,-2 0 0,1 0 0,5-16 0,-3 4 0,-1-1 0,-2 0 0,0 0 0,-2-1 0,-1 0 0,2-44 0,-5 29 0,-3 0 0,-1 0 0,-12-64 0,6 74 0,3 21 0,4 11 0,1-1 0,0 1 0,0 0 0,0 0 0,0 0 0,0 0 0,-1 0 0,1 0 0,0 0 0,0 0 0,0 0 0,0 0 0,-1 0 0,1 0 0,0 0 0,0 1 0,0-1 0,0 0 0,0 0 0,-1 0 0,1 0 0,0 0 0,0 0 0,0 0 0,0 0 0,0 0 0,0 0 0,0 1 0,-1-1 0,1 0 0,0 0 0,0 0 0,0 0 0,0 0 0,0 0 0,0 1 0,0-1 0,0 0 0,0 0 0,0 0 0,0 0 0,0 1 0,0-1 0,0 0 0,0 0 0,0 0 0,0 0 0,0 0 0,0 1 0,0-1 0,0 0 0,0 0 0,0 0 0,0 0 0,0 0 0,0 1 0,-2 18 0,0 1 0,1-1 0,2 32 0,11 62 0,-10-100 0,7 41-455,2 1 0,22 65 0,-19-79-6371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7.645"/>
    </inkml:context>
    <inkml:brush xml:id="br0">
      <inkml:brushProperty name="width" value="0.05" units="cm"/>
      <inkml:brushProperty name="height" value="0.05" units="cm"/>
      <inkml:brushProperty name="color" value="#FF0066"/>
    </inkml:brush>
  </inkml:definitions>
  <inkml:trace contextRef="#ctx0" brushRef="#br0">6 229 24575,'0'0'0,"1"0"0,-1-1 0,1 1 0,-1-1 0,0 1 0,1 0 0,-1 0 0,1-1 0,-1 1 0,1 0 0,-1 0 0,1 0 0,-1-1 0,1 1 0,-1 0 0,1 0 0,-1 0 0,1 0 0,-1 0 0,1 0 0,-1 0 0,1 0 0,-1 0 0,1 0 0,-1 0 0,1 1 0,-1-1 0,1 0 0,-1 0 0,1 0 0,-1 1 0,1-1 0,-1 0 0,0 1 0,1-1 0,-1 0 0,1 1 0,0 0 0,13 20 0,-3-4 0,-8-16 0,-1 1 0,1-1 0,-1 0 0,1 0 0,-1 0 0,1 0 0,0 0 0,-1-1 0,1 1 0,0-1 0,0 0 0,0 0 0,-1 0 0,1 0 0,0 0 0,0 0 0,0-1 0,-1 1 0,1-1 0,0 0 0,-1 0 0,1 0 0,-1 0 0,4-2 0,7-4 0,-1 0 0,-1-1 0,17-13 0,-14 9 0,0 0 0,-1-1 0,14-18 0,-23 26 0,0-1 0,0 1 0,0-1 0,-1 0 0,0 0 0,-1 0 0,1 0 0,-1 0 0,0-1 0,0 1 0,-1-1 0,1-8 0,-2 12 0,0 0 0,0 1 0,0-1 0,0 0 0,-1 0 0,1 1 0,-1-1 0,0 0 0,0 1 0,0-1 0,0 1 0,0-1 0,-1 1 0,1-1 0,-1 1 0,1 0 0,-1 0 0,0 0 0,0 0 0,0 0 0,0 0 0,0 0 0,0 1 0,-1-1 0,1 1 0,-1 0 0,1 0 0,-1-1 0,1 1 0,-1 1 0,-4-2 0,1 1 0,-1 0 0,1 0 0,0 1 0,-1-1 0,1 2 0,0-1 0,0 1 0,-1 0 0,1 0 0,0 0 0,0 1 0,-12 5 0,8-1 0,0 0 0,0 0 0,1 1 0,0 0 0,0 1 0,0 0 0,1 0 0,0 1 0,1 0 0,0 1 0,0-1 0,1 1 0,-5 12 0,7-15 0,1 1 0,0 0 0,0 0 0,0 0 0,1 0 0,1 0 0,-1 1 0,1-1 0,1 0 0,-1 1 0,2-1 0,-1 1 0,1-1 0,0 0 0,1 1 0,0-1 0,0 0 0,1 0 0,3 8 0,-2-11-59,-1 0 0,1 0-1,0 0 1,0 0-1,1-1 1,-1 1 0,1-1-1,0-1 1,0 1 0,0-1-1,1 1 1,-1-2 0,1 1-1,0 0 1,0-1-1,0 0 1,0-1 0,0 1-1,0-1 1,0 0 0,0-1-1,8 1 1,28-1-6767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8.049"/>
    </inkml:context>
    <inkml:brush xml:id="br0">
      <inkml:brushProperty name="width" value="0.05" units="cm"/>
      <inkml:brushProperty name="height" value="0.05" units="cm"/>
      <inkml:brushProperty name="color" value="#FF0066"/>
    </inkml:brush>
  </inkml:definitions>
  <inkml:trace contextRef="#ctx0" brushRef="#br0">263 39 24575,'0'-2'0,"0"0"0,0 0 0,0 1 0,0-1 0,1 0 0,-1 0 0,0 0 0,1 1 0,0-1 0,-1 0 0,1 0 0,0 1 0,0-1 0,0 1 0,0-1 0,0 1 0,0-1 0,1 1 0,-1 0 0,0-1 0,1 1 0,1-1 0,-3 3 0,1 0 0,-1 1 0,0-1 0,0 0 0,0 0 0,0 1 0,0-1 0,-1 0 0,1 1 0,0-1 0,-1 0 0,1 0 0,0 1 0,-1-1 0,-1 2 0,2-2 0,-15 35 0,-35 61 0,19-39 0,20-38 0,-1 1 0,0-2 0,-21 26 0,26-37 0,1-1 0,-1 0 0,0-1 0,-1 0 0,0 0 0,0-1 0,0 1 0,0-2 0,-1 1 0,-16 5 0,13-4 0,11 1 0,22 6 0,-17-11 0,64 34-455,-2 4 0,112 89 0,-149-106-6371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8.457"/>
    </inkml:context>
    <inkml:brush xml:id="br0">
      <inkml:brushProperty name="width" value="0.05" units="cm"/>
      <inkml:brushProperty name="height" value="0.05" units="cm"/>
      <inkml:brushProperty name="color" value="#FF0066"/>
    </inkml:brush>
  </inkml:definitions>
  <inkml:trace contextRef="#ctx0" brushRef="#br0">485 169 24575,'0'-6'0,"-1"-1"0,0 1 0,0-1 0,0 1 0,-1-1 0,0 1 0,0 0 0,0 0 0,-1 0 0,0 0 0,0 0 0,-1 1 0,1 0 0,-1-1 0,-1 1 0,1 0 0,-1 1 0,1-1 0,-1 1 0,-1 0 0,1 0 0,0 1 0,-1-1 0,0 1 0,-9-3 0,1 0 0,-1 0 0,0 2 0,-1 0 0,1 0 0,-1 2 0,0 0 0,0 0 0,0 2 0,-21 1 0,24 1 0,0 0 0,0 1 0,0 0 0,1 1 0,-1 0 0,1 1 0,0 1 0,0 0 0,1 0 0,0 1 0,-13 11 0,20-14 0,-1 0 0,0 0 0,1 1 0,0 0 0,0 0 0,0 0 0,1 1 0,0-1 0,0 1 0,-5 11 0,7-12 0,0 0 0,0 0 0,1 0 0,-1 0 0,1 0 0,0-1 0,0 1 0,1 0 0,-1 0 0,1 0 0,0 0 0,0 0 0,1-1 0,-1 1 0,5 7 0,-1-2 0,1-1 0,1 0 0,0 0 0,0 0 0,0-1 0,1 0 0,0 0 0,1-1 0,-1 0 0,2-1 0,-1 0 0,13 6 0,14 6 0,76 24 0,-17-14 0,-55-17 0,0 1 0,54 25 0,-92-36 0,0 0 0,0 0 0,0 0 0,0 0 0,0 0 0,0 1 0,-1-1 0,1 0 0,0 1 0,-1-1 0,1 1 0,-1 0 0,0-1 0,1 1 0,-1 0 0,0 0 0,0 0 0,0 0 0,0 0 0,-1 0 0,2 3 0,-2-3 0,-1 0 0,1 0 0,0 0 0,-1 1 0,0-1 0,1 0 0,-1 0 0,0 0 0,0 0 0,0 0 0,0 0 0,0 0 0,-1 0 0,1 0 0,0-1 0,-1 1 0,0 0 0,1-1 0,-1 1 0,-3 1 0,-11 8 0,0 0 0,0-2 0,-1 0 0,0 0 0,-1-2 0,-33 10 0,23-10 0,1 0 0,-2-3 0,-54 4 0,69-8 69,1-1-1,0 0 0,-1 0 0,-17-5 1,26 4-191,0 1 0,0-1 0,0 0 0,0 0 0,1 0 0,-1-1 0,1 0 0,-1 0 0,1 0 1,0 0-1,0-1 0,0 0 0,-5-6 0,-6-16-6704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1.304"/>
    </inkml:context>
    <inkml:brush xml:id="br0">
      <inkml:brushProperty name="width" value="0.05" units="cm"/>
      <inkml:brushProperty name="height" value="0.05" units="cm"/>
      <inkml:brushProperty name="color" value="#FF0066"/>
    </inkml:brush>
  </inkml:definitions>
  <inkml:trace contextRef="#ctx0" brushRef="#br0">287 68 24575,'-2'-2'0,"-1"1"0,1 0 0,0-1 0,-1 0 0,1 0 0,0 1 0,0-1 0,0-1 0,1 1 0,-1 0 0,0 0 0,1-1 0,-3-4 0,-3-3 0,6 8 0,-1 0 0,0 0 0,0 0 0,0 0 0,0 0 0,-1 1 0,1-1 0,0 1 0,-1-1 0,1 1 0,-1 0 0,1 0 0,-1 0 0,0 0 0,1 0 0,-6 0 0,3 1 0,1 0 0,-1 0 0,0 0 0,1 1 0,-1 0 0,1 0 0,-1 0 0,1 0 0,-7 3 0,0 2 0,-1 0 0,1 1 0,0 0 0,0 1 0,1 0 0,-12 12 0,12-10 0,1 0 0,1 0 0,-12 19 0,18-26 0,-1 1 0,1-1 0,0 1 0,0 0 0,1 0 0,-1 0 0,1 0 0,0 1 0,0-1 0,1 0 0,-1 0 0,1 0 0,0 1 0,0-1 0,0 5 0,1-7 0,-1-1 0,1 0 0,0 1 0,0-1 0,-1 0 0,1 0 0,0 0 0,0 0 0,0 1 0,0-1 0,0-1 0,0 1 0,1 0 0,-1 0 0,0 0 0,0 0 0,1-1 0,-1 1 0,0-1 0,1 1 0,-1-1 0,1 1 0,-1-1 0,1 0 0,-1 0 0,1 0 0,-1 0 0,1 0 0,-1 0 0,3 0 0,4-1 0,0 0 0,1 0 0,14-4 0,-7 0 0,0 0 0,-1-1 0,1-1 0,-1 0 0,0-1 0,19-14 0,-28 18 0,0-1 0,0 0 0,-1 0 0,1-1 0,-1 0 0,0 0 0,-1 0 0,0-1 0,1 1 0,-2-1 0,1 0 0,-1 0 0,0 0 0,-1-1 0,3-13 0,-1 6 0,-2 26 0,0 8 0,-1-19 0,4 31 0,17 50 0,-19-74 0,-1 1 0,1-1 0,1 0 0,0 0 0,0 0 0,0 0 0,0 0 0,1-1 0,0 0 0,1 0 0,0-1 0,8 8 0,-11-11-151,0 0-1,1-1 0,-1 1 0,1-1 1,0 0-1,-1 1 0,1-2 1,5 2-1,9 0-6674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8.808"/>
    </inkml:context>
    <inkml:brush xml:id="br0">
      <inkml:brushProperty name="width" value="0.05" units="cm"/>
      <inkml:brushProperty name="height" value="0.05" units="cm"/>
      <inkml:brushProperty name="color" value="#FF0066"/>
    </inkml:brush>
  </inkml:definitions>
  <inkml:trace contextRef="#ctx0" brushRef="#br0">0 24 24575,'27'-11'0,"-25"9"0,1 1 0,-1-1 0,0 1 0,1 0 0,0 0 0,-1 0 0,1 0 0,0 0 0,0 1 0,-1-1 0,1 1 0,0 0 0,0-1 0,0 1 0,-1 1 0,1-1 0,0 0 0,0 1 0,-1-1 0,1 1 0,0 0 0,0 0 0,-1 0 0,1 0 0,3 3 0,2 2 0,-2-1 0,1 2 0,-1-1 0,1 1 0,-2-1 0,9 14 0,26 50 0,-34-59 0,33 69-341,-3 1 0,-4 3-1,24 99 1,-44-142-6485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9.196"/>
    </inkml:context>
    <inkml:brush xml:id="br0">
      <inkml:brushProperty name="width" value="0.05" units="cm"/>
      <inkml:brushProperty name="height" value="0.05" units="cm"/>
      <inkml:brushProperty name="color" value="#FF0066"/>
    </inkml:brush>
  </inkml:definitions>
  <inkml:trace contextRef="#ctx0" brushRef="#br0">57 192 24575,'-3'-3'0,"-1"0"0,1 1 0,-1-1 0,1 1 0,-8-3 0,7 3 0,1 1 0,-1-1 0,1 0 0,0 0 0,0 0 0,-3-4 0,5 6 0,1 0 0,0 0 0,0-1 0,0 1 0,-1 0 0,1 0 0,0-1 0,0 1 0,0 0 0,0 0 0,0-1 0,0 1 0,-1 0 0,1 0 0,0-1 0,0 1 0,0 0 0,0-1 0,0 1 0,0 0 0,0 0 0,0-1 0,0 1 0,0 0 0,0-1 0,1 1 0,-1 0 0,0 0 0,0-1 0,0 1 0,0 0 0,0 0 0,0-1 0,1 1 0,-1 0 0,0 0 0,0-1 0,0 1 0,1 0 0,-1 0 0,0 0 0,0 0 0,0-1 0,1 1 0,-1 0 0,0 0 0,0 0 0,1 0 0,-1 0 0,0 0 0,1 0 0,-1 0 0,0 0 0,0 0 0,1 0 0,-1 0 0,20-4 0,-20 4 0,101-3 0,-78 4 0,-1-1 0,1 0 0,-1-2 0,0-1 0,0-1 0,43-12 0,-62 14 0,0 1 0,0 0 0,0-1 0,0 1 0,0-1 0,0 0 0,-1 0 0,1 0 0,-1 0 0,1-1 0,-1 1 0,0-1 0,0 0 0,0 1 0,0-1 0,2-5 0,-1 1 0,-1 0 0,-1 1 0,1-1 0,-1 0 0,-1 0 0,1-12 0,14 65 0,2 34 0,15 66 0,-24-121 0,0 0 0,1-1 0,20 38 0,-25-56 0,0 1 0,1-1 0,-1 0 0,1 0 0,0 0 0,1 0 0,-1-1 0,7 5 0,-9-8 0,0-1 0,-1 1 0,1 0 0,0-1 0,0 0 0,0 0 0,0 0 0,0 0 0,0 0 0,0-1 0,0 1 0,0-1 0,1 0 0,-1 0 0,0 0 0,0 0 0,0 0 0,0-1 0,0 1 0,1-1 0,-1 0 0,3-1 0,2-3 0,0 1 0,0-1 0,0-1 0,-1 1 0,1-1 0,-1-1 0,-1 1 0,1-1 0,-1 0 0,0-1 0,-1 0 0,0 1 0,0-2 0,-1 1 0,0 0 0,0-1 0,2-9 0,2-5 0,-2-1 0,0 0 0,-2 0 0,-1 0 0,1-35 0,-4 42 0,0 0 0,-1 0 0,-1 1 0,0-1 0,-2 0 0,0 1 0,-10-27 0,14 42 0,0 0 0,-1-1 0,1 1 0,-1 0 0,0 0 0,1 0 0,-1 0 0,0 0 0,0 0 0,1 0 0,-1 0 0,0 0 0,0 0 0,0 0 0,-2-1 0,3 2 0,-1 0 0,1 1 0,-1-1 0,1 0 0,0 0 0,-1 0 0,1 0 0,0 0 0,-1 1 0,1-1 0,0 0 0,-1 0 0,1 0 0,0 1 0,0-1 0,-1 0 0,1 1 0,0-1 0,0 0 0,-1 0 0,1 1 0,0-1 0,0 0 0,0 1 0,-1-1 0,1 1 0,0-1 0,0 0 0,0 1 0,0-1 0,0 1 0,-1 4 0,0 0 0,0 1 0,0-1 0,1 0 0,0 0 0,1 7 0,3 13-151,1 0-1,1-1 0,2 1 0,0-1 1,2-1-1,0 0 0,2 0 1,14 21-1,-4-11-6674</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9.573"/>
    </inkml:context>
    <inkml:brush xml:id="br0">
      <inkml:brushProperty name="width" value="0.05" units="cm"/>
      <inkml:brushProperty name="height" value="0.05" units="cm"/>
      <inkml:brushProperty name="color" value="#FF0066"/>
    </inkml:brush>
  </inkml:definitions>
  <inkml:trace contextRef="#ctx0" brushRef="#br0">188 453 24575,'1'-37'0,"0"-23"0,-1 54 0,0 1 0,-1-1 0,0 1 0,0-1 0,-1 1 0,1-1 0,-5-8 0,5 12 0,1 1 0,-1 0 0,0-1 0,0 1 0,0 0 0,0 0 0,0 0 0,0 0 0,0 0 0,0 0 0,-1 0 0,1 0 0,0 0 0,-1 0 0,1 1 0,0-1 0,-1 0 0,1 1 0,-1-1 0,1 1 0,-1 0 0,1-1 0,-1 1 0,1 0 0,-1 0 0,0 0 0,1 0 0,-1 0 0,1 1 0,-1-1 0,1 0 0,-1 1 0,1-1 0,-1 1 0,1-1 0,0 1 0,-1 0 0,1 0 0,0-1 0,-2 3 0,-4 1 0,1 0 0,0 1 0,1 0 0,-1 0 0,1 1 0,0-1 0,-5 8 0,0 3 0,0 0 0,2 1 0,0 0 0,0 1 0,2-1 0,-6 23 0,9-26 0,0 0 0,1 1 0,0-1 0,1 1 0,1-1 0,0 1 0,1-1 0,5 24 0,-6-35 0,1 0 0,0 0 0,-1 0 0,1-1 0,0 1 0,0 0 0,0-1 0,1 1 0,-1-1 0,0 1 0,1-1 0,0 0 0,0 1 0,0-1 0,0 0 0,0 0 0,0 0 0,0-1 0,0 1 0,1 0 0,-1-1 0,1 0 0,-1 1 0,1-1 0,0 0 0,-1 0 0,1-1 0,0 1 0,0 0 0,0-1 0,0 0 0,-1 0 0,1 0 0,0 0 0,0 0 0,4-1 0,2-1 0,-1 0 0,1-1 0,-1 0 0,0 0 0,0-1 0,0 0 0,-1 0 0,0-1 0,1 0 0,11-11 0,-6 1 0,0 1 0,0-2 0,-2 1 0,0-2 0,0 1 0,-2-2 0,0 1 0,-1-1 0,-1 0 0,-1-1 0,0 0 0,3-25 0,-2-2 0,-1 0 0,-3 0 0,-2 0 0,-5-50 0,3 78 0,-3-32 0,3 46 0,0 1 0,1 0 0,-1-1 0,0 1 0,-1-1 0,1 1 0,-1 0 0,1 0 0,-1 0 0,-3-5 0,4 8 0,1-1 0,0 1 0,0 0 0,-1 0 0,1-1 0,0 1 0,0 0 0,-1 0 0,1 0 0,0-1 0,0 1 0,-1 0 0,1 0 0,0 0 0,-1 0 0,1 0 0,0 0 0,-1 0 0,1-1 0,0 1 0,-1 0 0,1 0 0,0 0 0,-1 0 0,1 1 0,0-1 0,-1 0 0,1 0 0,0 0 0,-1 0 0,1 0 0,0 0 0,-1 0 0,1 1 0,0-1 0,-1 0 0,1 0 0,0 0 0,0 1 0,-1-1 0,1 1 0,-9 13 0,4 2 0,0 0 0,1 0 0,1 0 0,0 0 0,1 1 0,1 16 0,4 103 0,-2-129 0,1 30 86,2-1-1,1 1 0,18 59 1,-19-82-143,1-1 0,1 0 0,0 0 0,1-1 0,11 17 0,-13-23-67,0 1 0,1-1 0,-1-1 0,1 1 0,1-1 0,-1 0-1,1 0 1,0-1 0,0 1 0,9 3 0,9 1-6702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19.943"/>
    </inkml:context>
    <inkml:brush xml:id="br0">
      <inkml:brushProperty name="width" value="0.05" units="cm"/>
      <inkml:brushProperty name="height" value="0.05" units="cm"/>
      <inkml:brushProperty name="color" value="#FF0066"/>
    </inkml:brush>
  </inkml:definitions>
  <inkml:trace contextRef="#ctx0" brushRef="#br0">0 328 24575,'0'-6'0,"0"-7"0,0-5 0,0-2 0,0 6 0,0 7 0,0 11 0,0 8 0,0 7 0,0 7 0,0 4 0,3 2 0,1 0 0,0-1 0,2-2 0,0-4 0,-2-3 0,0-5-8191</inkml:trace>
  <inkml:trace contextRef="#ctx0" brushRef="#br0" timeOffset="1">119 9 24575,'-3'-3'0,"-4"-1"0,-3 3 0,-1 5 0,0 4 0,1 1-8191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0.314"/>
    </inkml:context>
    <inkml:brush xml:id="br0">
      <inkml:brushProperty name="width" value="0.05" units="cm"/>
      <inkml:brushProperty name="height" value="0.05" units="cm"/>
      <inkml:brushProperty name="color" value="#FF0066"/>
    </inkml:brush>
  </inkml:definitions>
  <inkml:trace contextRef="#ctx0" brushRef="#br0">134 16 24575,'-5'0'0,"0"0"0,0 0 0,0 1 0,1-1 0,-1 1 0,0 0 0,0 1 0,1-1 0,-1 1 0,1 0 0,-8 3 0,9-2 0,-1 0 0,1 0 0,0 0 0,0 1 0,0-1 0,0 1 0,1-1 0,-1 1 0,1 0 0,0 0 0,0 0 0,1 0 0,-2 5 0,-5 14 0,1 0 0,2 1 0,0 0 0,1 0 0,2 0 0,0 1 0,2-1 0,1 0 0,6 42 0,-6-61 0,0 0 0,1 1 0,-1-1 0,1 0 0,0 1 0,1-1 0,-1 0 0,1-1 0,0 1 0,1 0 0,-1-1 0,6 6 0,-7-8 0,0-1 0,1 1 0,-1-1 0,1 0 0,-1 1 0,1-1 0,-1 0 0,1-1 0,-1 1 0,1 0 0,0-1 0,0 1 0,-1-1 0,1 0 0,0 0 0,0 0 0,-1 0 0,1-1 0,0 1 0,-1-1 0,1 1 0,0-1 0,-1 0 0,1 0 0,-1 0 0,5-3 0,2-1 0,-1-1 0,0 1 0,-1-1 0,0-1 0,0 1 0,0-1 0,0 0 0,-1-1 0,-1 0 0,1 0 0,-1 0 0,-1 0 0,5-10 0,-2 1 0,0 0 0,-1 0 0,-1-1 0,-1 0 0,4-35 0,-7 41 0,-1 0 0,0 0 0,-1-1 0,-1 1 0,0 0 0,0 0 0,-1 0 0,-5-12 0,7 20 0,-1 0 0,1 0 0,-1 0 0,0 0 0,-1 0 0,1 0 0,0 1 0,-1-1 0,0 1 0,0-1 0,0 1 0,0 0 0,-1 1 0,1-1 0,-1 0 0,1 1 0,-1 0 0,0 0 0,0 0 0,0 0 0,0 1 0,0-1 0,-1 1 0,1 0 0,-8 0 0,9 1-97,0 0-1,0 0 1,-1 1-1,1-1 1,0 1-1,0 0 1,0 0-1,0 0 1,0 0-1,0 0 1,0 1-1,1-1 0,-5 4 1,-10 9-6729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0.68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1.061"/>
    </inkml:context>
    <inkml:brush xml:id="br0">
      <inkml:brushProperty name="width" value="0.05" units="cm"/>
      <inkml:brushProperty name="height" value="0.05" units="cm"/>
      <inkml:brushProperty name="color" value="#FF0066"/>
    </inkml:brush>
  </inkml:definitions>
  <inkml:trace contextRef="#ctx0" brushRef="#br0">2 77 24575,'0'-23'0,"-1"17"0,1 0 0,0-1 0,0 1 0,0 0 0,1-1 0,2-9 0,-3 16 0,0 0 0,0 1 0,0-1 0,0 0 0,0 0 0,0 0 0,0 0 0,0 0 0,0 0 0,0 0 0,1 0 0,-1 0 0,0 0 0,0 0 0,0 0 0,0 0 0,0 0 0,0 0 0,0 0 0,0 0 0,0 0 0,0 0 0,0 0 0,0 1 0,0-1 0,0 0 0,0 0 0,0 0 0,0 0 0,0 0 0,1 0 0,-1 0 0,0 0 0,0 0 0,0 0 0,0 0 0,0 0 0,0 0 0,0 0 0,0 0 0,0 0 0,0 0 0,0-1 0,0 1 0,0 0 0,0 0 0,0 0 0,1 0 0,-1 0 0,0 0 0,0 0 0,0 0 0,0 0 0,0 0 0,0 0 0,0 0 0,0 0 0,0 0 0,0 0 0,0 0 0,0 0 0,0 0 0,0 0 0,0-1 0,3 11 0,1 13 0,29 411 0,-27-332 0,-6-94 0,0 1 0,1 0 0,0 0 0,0 0 0,1 0 0,0-1 0,4 12 0,-6-20 0,0-1 0,0 1 0,0 0 0,0-1 0,0 1 0,0 0 0,0-1 0,0 1 0,1 0 0,-1-1 0,0 1 0,0 0 0,0 0 0,1-1 0,-1 1 0,0 0 0,0 0 0,1-1 0,-1 1 0,0 0 0,0 0 0,1 0 0,-1 0 0,0-1 0,1 1 0,-1 0 0,0 0 0,1 0 0,-1 0 0,0 0 0,1 0 0,-1 0 0,0 0 0,1 0 0,-1 0 0,0 0 0,1 0 0,-1 0 0,0 0 0,1 0 0,-1 0 0,0 0 0,0 1 0,1-1 0,-1 0 0,0 0 0,1 0 0,-1 0 0,0 1 0,0-1 0,1 0 0,-1 0 0,0 1 0,0-1 0,1 0 0,-1 0 0,0 1 0,0-1 0,0 0 0,0 1 0,0-1 0,1 0 0,-1 0 0,0 1 0,0-1 0,0 0 0,0 1 0,0-1 0,10-29 0,-10 26 0,12-47 0,21-69 0,-28 104 0,1 0 0,0 0 0,1 0 0,1 1 0,13-18 0,-19 28 0,0 1 0,1 0 0,0 0 0,-1 0 0,1 0 0,0 0 0,0 1 0,1-1 0,-1 1 0,1 0 0,-1 0 0,1 0 0,-1 1 0,1-1 0,0 1 0,0 0 0,0 0 0,0 0 0,0 0 0,0 1 0,0-1 0,0 1 0,0 0 0,0 0 0,0 1 0,0 0 0,0-1 0,0 1 0,0 0 0,0 1 0,0-1 0,-1 1 0,1-1 0,0 1 0,-1 0 0,1 1 0,-1-1 0,0 1 0,0-1 0,0 1 0,0 0 0,0 0 0,-1 0 0,4 5 0,1 3 0,1 1 0,-1 0 0,-1 1 0,0 0 0,-1 0 0,6 23 0,12 86 0,-21-108 0,-2-14 0,6 26 342,-5-25-420,-1 0 0,1 0 1,-1 0-1,1 0 1,-1 0-1,1-1 1,0 1-1,-1 0 0,1 0 1,0 0-1,0-1 1,0 1-1,-1-1 1,1 1-1,0 0 0,0-1 1,0 1-1,0-1 1,0 0-1,0 1 1,2-1-1,10 1-6748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1.423"/>
    </inkml:context>
    <inkml:brush xml:id="br0">
      <inkml:brushProperty name="width" value="0.05" units="cm"/>
      <inkml:brushProperty name="height" value="0.05" units="cm"/>
      <inkml:brushProperty name="color" value="#FF0066"/>
    </inkml:brush>
  </inkml:definitions>
  <inkml:trace contextRef="#ctx0" brushRef="#br0">85 152 24575,'-3'-4'0,"-69"-98"0,71 100 0,0 0 0,0 0 0,0 0 0,0 0 0,0 0 0,0 0 0,1-1 0,-1 1 0,0 0 0,1 0 0,0-1 0,0-2 0,0 4 0,0 0 0,0 1 0,1-1 0,-1 0 0,1 0 0,-1 0 0,1 1 0,-1-1 0,1 0 0,-1 1 0,1-1 0,0 0 0,-1 1 0,1-1 0,0 1 0,0-1 0,-1 1 0,1 0 0,0-1 0,0 1 0,0 0 0,0-1 0,-1 1 0,1 0 0,0 0 0,0 0 0,0 0 0,0-1 0,0 1 0,0 1 0,-1-1 0,1 0 0,2 0 0,15 1 0,0 1 0,0 1 0,-1 0 0,1 1 0,33 13 0,85 45 0,-89-39 0,-28-15 0,-10-5 0,-1 1 0,0 0 0,0 0 0,13 11 0,-19-14 0,0 1 0,-1-1 0,1 1 0,-1-1 0,1 1 0,-1 0 0,0 0 0,0 0 0,1 0 0,-2 0 0,1 0 0,0 0 0,0 0 0,-1 0 0,1 1 0,-1-1 0,1 0 0,-1 0 0,0 1 0,0-1 0,0 0 0,0 0 0,-1 1 0,0 2 0,-3 10 0,-1 0 0,0 0 0,-1-1 0,-14 24 0,-37 51 0,47-75 0,-5 9-136,-1-1-1,-1-1 1,-1-1-1,0 0 1,-2-1-1,0-1 1,-2-1-1,1-1 0,-44 23 1,24-19-6690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2.141"/>
    </inkml:context>
    <inkml:brush xml:id="br0">
      <inkml:brushProperty name="width" value="0.05" units="cm"/>
      <inkml:brushProperty name="height" value="0.05" units="cm"/>
      <inkml:brushProperty name="color" value="#FF0066"/>
    </inkml:brush>
  </inkml:definitions>
  <inkml:trace contextRef="#ctx0" brushRef="#br0">68 264 24575,'0'-31'0,"-2"1"0,-2 0 0,0 0 0,-2 0 0,-1 1 0,-11-30 0,8 38 0,10 21 0,0 0 0,0 0 0,0-1 0,0 1 0,0 0 0,0 0 0,0 0 0,-1 0 0,1-1 0,0 1 0,0 0 0,0 0 0,0 0 0,0 0 0,0 0 0,0 0 0,-1-1 0,1 1 0,0 0 0,0 0 0,0 0 0,0 0 0,0 0 0,-1 0 0,1 0 0,0 0 0,0 0 0,0 0 0,0 0 0,-1 0 0,1 0 0,0 0 0,0 0 0,0 0 0,-1 0 0,1 0 0,0 0 0,0 0 0,0 0 0,0 0 0,0 0 0,-1 0 0,1 0 0,0 0 0,0 0 0,0 0 0,0 1 0,0-1 0,-1 0 0,1 0 0,0 0 0,0 0 0,-5 14 0,1 18 0,3 349 0,2-337 0,-1-39 2,9 147 337,-7-133-623,1 0-1,1 0 1,1 0 0,0-1-1,15 33 1,-6-27-6542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2.569"/>
    </inkml:context>
    <inkml:brush xml:id="br0">
      <inkml:brushProperty name="width" value="0.05" units="cm"/>
      <inkml:brushProperty name="height" value="0.05" units="cm"/>
      <inkml:brushProperty name="color" value="#FF0066"/>
    </inkml:brush>
  </inkml:definitions>
  <inkml:trace contextRef="#ctx0" brushRef="#br0">510 1 24575,'6'5'0,"4"14"0,2 21 0,0 18 0,-1 15 0,-3 14 0,1 8 0,1 14 0,2 1 0,1-14 0,-1-23-8191</inkml:trace>
  <inkml:trace contextRef="#ctx0" brushRef="#br0" timeOffset="1">157 337 24575,'-8'-3'0,"-12"-1"0,-8 1 0,-5 0 0,0 1 0,9 0 0,14-1 0,14-4 0,19-3 0,18-3 0,18-3 0,15-3 0,13-5 0,9 0 0,1 0 0,-14 4-8191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0.400"/>
    </inkml:context>
    <inkml:brush xml:id="br0">
      <inkml:brushProperty name="width" value="0.05" units="cm"/>
      <inkml:brushProperty name="height" value="0.05" units="cm"/>
      <inkml:brushProperty name="color" value="#FF0066"/>
    </inkml:brush>
  </inkml:definitions>
  <inkml:trace contextRef="#ctx0" brushRef="#br0">0 138 24575,'9'-40'0,"-7"26"0,1 1 0,0 0 0,1 0 0,9-19 0,-13 31 0,0 0 0,1 1 0,-1-1 0,0 0 0,1 0 0,-1 1 0,1-1 0,-1 0 0,1 1 0,-1-1 0,1 1 0,0-1 0,-1 1 0,1-1 0,-1 1 0,1-1 0,0 1 0,0-1 0,-1 1 0,1 0 0,1-1 0,-1 1 0,0 0 0,-1 1 0,1-1 0,0 0 0,-1 0 0,1 1 0,0-1 0,-1 0 0,1 1 0,-1-1 0,1 0 0,-1 1 0,1-1 0,-1 1 0,1-1 0,-1 1 0,1-1 0,-1 1 0,1 1 0,2 3 0,0 1 0,0 0 0,-1 0 0,2 7 0,4 15-136,-1 1-1,-2 0 1,-1 0-1,-1 0 1,-1 0-1,-2 0 1,-1 1-1,-1-1 0,-8 37 1,3-40-6690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1.653"/>
    </inkml:context>
    <inkml:brush xml:id="br0">
      <inkml:brushProperty name="width" value="0.05" units="cm"/>
      <inkml:brushProperty name="height" value="0.05" units="cm"/>
      <inkml:brushProperty name="color" value="#FF0066"/>
    </inkml:brush>
  </inkml:definitions>
  <inkml:trace contextRef="#ctx0" brushRef="#br0">53 1 24575,'-3'0'0,"-4"3"0,0 3 0,-3 8 0,1 5 0,2 7 0,2 7 0,2 6 0,2 5 0,0 4 0,4 3 0,1-3 0,3 0 0,0-3 0,-1-3 0,1-6 0,0-6 0,-2-8-8191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2.925"/>
    </inkml:context>
    <inkml:brush xml:id="br0">
      <inkml:brushProperty name="width" value="0.05" units="cm"/>
      <inkml:brushProperty name="height" value="0.05" units="cm"/>
      <inkml:brushProperty name="color" value="#FF0066"/>
    </inkml:brush>
  </inkml:definitions>
  <inkml:trace contextRef="#ctx0" brushRef="#br0">346 0 24575,'-29'20'0,"-23"12"0,-15 10 0,-4 0 0,4-4 0,22-9 0,30-11 0,43-19 0,38-13 0,24-11 0,13-7 0,8-1 0,-16 6-8191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3.271"/>
    </inkml:context>
    <inkml:brush xml:id="br0">
      <inkml:brushProperty name="width" value="0.05" units="cm"/>
      <inkml:brushProperty name="height" value="0.05" units="cm"/>
      <inkml:brushProperty name="color" value="#FF0066"/>
    </inkml:brush>
  </inkml:definitions>
  <inkml:trace contextRef="#ctx0" brushRef="#br0">0 480 24575,'0'-1'0,"0"0"0,0 0 0,0 0 0,0 0 0,0 0 0,0 0 0,0 0 0,1 0 0,-1 0 0,0 0 0,1 0 0,-1 0 0,0 0 0,1 0 0,-1 0 0,1 0 0,-1 0 0,1 1 0,0-1 0,-1 0 0,1 0 0,0 1 0,-1-1 0,1 0 0,0 1 0,0-1 0,0 1 0,0-1 0,0 1 0,0-1 0,-1 1 0,1 0 0,0-1 0,0 1 0,2 0 0,-1 0 0,0 0 0,-1 0 0,1 0 0,0 1 0,0-1 0,0 1 0,0-1 0,-1 1 0,1 0 0,0-1 0,-1 1 0,1 0 0,0 0 0,-1 0 0,1 0 0,-1 1 0,0-1 0,3 3 0,4 6 0,0 2 0,-1-1 0,0 1 0,-1 0 0,-1 0 0,0 0 0,7 24 0,14 96 0,-25-124 0,12 116-1365,-12-96-5461</inkml:trace>
  <inkml:trace contextRef="#ctx0" brushRef="#br0" timeOffset="1">168 261 24575,'0'-23'0,"0"-18"0,-3-12 0,0-2 0,-1 5 0,1 11-8191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4.865"/>
    </inkml:context>
    <inkml:brush xml:id="br0">
      <inkml:brushProperty name="width" value="0.05" units="cm"/>
      <inkml:brushProperty name="height" value="0.05" units="cm"/>
      <inkml:brushProperty name="color" value="#FF0066"/>
    </inkml:brush>
  </inkml:definitions>
  <inkml:trace contextRef="#ctx0" brushRef="#br0">0 500 24575,'1'1'0,"0"-1"0,0 1 0,-1 0 0,1-1 0,0 1 0,0-1 0,0 0 0,0 1 0,0-1 0,-1 0 0,1 1 0,0-1 0,0 0 0,0 0 0,0 0 0,0 0 0,0 0 0,0 0 0,0 0 0,0 0 0,0 0 0,0 0 0,0 0 0,0-1 0,0 1 0,0 0 0,0-1 0,-1 1 0,1-1 0,0 1 0,0-1 0,0 0 0,0 0 0,0 1 0,0-1 0,0 0 0,0 1 0,0-1 0,0 1 0,0 0 0,0-1 0,0 1 0,1 0 0,-1 0 0,0-1 0,0 1 0,0 0 0,0 0 0,0 0 0,1 0 0,-1 1 0,0-1 0,0 0 0,0 0 0,0 1 0,0-1 0,0 0 0,0 1 0,0-1 0,0 1 0,0 0 0,0-1 0,0 1 0,1 1 0,7 9 0,0 1 0,-1 0 0,-1 0 0,0 1 0,-1-1 0,0 1 0,4 15 0,-5-14 0,33 102 0,-38-115 0,1 0 0,-1 1 0,1-1 0,-1 1 0,1-1 0,0 0 0,-1 1 0,1-1 0,0 0 0,0 0 0,0 0 0,1 2 0,-1-3 0,-1 0 0,0 0 0,1 0 0,-1 0 0,0 0 0,1 0 0,-1 0 0,0 0 0,1 1 0,-1-1 0,0 0 0,1 0 0,-1 0 0,0-1 0,0 1 0,1 0 0,-1 0 0,0 0 0,1 0 0,-1 0 0,0 0 0,1 0 0,-1-1 0,0 1 0,1 0 0,-1 0 0,0 0 0,0-1 0,1 1 0,-1 0 0,0-1 0,3-3 0,0 0 0,0-1 0,-1 1 0,0-1 0,3-6 0,-3 6 0,10-24 0,-2 3 0,25-46 0,-32 66 0,1 0 0,0 0 0,0 0 0,1 1 0,0 0 0,0 0 0,0 0 0,1 0 0,-1 1 0,1 0 0,0 0 0,9-5 0,-12 8 0,0 0 0,1 1 0,-1-1 0,0 0 0,0 1 0,0 0 0,1-1 0,-1 1 0,0 1 0,0-1 0,1 0 0,-1 1 0,0-1 0,0 1 0,0 0 0,0 0 0,0 1 0,0-1 0,0 0 0,0 1 0,0 0 0,-1 0 0,1 0 0,-1 0 0,1 0 0,-1 0 0,0 1 0,3 3 0,4 5 0,-1 1 0,0-1 0,-1 2 0,0-1 0,6 16 0,8 28 0,-17-41 0,1-1 0,0 1 0,2-1 0,0 0 0,0 0 0,1-1 0,13 16 0,-19-26 0,1-1 0,0 0 0,0 0 0,0 0 0,0 0 0,0 0 0,0 0 0,0-1 0,1 1 0,-1-1 0,1 0 0,-1 0 0,1-1 0,-1 1 0,1-1 0,-1 1 0,1-1 0,-1 0 0,1 0 0,0-1 0,-1 1 0,1-1 0,-1 0 0,1 0 0,-1 0 0,0 0 0,1 0 0,4-4 0,8-3 0,0-2 0,0 0 0,-1 0 0,16-15 0,-31 25 0,39-34 0,-1 0 0,-1-3 0,-3-1 0,0-1 0,-3-2 0,40-69 0,-68 105 0,-1 1 0,0-1 0,0 0 0,-1 1 0,1-1 0,0-7 0,-2 11 0,0 0 0,0 1 0,0-1 0,0 0 0,0 0 0,0 0 0,0 1 0,0-1 0,0 0 0,-1 1 0,1-1 0,0 0 0,0 0 0,-1 1 0,1-1 0,0 0 0,-1 1 0,1-1 0,-2 0 0,1 0 0,0 1 0,1-1 0,-1 1 0,0-1 0,0 1 0,0 0 0,0 0 0,0 0 0,0-1 0,0 1 0,0 0 0,0 0 0,0 0 0,0 1 0,0-1 0,0 0 0,0 0 0,0 0 0,-2 1 0,-18 12 0,20-12 0,-1 0 0,1 1 0,-1-1 0,1 0 0,-1 0 0,0 0 0,0 0 0,1-1 0,-1 1 0,0 0 0,0-1 0,0 1 0,-2 0 0,4-1 0,0 0 0,0 0 0,-1-1 0,1 1 0,0 0 0,0 0 0,0 0 0,0 0 0,0 0 0,0 0 0,0 0 0,0 0 0,-1 0 0,1 0 0,0 0 0,0 0 0,0 0 0,0 0 0,0 0 0,0-1 0,0 1 0,0 0 0,0 0 0,0 0 0,0 0 0,0 0 0,0 0 0,0 0 0,-1 0 0,1-1 0,0 1 0,0 0 0,0 0 0,0 0 0,0 0 0,0 0 0,0 0 0,0 0 0,0-1 0,1 1 0,-1 0 0,0 0 0,0 0 0,0 0 0,0 0 0,0 0 0,0-1 0,5-7 0,6-6 0,-4 4 0,-13 10 0,-15 12 0,12-4 0,2 0 0,-1 1 0,1 0 0,1 1 0,0-1 0,0 1 0,0 0 0,2 1 0,-1-1 0,1 1 0,-3 13 0,5-15 0,0 0 0,0 0 0,1 0 0,0 1 0,0-1 0,1 0 0,0 1 0,1-1 0,0 0 0,1 0 0,0 0 0,0 0 0,1 0 0,4 11 0,-3-14 0,-1-1 0,1 1 0,-1-1 0,2 0 0,-1 0 0,0 0 0,1 0 0,0-1 0,0 0 0,1 0 0,7 5 0,-3-5 0,-1 1 0,1-1 0,0-1 0,0 1 0,0-2 0,17 3 0,-3-3 0,-1-1 0,1-1 0,0-1 0,-1-1 0,41-8 0,-29 2 0,1-2 0,-2-2 0,1 0 0,-2-3 0,0-1 0,59-38 0,-84 49 0,-1-1 0,1 0 0,-2 0 0,1 0 0,-1-1 0,0 0 0,0-1 0,0 1 0,5-13 0,-8 14 0,0 0 0,-1 0 0,-1 0 0,1 0 0,-1 0 0,0-1 0,0 1 0,0 0 0,-1-1 0,0 1 0,0-1 0,-1 1 0,0 0 0,-3-12 0,-7-14 0,-2 0 0,-2 0 0,0 1 0,-31-43 0,0-3 0,35 55 0,2 6 0,-1-1 0,-19-26 0,29 43 0,-1-1 0,1 1 0,0-1 0,0 1 0,0 0 0,-1-1 0,1 1 0,0 0 0,0-1 0,-1 1 0,1 0 0,0-1 0,-1 1 0,1 0 0,0 0 0,-1 0 0,1-1 0,0 1 0,-1 0 0,1 0 0,-1 0 0,1 0 0,0-1 0,-1 1 0,1 0 0,-1 0 0,1 0 0,0 0 0,-1 0 0,1 0 0,-1 0 0,-1 14 0,9 28 0,-6-37 0,18 92 0,4 25 0,56 174 0,-74-283 0,0 1 0,0-1 0,2 0 0,-1 0 0,11 14 0,-14-24 0,-1 0 0,0-1 0,1 1 0,-1-1 0,1 1 0,0-1 0,-1 0 0,1 0 0,0 0 0,1 0 0,-1-1 0,0 1 0,0-1 0,1 0 0,-1 0 0,0 0 0,1 0 0,-1-1 0,1 1 0,0-1 0,-1 0 0,1 0 0,-1 0 0,1-1 0,-1 1 0,6-2 0,2-2 0,-1 0 0,1 0 0,-1-1 0,0 0 0,-1-1 0,1 0 0,-1-1 0,0 0 0,12-12 0,-3 1 0,-1-1 0,-1-1 0,16-24 0,-19 24 0,0-1 0,-1-1 0,-2 0 0,0-1 0,-1 0 0,-1 0 0,6-31 0,-14 53 0,1-1 0,-1 1 0,0 0 0,0-1 0,1 1 0,-1 0 0,0-1 0,0 1 0,0 0 0,-1-1 0,1 1 0,0 0 0,0-1 0,-1-1 0,0 3 0,1 0 0,-1 0 0,1 0 0,0 0 0,-1 0 0,1 0 0,-1 0 0,1 0 0,0 1 0,-1-1 0,1 0 0,0 0 0,-1 0 0,1 0 0,0 0 0,-1 1 0,1-1 0,0 0 0,-1 0 0,1 1 0,0-1 0,-1 0 0,1 1 0,0-1 0,0 0 0,0 1 0,-1-1 0,1 0 0,0 1 0,-4 5 0,0 0 0,0 0 0,-5 12 0,6-8 0,1 0 0,0 0 0,0 0 0,1 1 0,1-1 0,-1 0 0,2 0 0,-1 0 0,1 1 0,1-1 0,0 0 0,1 0 0,6 17 0,-2-9 0,1-1 0,0 0 0,1 0 0,1 0 0,1-2 0,20 24 0,-28-34 0,1-1 0,0 0 0,0 0 0,1 0 0,-1 0 0,1-1 0,0 0 0,0 1 0,0-2 0,0 1 0,0-1 0,1 0 0,-1 0 0,1 0 0,-1-1 0,1 1 0,0-2 0,0 1 0,-1-1 0,1 1 0,0-1 0,0-1 0,0 1 0,-1-1 0,1 0 0,0-1 0,-1 1 0,1-1 0,-1 0 0,1-1 0,-1 1 0,7-5 0,0-1 0,0 0 0,0-1 0,-1-1 0,-1 0 0,1 0 0,-1-1 0,-1 0 0,0 0 0,-1-1 0,0-1 0,-1 1 0,8-19 0,-11 23 0,-1 0 0,0 0 0,0-1 0,-1 1 0,0-1 0,-1 0 0,0 1 0,0-1 0,-1 0 0,0 0 0,0 0 0,-1 0 0,0 1 0,-1-1 0,0 0 0,0 1 0,-1-1 0,0 1 0,-1 0 0,1 0 0,-8-10 0,9 15 0,0 0 0,0 1 0,-1-1 0,1 1 0,-1 0 0,1-1 0,-1 1 0,0 1 0,0-1 0,0 0 0,-4-1 0,6 2 0,0 1 0,0 0 0,0 0 0,0-1 0,0 1 0,0 0 0,0 0 0,0 0 0,0 0 0,0 0 0,0 0 0,0 0 0,0 0 0,0 1 0,0-1 0,0 0 0,0 1 0,0-1 0,1 0 0,-1 1 0,0-1 0,0 1 0,0 0 0,0-1 0,1 1 0,-1 0 0,0-1 0,1 1 0,-1 0 0,0 0 0,1-1 0,-1 1 0,1 0 0,-1 0 0,1 0 0,0 0 0,-1 0 0,1 0 0,0 0 0,-1 0 0,1 0 0,0 1 0,0 2 0,-1 0 0,1 0 0,0 0 0,0 0 0,1 1 0,-1-1 0,1 0 0,0 0 0,0 0 0,0 0 0,1-1 0,-1 1 0,1 0 0,0 0 0,0-1 0,0 1 0,1-1 0,-1 0 0,6 5 0,0 1 0,0-1 0,1 1 0,0-2 0,0 1 0,18 9 0,-7-6 0,1-2 0,0 0 0,0-1 0,1-1 0,0-1 0,1-1 0,-1-1 0,1-1 0,-1-1 0,39-2 0,-35-1 0,0-2 0,-1-1 0,0-1 0,0-1 0,0-1 0,-1-1 0,0-1 0,0-1 0,27-17 0,-47 24 0,1 1 0,-1-1 0,-1 0 0,1 0 0,0 0 0,-1-1 0,1 1 0,-1-1 0,0 0 0,0 0 0,-1 0 0,1 0 0,1-5 0,-3 6 0,0 0 0,0 1 0,-1-1 0,1 0 0,-1 1 0,0-1 0,0 0 0,0 0 0,0 1 0,0-1 0,-1 0 0,1 1 0,-1-1 0,1 0 0,-1 1 0,0-1 0,0 1 0,-1-1 0,1 1 0,0-1 0,-1 1 0,1 0 0,-1 0 0,-2-3 0,-2-1 0,1 1 0,-1-1 0,0 1 0,0 0 0,-1 1 0,0-1 0,0 1 0,0 1 0,0-1 0,0 1 0,-1 1 0,1-1 0,-1 1 0,0 0 0,1 1 0,-1 0 0,0 0 0,0 1 0,-9 0 0,10 1 0,0 0 0,0 0 0,0 1 0,1-1 0,-1 1 0,0 1 0,1-1 0,0 1 0,0 1 0,0-1 0,0 1 0,0 0 0,1 0 0,-1 0 0,1 1 0,0 0 0,1 0 0,-1 0 0,1 1 0,0 0 0,0-1 0,-2 8 0,3-8 0,0 1 0,1 0 0,0 0 0,0 0 0,1 0 0,-1 0 0,1 0 0,1 0 0,-1 1 0,1-1 0,0 0 0,1 0 0,1 12 0,-1-15 0,0 1 0,0-1 0,1 0 0,-1 0 0,1 0 0,-1 0 0,1 0 0,0 0 0,0 0 0,0-1 0,1 1 0,-1-1 0,0 1 0,1-1 0,0 0 0,0 0 0,-1 0 0,1 0 0,0-1 0,1 1 0,-1-1 0,0 0 0,0 0 0,0 0 0,1 0 0,5 0 0,0 0 0,0-1 0,0 0 0,0-1 0,0 0 0,1 0 0,-1-1 0,-1 0 0,1 0 0,0-1 0,0-1 0,-1 1 0,0-1 0,9-6 0,-1 0 0,-2 0 0,1-1 0,-1 0 0,-1-1 0,22-24 0,-24 21 0,-1 1 0,0-2 0,-1 1 0,-1-1 0,0-1 0,-2 0 0,1 0 0,-2 0 0,0 0 0,-2-1 0,0 0 0,0 0 0,-2 0 0,0 0 0,-1 0 0,-1 0 0,-1 0 0,0 0 0,-1 0 0,-1 1 0,-10-27 0,14 43 0,0-1 0,-1 1 0,1 0 0,-1-1 0,1 1 0,-1 0 0,0 0 0,1 0 0,-1-1 0,0 1 0,0 0 0,0 0 0,0 0 0,0 0 0,0 0 0,0 1 0,0-1 0,0 0 0,0 0 0,-1 1 0,1-1 0,0 0 0,-2 0 0,1 2 0,1-1 0,0 1 0,0 0 0,0-1 0,0 1 0,0 0 0,0 0 0,0-1 0,1 1 0,-1 0 0,0 0 0,0 0 0,1 0 0,-1 0 0,0 0 0,1 0 0,-1 1 0,1-1 0,0 0 0,-1 0 0,1 0 0,0 0 0,-1 1 0,1-1 0,0 0 0,0 2 0,-4 36 0,1 1 0,2-1 0,1 0 0,3 1 0,1-1 0,1 0 0,16 52 0,-17-70-170,2-1-1,0 0 0,1 0 1,1 0-1,1-1 0,1 0 1,19 27-1,-6-21-6655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5.243"/>
    </inkml:context>
    <inkml:brush xml:id="br0">
      <inkml:brushProperty name="width" value="0.05" units="cm"/>
      <inkml:brushProperty name="height" value="0.05" units="cm"/>
      <inkml:brushProperty name="color" value="#FF0066"/>
    </inkml:brush>
  </inkml:definitions>
  <inkml:trace contextRef="#ctx0" brushRef="#br0">63 283 24575,'0'-1'0,"0"0"0,0 1 0,0-1 0,0 0 0,-1 0 0,1 0 0,0 0 0,0 0 0,-1 0 0,1 0 0,0 0 0,-1 1 0,1-1 0,-1 0 0,1 0 0,-1 0 0,1 1 0,-1-1 0,1 0 0,-1 1 0,0-1 0,0 0 0,1 1 0,-1-1 0,0 1 0,0-1 0,0 1 0,1 0 0,-1-1 0,0 1 0,0 0 0,0-1 0,0 1 0,0 0 0,0 0 0,-1 0 0,-1 0 0,0 0 0,0 0 0,1 0 0,-1 1 0,0-1 0,0 1 0,1 0 0,-1 0 0,0 0 0,-4 2 0,2 3 0,11-4 0,15-6 0,-6-2 0,1-2 0,-1 0 0,-1-1 0,0 0 0,0-1 0,15-15 0,-20 17 0,0 0 0,-1-1 0,0 0 0,-1-1 0,0 1 0,-1-1 0,0-1 0,0 1 0,7-20 0,-12 26 0,-1 1 0,1-1 0,0 1 0,-1-1 0,0 1 0,0-1 0,0 0 0,0 1 0,0-1 0,-1 1 0,0-1 0,0 1 0,0-1 0,0 1 0,-3-6 0,4 8 0,-1-1 0,0 1 0,0 0 0,0-1 0,0 1 0,0 0 0,0 0 0,-1 0 0,1 0 0,0 0 0,-1 0 0,1 0 0,0 0 0,-1 0 0,1 1 0,-1-1 0,1 1 0,-1-1 0,0 1 0,1 0 0,-1-1 0,1 1 0,-1 0 0,0 0 0,1 0 0,-1 0 0,1 0 0,-1 1 0,0-1 0,1 0 0,-1 1 0,1-1 0,-1 1 0,1-1 0,-3 3 0,-3 0 0,1 1 0,0 1 0,0-1 0,0 1 0,0 0 0,1 1 0,0-1 0,0 1 0,0 0 0,1 0 0,0 1 0,0-1 0,0 1 0,1 0 0,0 0 0,0 0 0,-2 12 0,2-6 0,0 0 0,0 0 0,2 0 0,-1 0 0,2 0 0,0 1 0,0-1 0,1 0 0,4 18 0,-2-23-76,-1 0 1,1 0-1,0 0 0,1 0 0,0-1 0,0 0 0,0 1 0,1-2 1,0 1-1,1-1 0,-1 1 0,1-1 0,0-1 0,1 1 1,0-1-1,-1 0 0,15 6 0,13 5-6750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5.617"/>
    </inkml:context>
    <inkml:brush xml:id="br0">
      <inkml:brushProperty name="width" value="0.05" units="cm"/>
      <inkml:brushProperty name="height" value="0.05" units="cm"/>
      <inkml:brushProperty name="color" value="#FF0066"/>
    </inkml:brush>
  </inkml:definitions>
  <inkml:trace contextRef="#ctx0" brushRef="#br0">335 32 24575,'-1'-2'0,"0"-1"0,0 1 0,-1 0 0,1 0 0,0 0 0,-1 0 0,0 0 0,1 0 0,-1 0 0,0 0 0,0 1 0,0-1 0,0 1 0,-4-2 0,5 2 0,0 1 0,0 0 0,-1 0 0,1 0 0,0 0 0,0 0 0,0 0 0,-1 0 0,1 0 0,0 0 0,0 0 0,-1 1 0,1-1 0,0 0 0,0 1 0,0-1 0,0 1 0,0 0 0,0-1 0,0 1 0,0 0 0,0-1 0,0 1 0,0 0 0,0 0 0,0 0 0,1 0 0,-1 0 0,0 0 0,1 0 0,-2 2 0,-42 71 0,25-42 0,-42 57 0,26-48 0,-52 46 0,84-84 0,0-1 0,0 1 0,0 0 0,1 0 0,-1 0 0,1 1 0,0-1 0,-3 4 0,5-6 0,0 0 0,0 0 0,0 0 0,0 0 0,-1 0 0,1 0 0,1 0 0,-1 0 0,0 0 0,0 1 0,0-1 0,0 0 0,1-1 0,-1 1 0,0 0 0,1 0 0,-1 0 0,1 0 0,-1 0 0,1 0 0,0 0 0,-1-1 0,1 1 0,0 0 0,0 0 0,-1-1 0,1 1 0,0-1 0,0 1 0,0 0 0,0-1 0,0 0 0,0 1 0,0-1 0,1 1 0,109 44 0,7 4 0,48 50-1365,-123-72-5461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6.908"/>
    </inkml:context>
    <inkml:brush xml:id="br0">
      <inkml:brushProperty name="width" value="0.05" units="cm"/>
      <inkml:brushProperty name="height" value="0.05" units="cm"/>
      <inkml:brushProperty name="color" value="#FF0066"/>
    </inkml:brush>
  </inkml:definitions>
  <inkml:trace contextRef="#ctx0" brushRef="#br0">161 263 24575,'32'-30'0,"20"-22"0,-46 46 0,-1 0 0,0-1 0,-1 1 0,0-1 0,0 0 0,5-14 0,-8 19 0,0 0 0,-1 1 0,1-1 0,-1 0 0,0 0 0,1 0 0,-1 1 0,0-1 0,0 0 0,0 0 0,0 0 0,-1 0 0,1 0 0,-1-3 0,0 4 0,1 0 0,-1 0 0,1 0 0,-1 1 0,0-1 0,1 0 0,-1 0 0,0 0 0,0 0 0,0 1 0,0-1 0,0 0 0,0 1 0,0-1 0,0 1 0,0-1 0,0 1 0,-1-1 0,-2 0 0,0 1 0,0-1 0,0 1 0,0 0 0,1 0 0,-1 1 0,0-1 0,0 1 0,0-1 0,0 1 0,1 0 0,-6 3 0,-6 3 0,0 1 0,1 0 0,0 1 0,1 0 0,0 1 0,0 1 0,1 0 0,-13 16 0,16-17 0,1 0 0,0 1 0,0 1 0,1-1 0,1 1 0,0 0 0,1 0 0,0 1 0,0 0 0,-3 19 0,7-27 0,1 1 0,-1-1 0,1 1 0,0-1 0,0 1 0,0-1 0,1 1 0,0-1 0,0 1 0,0-1 0,1 0 0,0 0 0,0 0 0,0 0 0,1 0 0,0 0 0,-1 0 0,2-1 0,6 9 0,-4-7 0,1-1 0,0 0 0,0 0 0,0 0 0,0-1 0,1 0 0,-1 0 0,1-1 0,0 0 0,0 0 0,1-1 0,10 2 0,10-1 0,0 0 0,0-1 0,-1-2 0,1-1 0,0-2 0,29-5 0,-19 0 0,1-2 0,-1-2 0,63-28 0,-81 31 0,0-2 0,36-26 0,-50 32 0,0 0 0,-1-1 0,1 0 0,-2 0 0,1 0 0,0-1 0,-1 0 0,0 0 0,-1 0 0,0 0 0,4-11 0,-6 13 0,-2 0 0,1 0 0,-1 0 0,1 0 0,-2 0 0,1 0 0,0 0 0,-1 0 0,0 0 0,0 0 0,0 0 0,-1 1 0,0-1 0,0 0 0,0 1 0,0-1 0,-1 1 0,1 0 0,-6-5 0,6 5 0,-1 0 0,1 1 0,-1-1 0,0 1 0,-1 0 0,1 0 0,0 0 0,-1 1 0,0-1 0,0 1 0,1 0 0,-1 0 0,-1 0 0,1 1 0,0-1 0,0 1 0,0 0 0,-1 0 0,1 0 0,-1 1 0,1-1 0,-5 1 0,5 2 0,0-1 0,1 0 0,-1 0 0,1 1 0,-1 0 0,1 0 0,0 0 0,0 0 0,-1 1 0,2-1 0,-1 1 0,0-1 0,0 1 0,1 0 0,0 0 0,-1 0 0,1 1 0,0-1 0,1 0 0,-1 1 0,1-1 0,-3 8 0,-1 6 0,1-1 0,0 0 0,-2 32 0,5-39 0,0 1 0,1 0 0,0-1 0,1 1 0,0-1 0,1 1 0,0-1 0,0 0 0,1 1 0,5 10 0,-6-15 0,1 0 0,-1-1 0,2 1 0,-1-1 0,0 0 0,1 0 0,0 0 0,0 0 0,0 0 0,0-1 0,0 0 0,1 0 0,0 0 0,-1 0 0,1-1 0,0 0 0,0 0 0,0 0 0,9 1 0,-3-1 0,0-1 0,-1 0 0,1-1 0,0 0 0,0-1 0,0 0 0,-1-1 0,1 0 0,-1-1 0,1 0 0,-1 0 0,13-7 0,-7 3 0,-1-2 0,0 0 0,0 0 0,0-1 0,-2-1 0,24-22 0,-31 27 0,-1-1 0,0 1 0,0-1 0,0 0 0,-1 0 0,0-1 0,0 1 0,-1-1 0,0 1 0,0-1 0,-1 0 0,0-1 0,1-7 0,-3 11 0,0 0 0,0-1 0,0 1 0,0 0 0,-1 0 0,0 0 0,0 0 0,0 0 0,-1 1 0,0-1 0,0 0 0,0 1 0,0-1 0,-1 1 0,1 0 0,-1-1 0,0 1 0,-1 0 0,1 1 0,-1-1 0,0 1 0,-5-4 0,1 1 0,-1 1 0,0 0 0,-1 0 0,1 1 0,-1 1 0,0-1 0,0 1 0,0 1 0,0 0 0,0 1 0,0 0 0,-1 0 0,1 1 0,0 0 0,-21 4 0,31-4 0,-1 0 0,0 0 0,0 0 0,0 1 0,0-1 0,0 0 0,1 0 0,-1 1 0,0-1 0,0 0 0,1 1 0,-1-1 0,0 1 0,0-1 0,1 1 0,-1 0 0,1-1 0,-1 1 0,0 0 0,1 0 0,0-1 0,0 1 0,0-1 0,0 1 0,0-1 0,0 0 0,0 1 0,1-1 0,-1 1 0,0-1 0,0 0 0,0 1 0,0-1 0,1 0 0,-1 1 0,0-1 0,1 1 0,-1-1 0,0 0 0,0 0 0,1 1 0,-1-1 0,1 0 0,-1 0 0,1 1 0,3 1 0,-1 0 0,1 0 0,0 0 0,0-1 0,0 0 0,5 2 0,7-1 0,0 0 0,0-2 0,0 0 0,0 0 0,26-5 0,77-23 0,-88 19 0,0 1 0,1 2 0,55-4 0,-81 10 0,1 0 0,-1 0 0,0 1 0,0 0 0,1 0 0,-1 1 0,0 0 0,0 0 0,0 0 0,-1 0 0,1 1 0,-1 0 0,1 1 0,-1-1 0,0 1 0,0 0 0,5 5 0,-5-4 0,-1 1 0,1 0 0,-1 1 0,0-1 0,0 0 0,-1 1 0,0 0 0,0 0 0,-1 0 0,1 0 0,-2 1 0,1-1 0,1 15 0,-2 21 0,-5 61 0,9-128 0,2-1 0,0 1 0,2 1 0,1 0 0,20-37 0,-28 58 0,7-14 0,0 0 0,2 1 0,0 1 0,14-16 0,-22 27 0,1 0 0,-1 0 0,1 0 0,0 0 0,0 1 0,0-1 0,0 1 0,0 0 0,7-2 0,-8 3 0,0 1 0,0 0 0,0-1 0,0 1 0,-1 0 0,1 0 0,0 0 0,0 1 0,0-1 0,0 1 0,0-1 0,-1 1 0,1 0 0,0 0 0,0 0 0,3 3 0,2 1 0,-1 0 0,0 0 0,-1 0 0,1 1 0,-1 0 0,0 1 0,-1-1 0,10 15 0,-2 1 0,16 40 0,-20-41 0,1 0 0,19 29 0,-27-47 0,0 0 0,0 0 0,1-1 0,-1 1 0,1 0 0,0-1 0,-1 1 0,1-1 0,0 0 0,1 0 0,-1 0 0,0-1 0,0 1 0,1-1 0,-1 1 0,1-1 0,-1 0 0,6 0 0,-4-1 0,1 0 0,-1 0 0,0 0 0,1-1 0,-1 0 0,0 0 0,0-1 0,0 1 0,1-1 0,-2 0 0,8-4 0,1-2 0,0-1 0,0 0 0,-1 0 0,0-2 0,-1 1 0,0-1 0,16-23 0,-19 22 0,0 0 0,0-1 0,-2 0 0,0 0 0,0-1 0,5-19 0,-10 27 0,1-1 0,-1 1 0,0-1 0,0 1 0,-1-1 0,0 0 0,0 1 0,0-1 0,-1 0 0,0 1 0,-1-1 0,1 1 0,-1-1 0,0 1 0,-1 0 0,-3-7 0,6 12 0,-1-1 0,0 1 0,0-1 0,0 1 0,0 0 0,0-1 0,0 1 0,-1 0 0,1 0 0,0 0 0,-1 0 0,1 0 0,0 0 0,-1 0 0,1 0 0,-1 1 0,0-1 0,1 0 0,-1 1 0,-2-1 0,3 1 0,0 1 0,0-1 0,-1 0 0,1 1 0,0-1 0,0 1 0,1-1 0,-1 1 0,0-1 0,0 1 0,0 0 0,0-1 0,0 1 0,1 0 0,-1 0 0,0 0 0,1-1 0,-1 1 0,0 0 0,1 0 0,-1 0 0,1 0 0,0 0 0,-1 0 0,1 0 0,0 0 0,-1 0 0,1 1 0,0-1 0,0 0 0,0 0 0,0 2 0,0 15 0,1 0 0,1 0 0,0 0 0,2-1 0,-1 1 0,14 33 0,-12-33 0,-1-8-341,-1 0 0,1 0-1,6 10 1,1-4-6485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7.306"/>
    </inkml:context>
    <inkml:brush xml:id="br0">
      <inkml:brushProperty name="width" value="0.05" units="cm"/>
      <inkml:brushProperty name="height" value="0.05" units="cm"/>
      <inkml:brushProperty name="color" value="#FF0066"/>
    </inkml:brush>
  </inkml:definitions>
  <inkml:trace contextRef="#ctx0" brushRef="#br0">63 24 24575,'-3'-6'0,"-3"-1"0,-5 0 0,-2 4 0,1 5 0,2 9 0,3 1-8191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7.717"/>
    </inkml:context>
    <inkml:brush xml:id="br0">
      <inkml:brushProperty name="width" value="0.05" units="cm"/>
      <inkml:brushProperty name="height" value="0.05" units="cm"/>
      <inkml:brushProperty name="color" value="#FF0066"/>
    </inkml:brush>
  </inkml:definitions>
  <inkml:trace contextRef="#ctx0" brushRef="#br0">61 1 24575,'-6'7'0,"-1"1"0,1 0 0,1 0 0,-1 1 0,2 0 0,-1 0 0,1 0 0,0 0 0,1 1 0,0-1 0,1 1 0,0 0 0,0 0 0,1 0 0,1 0 0,-1 0 0,2 0 0,-1 0 0,3 10 0,-2-14 0,0 1 0,0-1 0,1 0 0,0-1 0,0 1 0,0 0 0,1 0 0,-1-1 0,2 1 0,-1-1 0,0 0 0,1 0 0,0 0 0,0-1 0,1 1 0,-1-1 0,1 0 0,0-1 0,0 1 0,0-1 0,0 1 0,1-2 0,-1 1 0,1-1 0,0 1 0,0-2 0,0 1 0,0-1 0,0 1 0,0-2 0,9 1 0,-9 0 0,-1-1 0,1-1 0,-1 1 0,0-1 0,1 0 0,-1 0 0,0 0 0,0-1 0,0 0 0,0 0 0,0 0 0,0 0 0,0-1 0,-1 0 0,0 0 0,1 0 0,-1-1 0,0 1 0,0-1 0,-1 0 0,1 0 0,-1 0 0,0-1 0,0 1 0,0-1 0,-1 0 0,1 0 0,-1 0 0,2-8 0,-2 5 0,0 0 0,-1 0 0,1 0 0,-2 0 0,1 0 0,-1 0 0,-1 0 0,1 0 0,-1 0 0,-1 1 0,1-1 0,-2 0 0,1 0 0,-1 1 0,0-1 0,0 1 0,-1 0 0,0 0 0,-7-10 0,5 10 43,0 1 0,-1-1-1,1 1 1,-1 0 0,-1 0-1,1 1 1,-13-7 0,18 11-109,-1-1 0,0 1 1,1 0-1,-1 0 0,0 0 1,0 0-1,0 0 0,0 1 1,0-1-1,0 1 1,0 0-1,0 0 0,0 0 1,0 0-1,0 0 0,0 1 1,0-1-1,0 1 0,0 0 1,0 0-1,0 0 1,0 0-1,0 1 0,1-1 1,-4 3-1,-6 7-6760</inkml:trace>
  <inkml:trace contextRef="#ctx0" brushRef="#br0" timeOffset="1">751 186 24575,'-3'0'0,"-4"0"0,-3 0 0,-3 0 0,3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8.097"/>
    </inkml:context>
    <inkml:brush xml:id="br0">
      <inkml:brushProperty name="width" value="0.05" units="cm"/>
      <inkml:brushProperty name="height" value="0.05" units="cm"/>
      <inkml:brushProperty name="color" value="#FF0066"/>
    </inkml:brush>
  </inkml:definitions>
  <inkml:trace contextRef="#ctx0" brushRef="#br0">47 48 24575,'-10'-18'0,"-2"-3"0,11 21 0,1-1 0,0 0 0,-1 1 0,1-1 0,-1 1 0,1-1 0,-1 1 0,1-1 0,-1 1 0,1-1 0,-1 1 0,1-1 0,-1 1 0,0 0 0,1 0 0,-1-1 0,0 1 0,1 0 0,-1 0 0,0-1 0,1 1 0,-2 0 0,1 0 0,1 1 0,-1-1 0,0 1 0,1-1 0,-1 1 0,0-1 0,1 1 0,-1 0 0,1-1 0,-1 1 0,1-1 0,-1 1 0,1 0 0,-1 0 0,1-1 0,0 1 0,-1 0 0,1 0 0,0-1 0,0 1 0,0 0 0,-1 0 0,1 0 0,0 0 0,0-1 0,0 3 0,1 25 0,8 38 0,24 95 0,-3-26 0,-24-100 0,-5-21 0,2 0 0,-1 0 0,2 0 0,7 20 0,-11-33 0,0-1 0,1 1 0,-1 0 0,0-1 0,1 1 0,-1 0 0,1-1 0,-1 1 0,1-1 0,-1 1 0,1-1 0,-1 1 0,1-1 0,-1 1 0,1-1 0,0 0 0,-1 1 0,1-1 0,0 0 0,-1 1 0,1-1 0,0 0 0,-1 0 0,1 1 0,1-1 0,-1 0 0,1-1 0,-1 1 0,0 0 0,0-1 0,1 1 0,-1-1 0,0 1 0,0-1 0,0 0 0,1 1 0,-1-1 0,0 0 0,1-1 0,4-4 0,0 0 0,-1 0 0,8-12 0,-12 16 0,32-48 0,21-29 0,-45 68 0,-1 0 0,2 1 0,-1 1 0,21-16 0,-28 23 0,0 1 0,0-1 0,0 1 0,0-1 0,1 1 0,-1 0 0,0 0 0,1 0 0,-1 0 0,1 1 0,-1-1 0,1 1 0,-1-1 0,1 1 0,-1 0 0,1 0 0,0 0 0,-1 0 0,1 0 0,-1 1 0,1-1 0,-1 1 0,1 0 0,-1 0 0,3 1 0,-1 1 0,0 0 0,0 0 0,0 0 0,-1 1 0,0-1 0,1 1 0,-1 0 0,-1 0 0,1 0 0,-1 0 0,1 1 0,2 6 0,1 6 113,-1 0-1,7 33 1,-10-35-454,2 1 1,0-1-1,0-1 1,9 20-1,-4-18-6485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28.472"/>
    </inkml:context>
    <inkml:brush xml:id="br0">
      <inkml:brushProperty name="width" value="0.05" units="cm"/>
      <inkml:brushProperty name="height" value="0.05" units="cm"/>
      <inkml:brushProperty name="color" value="#FF0066"/>
    </inkml:brush>
  </inkml:definitions>
  <inkml:trace contextRef="#ctx0" brushRef="#br0">42 53 24575,'-4'-6'0,"1"0"0,-1 0 0,0 1 0,-1-1 0,-5-4 0,-2-4 0,86 66 0,9-1 0,-39-25 0,56 44 0,-96-67 0,-1 0 0,1 0 0,-1 0 0,0 0 0,0 0 0,-1 1 0,1 0 0,-1-1 0,1 1 0,-1 0 0,0 0 0,-1 0 0,2 5 0,-2-6 0,-1 0 0,0 0 0,0 1 0,0-1 0,0 0 0,0 0 0,-1 0 0,0 0 0,1 0 0,-1 0 0,0 0 0,-1 0 0,1 0 0,0 0 0,-1 0 0,0 0 0,1-1 0,-1 1 0,-3 2 0,-6 8 66,-2 0 0,1-1 0,-2 0-1,-16 10 1,-62 38-976,69-46 126,-40 25-6042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2.047"/>
    </inkml:context>
    <inkml:brush xml:id="br0">
      <inkml:brushProperty name="width" value="0.05" units="cm"/>
      <inkml:brushProperty name="height" value="0.05" units="cm"/>
      <inkml:brushProperty name="color" value="#FF0066"/>
    </inkml:brush>
  </inkml:definitions>
  <inkml:trace contextRef="#ctx0" brushRef="#br0">0 123 24575,'185'15'0,"-165"-14"0,147-1 0,-144-1 0,0-1 0,0-2 0,0 0 0,0-2 0,23-8 0,-41 11 0,1 1 0,-1-1 0,0 0 0,0-1 0,-1 1 0,1-1 0,-1 0 0,8-8 0,-11 11 0,0 0 0,0 0 0,0 0 0,0-1 0,0 1 0,0 0 0,0-1 0,-1 1 0,1 0 0,0-1 0,-1 1 0,1-1 0,-1 0 0,0 1 0,1-1 0,-1 1 0,0-1 0,0 1 0,0-1 0,0 0 0,0 1 0,-1-1 0,1 1 0,0-1 0,-1 1 0,1-1 0,-1 0 0,1 1 0,-1 0 0,0-1 0,0 1 0,0-1 0,1 1 0,-1 0 0,-1 0 0,-1-2 0,1 1 0,-1 0 0,1 0 0,-1 1 0,0 0 0,0-1 0,1 1 0,-1 0 0,0 0 0,0 0 0,0 1 0,0-1 0,0 1 0,-1 0 0,1 0 0,0 0 0,0 0 0,0 0 0,0 1 0,0-1 0,0 1 0,0 0 0,0 0 0,0 0 0,0 0 0,-4 3 0,-3 1 0,0 1 0,0 0 0,0 0 0,1 1 0,-13 12 0,11-8 0,0 1 0,0 1 0,1 0 0,1 0 0,-13 23 0,19-30 0,0-1 0,1 0 0,0 1 0,0-1 0,0 1 0,0 0 0,1-1 0,0 1 0,0 0 0,1 0 0,-1 0 0,1 0 0,1 0 0,-1 0 0,1-1 0,0 1 0,0 0 0,4 9 0,-4-12 0,0-1 0,1 0 0,-1 0 0,1 1 0,-1-1 0,1 0 0,0-1 0,0 1 0,0 0 0,0 0 0,0-1 0,0 1 0,0-1 0,1 0 0,-1 0 0,0 1 0,1-2 0,-1 1 0,1 0 0,-1 0 0,1-1 0,-1 1 0,1-1 0,0 0 0,-1 0 0,1 0 0,-1 0 0,1 0 0,0-1 0,-1 1 0,1-1 0,-1 0 0,1 1 0,2-3 0,2 1 0,1-1 0,-1 0 0,0-1 0,-1 0 0,1 0 0,0 0 0,-1-1 0,0 0 0,0 0 0,6-8 0,-5 2 0,1-1 0,-1 1 0,-1-1 0,0-1 0,7-22 0,5-10 0,-17 42 0,0 1 0,0 0 0,0 0 0,1-1 0,-1 1 0,1 0 0,0 0 0,0 0 0,-1 1 0,4-3 0,-4 4 0,-1-1 0,1 1 0,-1 0 0,1-1 0,0 1 0,-1 0 0,1 0 0,-1 0 0,1 0 0,0 0 0,-1 0 0,1 0 0,0 0 0,-1 0 0,1 0 0,0 0 0,-1 0 0,1 0 0,-1 0 0,1 1 0,0-1 0,-1 0 0,1 0 0,-1 1 0,1-1 0,-1 0 0,1 1 0,-1-1 0,1 1 0,-1-1 0,1 1 0,-1-1 0,1 1 0,-1-1 0,0 1 0,1-1 0,-1 1 0,0-1 0,0 1 0,1 0 0,-1-1 0,0 1 0,0-1 0,0 2 0,5 14-23,-2-1-1,0 1 0,-1-1 0,0 1 1,-1 0-1,-1 0 0,-2 16 1,1 0-1153,1 9-5650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1.061"/>
    </inkml:context>
    <inkml:brush xml:id="br0">
      <inkml:brushProperty name="width" value="0.05" units="cm"/>
      <inkml:brushProperty name="height" value="0.05" units="cm"/>
      <inkml:brushProperty name="color" value="#FF0066"/>
    </inkml:brush>
  </inkml:definitions>
  <inkml:trace contextRef="#ctx0" brushRef="#br0">28 84 24575,'-1'0'0,"0"0"0,-1 0 0,1-1 0,0 1 0,0 0 0,-1-1 0,1 0 0,0 1 0,0-1 0,0 0 0,0 1 0,0-1 0,0 0 0,0 0 0,0 0 0,0 0 0,0 0 0,0 0 0,1 0 0,-1 0 0,0 0 0,1 0 0,-1 0 0,1-1 0,-1 1 0,1 0 0,0 0 0,-1-1 0,1 1 0,0-2 0,-1 1 0,1 0 0,0-1 0,-1 1 0,1 0 0,0-1 0,0 1 0,0 0 0,1-1 0,-1 1 0,1 0 0,-1-1 0,1 1 0,0 0 0,0 0 0,2-4 0,-3 4 0,1 1 0,0 0 0,1 0 0,-1 0 0,0 0 0,0 0 0,0 0 0,1 0 0,-1 0 0,0 0 0,1 1 0,-1-1 0,1 0 0,-1 1 0,1-1 0,-1 1 0,1 0 0,-1-1 0,1 1 0,0 0 0,-1 0 0,1 0 0,-1 0 0,1 0 0,-1 1 0,1-1 0,-1 0 0,1 1 0,-1-1 0,1 1 0,-1-1 0,1 1 0,-1 0 0,1 0 0,-1 0 0,0-1 0,0 1 0,1 0 0,-1 1 0,2 1 0,2 1 0,-1 1 0,1 1 0,-1-1 0,0 1 0,0-1 0,-1 1 0,0 0 0,4 8 0,3 21 0,0 0 0,-3 2 0,6 58 0,4 25 0,-16-113 0,1 0 0,0 0 0,0 0 0,0-1 0,1 1 0,0-1 0,1 0 0,-1 1 0,6 5 0,-8-10 0,1 0 0,1 0 0,-1 0 0,0 0 0,0 0 0,1 0 0,-1-1 0,1 1 0,-1-1 0,1 0 0,0 1 0,-1-1 0,1-1 0,0 1 0,0 0 0,0-1 0,0 1 0,0-1 0,0 0 0,0 0 0,0 0 0,0 0 0,-1 0 0,6-2 0,23-9-1365,-2-4-5461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1.442"/>
    </inkml:context>
    <inkml:brush xml:id="br0">
      <inkml:brushProperty name="width" value="0.05" units="cm"/>
      <inkml:brushProperty name="height" value="0.05" units="cm"/>
      <inkml:brushProperty name="color" value="#FF0066"/>
    </inkml:brush>
  </inkml:definitions>
  <inkml:trace contextRef="#ctx0" brushRef="#br0">172 57 24575,'-14'-9'0,"-11"-5"0,-7-1 0,0 3 0,2 6 0,6 6 0,10 7 0,13 8 0,13 4 0,9 1 0,2-2-8191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1.843"/>
    </inkml:context>
    <inkml:brush xml:id="br0">
      <inkml:brushProperty name="width" value="0.05" units="cm"/>
      <inkml:brushProperty name="height" value="0.05" units="cm"/>
      <inkml:brushProperty name="color" value="#FF0066"/>
    </inkml:brush>
  </inkml:definitions>
  <inkml:trace contextRef="#ctx0" brushRef="#br0">18 319 24575,'0'5'0,"-1"0"0,1 0 0,-1 0 0,-1 0 0,1 0 0,-3 6 0,2-9 0,1 1 0,0 0 0,0-1 0,0 1 0,0 0 0,1 0 0,-1-1 0,1 1 0,0 0 0,-1 0 0,1 0 0,0 0 0,1 0 0,-1 0 0,0-1 0,1 1 0,0 0 0,0 0 0,0-1 0,1 4 0,21 32 0,15 29 0,-35-59 0,0 1 0,0-1 0,0 0 0,-1 1 0,0-1 0,1 18 0,-3-24 0,0 0 0,0 0 0,0 0 0,-1-1 0,1 1 0,0 0 0,-1 0 0,1 0 0,-1 0 0,0-1 0,0 3 0,0-3 0,1-1 0,0 1 0,-1-1 0,1 1 0,-1 0 0,1-1 0,-1 0 0,1 1 0,-1-1 0,1 1 0,-1-1 0,0 0 0,1 1 0,-1-1 0,1 0 0,-1 1 0,0-1 0,1 0 0,-1 0 0,0 0 0,0 0 0,-1 0 0,1 0 0,0-1 0,-1 1 0,1-1 0,0 1 0,-1-1 0,1 0 0,0 1 0,0-1 0,-1 0 0,1 0 0,0 0 0,0 0 0,0 0 0,0 0 0,0 0 0,1 0 0,-1 0 0,0 0 0,0-1 0,1 1 0,-1 0 0,1-1 0,-1 1 0,1 0 0,0-1 0,-1-1 0,0-5 0,0 0 0,0 0 0,1 0 0,0-1 0,0 1 0,1 0 0,0 0 0,1 0 0,-1 0 0,1 1 0,1-1 0,0 0 0,0 1 0,0 0 0,1-1 0,6-7 0,-5 7 0,0 1 0,0 0 0,1 0 0,-1 0 0,2 0 0,-1 1 0,1 0 0,0 1 0,0-1 0,0 2 0,1-1 0,0 1 0,0 0 0,14-5 0,-18 8 0,1 0 0,-1 0 0,0 0 0,1 1 0,-1 0 0,1 0 0,-1 0 0,0 0 0,1 1 0,-1-1 0,0 1 0,1 0 0,-1 1 0,0-1 0,0 1 0,0 0 0,0 0 0,0 0 0,0 0 0,-1 1 0,1-1 0,-1 1 0,0 0 0,1 0 0,-1 0 0,-1 1 0,1-1 0,0 1 0,3 7 0,1 1 0,-2 0 0,0 1 0,0-1 0,-1 1 0,-1 0 0,0 0 0,0 1 0,0 21 0,-4 102-1365,-1-115-5461</inkml:trace>
  <inkml:trace contextRef="#ctx0" brushRef="#br0" timeOffset="1">490 134 24575,'-1'-12'0,"-1"-1"0,-3-16 0,3 22 0,0 0 0,1-1 0,0 1 0,1 0 0,-1-1 0,1 1 0,0-1 0,3-10 0,-3 18 0,0 0 0,0 0 0,0 0 0,0 0 0,0 0 0,0 0 0,0 0 0,0-1 0,0 1 0,0 0 0,0 0 0,0 0 0,0 0 0,0 0 0,0 0 0,0 0 0,0 0 0,0 0 0,0-1 0,0 1 0,0 0 0,0 0 0,1 0 0,-1 0 0,0 0 0,0 0 0,0 0 0,0 0 0,0 0 0,0 0 0,0 0 0,0 0 0,1 0 0,-1 0 0,0 0 0,0 0 0,0 0 0,0 0 0,0 0 0,0 0 0,0 0 0,1 0 0,-1 0 0,0 0 0,0 0 0,0 0 0,0 0 0,0 0 0,0 0 0,0 0 0,0 0 0,1 0 0,-1 0 0,0 0 0,0 0 0,0 0 0,0 0 0,0 1 0,6 8 0,4 14 0,15 63 0,23 159 0,0 5 0,-48-249 0,3 10 86,1 1-1,-1-1 0,7 12 1,-9-21-172,0 1 1,1-1 0,-1 0-1,0 0 1,1 0 0,0 0-1,-1 0 1,1 0 0,0 0-1,0 0 1,0 0 0,1-1-1,-1 1 1,0-1 0,0 0-1,1 0 1,-1 0 0,1 0-1,3 1 1,12-1-6741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2.215"/>
    </inkml:context>
    <inkml:brush xml:id="br0">
      <inkml:brushProperty name="width" value="0.05" units="cm"/>
      <inkml:brushProperty name="height" value="0.05" units="cm"/>
      <inkml:brushProperty name="color" value="#FF0066"/>
    </inkml:brush>
  </inkml:definitions>
  <inkml:trace contextRef="#ctx0" brushRef="#br0">95 253 24575,'-21'0'0,"-11"0"0,5 0 0,12-3 0,18-1 0,20-2 0,14-4 0,16-2 0,10-3 0,-6 2-8191</inkml:trace>
  <inkml:trace contextRef="#ctx0" brushRef="#br0" timeOffset="1">1121 51 24575,'0'-3'0,"-3"-4"0,-1-3 0,-3 0 0,1-2 0,0 5 0,2 6 0,1 6 0,2 8 0,0 2-8191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2.644"/>
    </inkml:context>
    <inkml:brush xml:id="br0">
      <inkml:brushProperty name="width" value="0.05" units="cm"/>
      <inkml:brushProperty name="height" value="0.05" units="cm"/>
      <inkml:brushProperty name="color" value="#FF0066"/>
    </inkml:brush>
  </inkml:definitions>
  <inkml:trace contextRef="#ctx0" brushRef="#br0">3 507 24575,'-1'-10'0,"-1"-12"0,4 19 0,4 13 0,8 27 0,-2 0 0,15 77 0,2 12 0,-24-110 0,-1 0 0,1-1 0,10 21 0,-13-33 0,0 1 0,0-1 0,0 1 0,0-1 0,1 0 0,-1 0 0,1 0 0,0 0 0,0 0 0,0-1 0,0 1 0,0-1 0,1 0 0,6 3 0,-8-4-76,0 0 1,0-1-1,0 0 0,0 1 0,1-1 0,-1 0 0,0 0 0,0 0 1,0 0-1,0-1 0,0 1 0,0 0 0,0-1 0,0 0 1,0 1-1,0-1 0,3-1 0,14-9-6750</inkml:trace>
  <inkml:trace contextRef="#ctx0" brushRef="#br0" timeOffset="1">87 69 24575,'-6'-6'0,"-7"-1"0,-5-3 0,-1 0 0,1-1 0,8 2 0,7 2 0,11 3 0,7 1 0,6 2 0,0 0-8191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3.014"/>
    </inkml:context>
    <inkml:brush xml:id="br0">
      <inkml:brushProperty name="width" value="0.05" units="cm"/>
      <inkml:brushProperty name="height" value="0.05" units="cm"/>
      <inkml:brushProperty name="color" value="#FF0066"/>
    </inkml:brush>
  </inkml:definitions>
  <inkml:trace contextRef="#ctx0" brushRef="#br0">15 0 24575,'-3'0'0,"-4"0"0,2 0 0,5 3 0</inkml:trace>
  <inkml:trace contextRef="#ctx0" brushRef="#br0" timeOffset="1">149 219 24575,'6'14'0,"4"8"0,1 6 0,2 0 0,-3 2 0,-1 2 0,-4 3 0,-2 2 0,-1 3 0,-4 7 0,-5 3 0,-1-7-8191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3.549"/>
    </inkml:context>
    <inkml:brush xml:id="br0">
      <inkml:brushProperty name="width" value="0.05" units="cm"/>
      <inkml:brushProperty name="height" value="0.05" units="cm"/>
      <inkml:brushProperty name="color" value="#FF0066"/>
    </inkml:brush>
  </inkml:definitions>
  <inkml:trace contextRef="#ctx0" brushRef="#br0">8 88 24575,'-7'-78'0,"9"69"0,3 14 0,3 17 0,-3 21 0,-1 0 0,-3 1 0,-1 0 0,-7 46 0,0 2 0,6-61 0,-1 58 0,2-78 0,1 1 0,1-1 0,0 1 0,0-1 0,6 17 0,-7-26 15,0 1 0,0-1 0,0 1 0,1-1-1,-1 1 1,1-1 0,-1 0 0,1 0 0,0 0 0,0 0-1,-1 0 1,2 0 0,-1 0 0,0-1 0,0 1 0,0-1 0,1 1-1,-1-1 1,1 0 0,-1 0 0,1 0 0,3 1 0,-1-2-158,0 1 1,-1-1 0,1 0 0,0-1-1,0 1 1,0-1 0,0 0 0,-1 0 0,1 0-1,0-1 1,6-2 0,23-13-6684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3.927"/>
    </inkml:context>
    <inkml:brush xml:id="br0">
      <inkml:brushProperty name="width" value="0.05" units="cm"/>
      <inkml:brushProperty name="height" value="0.05" units="cm"/>
      <inkml:brushProperty name="color" value="#FF0066"/>
    </inkml:brush>
  </inkml:definitions>
  <inkml:trace contextRef="#ctx0" brushRef="#br0">195 48 24575,'-9'-6'0,"-8"-1"0,-8-4 0,-4 2 0,-4 1 0,2 2 0,5 6 0,8 5 0,12 4 0,13 5 0,5-2-8191</inkml:trace>
  <inkml:trace contextRef="#ctx0" brushRef="#br0" timeOffset="1">783 486 24575,'-3'0'0,"-4"2"0,-3 5 0,-3 0 0,3 0 0,10-5 0,10-2 0,9-5 0,10 0 0,9-1 0,9 2 0,2-2 0,2 0 0,-5 1 0,-8-1 0,-10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4.303"/>
    </inkml:context>
    <inkml:brush xml:id="br0">
      <inkml:brushProperty name="width" value="0.05" units="cm"/>
      <inkml:brushProperty name="height" value="0.05" units="cm"/>
      <inkml:brushProperty name="color" value="#FF0066"/>
    </inkml:brush>
  </inkml:definitions>
  <inkml:trace contextRef="#ctx0" brushRef="#br0">47 32 24575,'-14'-14'0,"-2"1"0,4 8 0,8 17 0,7 14 0,2 15 0,5 12 0,-1 8 0,-1 5 0,-2 3 0,-2-10-8191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4.678"/>
    </inkml:context>
    <inkml:brush xml:id="br0">
      <inkml:brushProperty name="width" value="0.05" units="cm"/>
      <inkml:brushProperty name="height" value="0.05" units="cm"/>
      <inkml:brushProperty name="color" value="#FF0066"/>
    </inkml:brush>
  </inkml:definitions>
  <inkml:trace contextRef="#ctx0" brushRef="#br0">6 462 24575,'-3'-13'0,"2"13"0,1-1 0,0 1 0,-1-1 0,1 0 0,0 1 0,0-1 0,0 1 0,-1-1 0,1 0 0,0 1 0,0-1 0,0 0 0,0 1 0,0-1 0,0 0 0,0 1 0,0-1 0,0 1 0,1-1 0,-1 0 0,0 1 0,0-1 0,1 1 0,-1-1 0,0 0 0,0 1 0,1-1 0,-1 1 0,1-1 0,-1 1 0,0-1 0,1 1 0,0-1 0,3-3 0,0 1 0,0 0 0,0 0 0,1 0 0,-1 0 0,1 1 0,-1-1 0,1 1 0,8-2 0,49-11 0,-42 12 0,63-10 0,-50 9 0,57-15 0,-87 19 0,0-1 0,0 0 0,0-1 0,0 1 0,0 0 0,0-1 0,-1 0 0,1 1 0,-1-1 0,1 0 0,-1 0 0,0-1 0,3-2 0,-4 3 0,0 1 0,-1 0 0,1-1 0,-1 1 0,0 0 0,1-1 0,-1 1 0,0 0 0,0-1 0,0 1 0,0-1 0,0 1 0,0 0 0,0-1 0,0 1 0,0-1 0,-1 1 0,1 0 0,-1-1 0,1 1 0,-1 0 0,1 0 0,-1-1 0,0 1 0,0 0 0,1 0 0,-1 0 0,0 0 0,0 0 0,0 0 0,-2-2 0,-13-10 0,-1 0 0,0 1 0,-1 1 0,-36-17 0,6 3 0,43 22 0,0 0 0,0 0 0,-1 0 0,1 1 0,-9-3 0,13 5 0,0-1 0,1 1 0,-1 0 0,0 0 0,0 0 0,0 0 0,0 0 0,1 0 0,-1 0 0,0 0 0,0 0 0,0 0 0,0 0 0,1 0 0,-1 1 0,0-1 0,0 0 0,1 0 0,-1 1 0,0-1 0,0 1 0,1-1 0,-1 1 0,0-1 0,1 1 0,-1-1 0,1 1 0,-1 0 0,1-1 0,-1 1 0,1 0 0,-1-1 0,1 1 0,0 0 0,-1 0 0,1-1 0,0 1 0,-1 0 0,1 1 0,-1 10 0,0 1 0,0 0 0,2-1 0,-1 1 0,2 0 0,4 21 0,-1-1 0,16 142-1365,-14-122-5461</inkml:trace>
  <inkml:trace contextRef="#ctx0" brushRef="#br0" timeOffset="1">1217 57 24575,'-5'-2'0,"-6"-5"0,-3-3 0,-2-1 0,1 0 0,7 1 0,7 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3.660"/>
    </inkml:context>
    <inkml:brush xml:id="br0">
      <inkml:brushProperty name="width" value="0.05" units="cm"/>
      <inkml:brushProperty name="height" value="0.05" units="cm"/>
      <inkml:brushProperty name="color" value="#FF0066"/>
    </inkml:brush>
  </inkml:definitions>
  <inkml:trace contextRef="#ctx0" brushRef="#br0">1 17 24575,'0'-16'0,"0"34"0,0 9 0,40 535 0,70 108 224,-47-318-1813,-52-287-5237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5.038"/>
    </inkml:context>
    <inkml:brush xml:id="br0">
      <inkml:brushProperty name="width" value="0.05" units="cm"/>
      <inkml:brushProperty name="height" value="0.05" units="cm"/>
      <inkml:brushProperty name="color" value="#FF0066"/>
    </inkml:brush>
  </inkml:definitions>
  <inkml:trace contextRef="#ctx0" brushRef="#br0">89 0 24575,'-3'3'0,"0"3"0,-4 8 0,1 3 0,-3 4 0,1 5 0,-1 4 0,0 2 0,0 5 0,1 1 0,-1 0 0,1-6-8191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5.448"/>
    </inkml:context>
    <inkml:brush xml:id="br0">
      <inkml:brushProperty name="width" value="0.05" units="cm"/>
      <inkml:brushProperty name="height" value="0.05" units="cm"/>
      <inkml:brushProperty name="color" value="#FF0066"/>
    </inkml:brush>
  </inkml:definitions>
  <inkml:trace contextRef="#ctx0" brushRef="#br0">46 49 24575,'1'-19'0,"-1"-8"0,0 25 0,-1 15 0,-13 152 0,-4 79 0,4 62 0,15-297-1365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6.057"/>
    </inkml:context>
    <inkml:brush xml:id="br0">
      <inkml:brushProperty name="width" value="0.05" units="cm"/>
      <inkml:brushProperty name="height" value="0.05" units="cm"/>
      <inkml:brushProperty name="color" value="#FF0066"/>
    </inkml:brush>
  </inkml:definitions>
  <inkml:trace contextRef="#ctx0" brushRef="#br0">118 442 24575,'-16'-38'0,"-11"-24"0,4-2 0,-22-89 0,43 144 0,0 1 0,1 0 0,0 0 0,0-1 0,1 1 0,0 0 0,1-1 0,1-9 0,-1 16 0,0 0 0,-1-1 0,1 1 0,0 0 0,0 0 0,1 0 0,-1 0 0,0 0 0,1 1 0,-1-1 0,1 0 0,-1 0 0,1 1 0,0-1 0,0 1 0,0 0 0,-1 0 0,2-1 0,-1 1 0,0 0 0,0 1 0,0-1 0,0 0 0,0 1 0,1-1 0,-1 1 0,0-1 0,1 1 0,-1 0 0,0 0 0,0 0 0,5 1 0,10 1 0,0 0 0,0 1 0,0 1 0,0 1 0,31 13 0,-20-5 0,0 1 0,38 26 0,-56-33 0,0 0 0,-1 0 0,0 1 0,0 0 0,-1 1 0,0 0 0,0 1 0,-1-1 0,0 1 0,8 19 0,-11-22 0,-2 1 0,1 0 0,-1 0 0,0 0 0,-1 0 0,0 0 0,0 0 0,-1 1 0,0-1 0,0 0 0,-1 0 0,0 0 0,-1 1 0,1-1 0,-2 0 0,-4 11 0,3-8 0,-1 0 0,0-1 0,-1 0 0,0 0 0,-1 0 0,0-1 0,-1 0 0,1-1 0,-2 1 0,1-1 0,-1-1 0,0 0 0,-1 0 0,-16 8 0,25-14 0,1-1 0,-1 1 0,0-1 0,0 1 0,0-1 0,0 0 0,1 0 0,-1 1 0,0-1 0,0 0 0,0 0 0,0 0 0,0 0 0,0 0 0,0 0 0,1 0 0,-3 0 0,3-1 0,0 1 0,0 0 0,0-1 0,0 1 0,0 0 0,0-1 0,0 1 0,-1-1 0,1 1 0,0 0 0,0-1 0,0 1 0,1 0 0,-1-1 0,0 1 0,0-1 0,0 1 0,0 0 0,0-1 0,0 1 0,0 0 0,1-1 0,-1 1 0,0 0 0,0-1 0,1 1 0,22-29 0,-2 9 0,1 2 0,1 0 0,0 1 0,2 2 0,-1 0 0,2 2 0,0 0 0,0 2 0,1 1 0,44-10 0,-65 19 0,0 0 0,0 0 0,0 0 0,0 1 0,0 0 0,0 0 0,0 1 0,0 0 0,0 0 0,-1 0 0,1 1 0,0-1 0,0 1 0,-1 1 0,10 4 0,-11-4 0,0 1 0,1 0 0,-1 0 0,0 0 0,-1 0 0,1 0 0,-1 1 0,0-1 0,0 1 0,0 0 0,-1 0 0,1 0 0,-1 1 0,0-1 0,-1 0 0,2 11 0,-1-3 0,-1 0 0,0 1 0,-1-1 0,-1 0 0,0 0 0,-1 1 0,0-1 0,-1 0 0,0 0 0,-1-1 0,-1 1 0,0-1 0,-12 22 0,16-32 0,-1 1 0,0 0 0,0-1 0,0 0 0,0 1 0,0-1 0,0 0 0,0 0 0,-5 3 0,6-5 0,0 1 0,1-1 0,-1 0 0,0 1 0,0-1 0,1 0 0,-1 0 0,0 0 0,0 0 0,0 0 0,1 0 0,-1 0 0,0 0 0,0 0 0,1 0 0,-1 0 0,0 0 0,0 0 0,0-1 0,1 1 0,-1 0 0,0-1 0,1 1 0,-1-1 0,0 1 0,1 0 0,-1-1 0,0 1 0,1-1 0,-1 0 0,1 1 0,-1-1 0,1 1 0,0-1 0,-1 0 0,1 1 0,-1-1 0,1 0 0,0 0 0,0 1 0,-1-3 0,-2-4 0,1-1 0,0-1 0,0 1 0,1 0 0,0 0 0,0-1 0,1 1 0,0 0 0,0-1 0,1 1 0,0 0 0,1-1 0,3-11 0,0 5 0,0 0 0,1 0 0,0 1 0,1 0 0,1 0 0,12-17 0,-10 19 0,1 0 0,0 0 0,1 1 0,0 0 0,1 1 0,0 1 0,0 0 0,1 1 0,28-12 0,-34 16 0,1 1 0,0 1 0,0-1 0,0 1 0,0 1 0,1 0 0,-1 0 0,11 1 0,-14 1 0,0 0 0,0 0 0,0 0 0,0 0 0,0 1 0,0 0 0,0 1 0,-1-1 0,1 1 0,-1 0 0,0 0 0,0 1 0,6 4 0,-7-4 0,0 0 0,0 1 0,0-1 0,0 1 0,-1 0 0,0-1 0,0 1 0,0 1 0,-1-1 0,0 0 0,0 1 0,2 8 0,-2-4 0,-1 0 0,0-1 0,0 1 0,-1 0 0,0-1 0,-4 19 0,-2 1 0,-2-1 0,-1 0 0,-23 50 0,22-57-1365,5-7-5461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6.416"/>
    </inkml:context>
    <inkml:brush xml:id="br0">
      <inkml:brushProperty name="width" value="0.05" units="cm"/>
      <inkml:brushProperty name="height" value="0.05" units="cm"/>
      <inkml:brushProperty name="color" value="#FF0066"/>
    </inkml:brush>
  </inkml:definitions>
  <inkml:trace contextRef="#ctx0" brushRef="#br0">121 213 24575,'-21'-43'0,"-8"-14"0,0 6 0,5 13 0,6 14-8191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6.966"/>
    </inkml:context>
    <inkml:brush xml:id="br0">
      <inkml:brushProperty name="width" value="0.05" units="cm"/>
      <inkml:brushProperty name="height" value="0.05" units="cm"/>
      <inkml:brushProperty name="color" value="#FF0066"/>
    </inkml:brush>
  </inkml:definitions>
  <inkml:trace contextRef="#ctx0" brushRef="#br0">0 275 24575,'5'4'0,"1"0"0,-1 0 0,1 0 0,-1-1 0,1 0 0,0 0 0,0 0 0,12 3 0,-12-5 0,-1 1 0,0 0 0,1 0 0,-1 0 0,0 1 0,0-1 0,0 1 0,-1 1 0,1-1 0,-1 1 0,0-1 0,0 1 0,5 6 0,-4-1 0,0 0 0,0 0 0,-1 1 0,0 0 0,0 0 0,-1 0 0,-1 0 0,3 20 0,-4-21 0,0 0 0,-1 0 0,0 0 0,0 0 0,-1 0 0,0 0 0,0-1 0,-1 1 0,-1 0 0,-5 14 0,0-13 0,3-16 0,4-21 0,5 10 0,1-1 0,0 1 0,1 0 0,1 0 0,1 0 0,15-24 0,-7 16 0,1 1 0,1 1 0,29-29 0,-38 44 0,-1 0 0,1 1 0,1 0 0,-1 0 0,1 1 0,1 0 0,13-5 0,-21 9 0,0 1 0,0 0 0,0 0 0,0 0 0,0 0 0,0 1 0,0-1 0,0 1 0,0 0 0,1 0 0,-1 0 0,0 0 0,0 1 0,0-1 0,0 1 0,0 0 0,0 0 0,0 0 0,0 0 0,0 0 0,0 1 0,0-1 0,-1 1 0,1 0 0,-1 0 0,1 0 0,-1 0 0,0 0 0,0 0 0,1 1 0,1 3 0,0 2 0,0 0 0,0-1 0,-1 1 0,0 1 0,0-1 0,-1 0 0,0 1 0,-1-1 0,1 13 0,-1 12 0,-3 36 0,1-43 0,0 5-1365,0-7-5461</inkml:trace>
  <inkml:trace contextRef="#ctx0" brushRef="#br0" timeOffset="1">707 39 24575,'0'-14'0,"0"-2"0,0 8 0,3 10 0,1 17 0,0 13 0,1 14 0,1 9 0,2 7 0,-1 2 0,2-2 0,-1-2 0,1-6 0,-1-12-8191</inkml:trace>
  <inkml:trace contextRef="#ctx0" brushRef="#br0" timeOffset="2">656 427 24575,'-17'-18'0,"-6"-7"0,5-4 0,10 2 0,12 4 0,23 1 0,19 1 0,15 1 0,11-1 0,-5 2-8191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7.336"/>
    </inkml:context>
    <inkml:brush xml:id="br0">
      <inkml:brushProperty name="width" value="0.05" units="cm"/>
      <inkml:brushProperty name="height" value="0.05" units="cm"/>
      <inkml:brushProperty name="color" value="#FF0066"/>
    </inkml:brush>
  </inkml:definitions>
  <inkml:trace contextRef="#ctx0" brushRef="#br0">472 311 24575,'-1'-48'0,"-8"-53"0,6 79 0,-1 0 0,-1 0 0,-1 0 0,-12-27 0,17 47 0,0-1 0,0 1 0,0 0 0,0 0 0,-1 0 0,1 1 0,-1-1 0,-2-3 0,3 5 0,1-1 0,-1 1 0,1 0 0,-1-1 0,1 1 0,-1 0 0,1 0 0,-1 0 0,1-1 0,-1 1 0,1 0 0,-1 0 0,1 0 0,-1 0 0,0 0 0,1 0 0,-1 0 0,1 0 0,-1 0 0,1 0 0,-1 0 0,0 0 0,0 1 0,-1 0 0,0 1 0,0-1 0,1 1 0,-1 0 0,0 0 0,1-1 0,-1 1 0,1 0 0,0 1 0,0-1 0,-1 0 0,1 0 0,1 0 0,-1 1 0,-1 2 0,-6 22 0,1 1 0,2 1 0,-4 33 0,1 93 0,7-131 0,6 559 0,2-298 0,-7-251 0,-1 111 0,-1-127 0,0 0 0,-1-1 0,0 1 0,-1-1 0,-12 30 0,14-43-72,1-1 1,-1 0-1,0 0 0,0 0 0,0 0 0,0 0 0,0 0 0,0 0 1,-1-1-1,1 1 0,-1-1 0,0 0 0,0 0 0,0 0 0,0 0 1,0 0-1,0-1 0,-5 2 0,-21 3-6754</inkml:trace>
  <inkml:trace contextRef="#ctx0" brushRef="#br0" timeOffset="1">1 1085 24575,'0'-23'0,"2"-16"0,5-7 0,3-2 0,6 5 0,6 6 0,8 8 0,10 4 0,7 5 0,7 3 0,6 3 0,6 0 0,4-2 0,2 0 0,-3-1 0,-14 3-8191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7.695"/>
    </inkml:context>
    <inkml:brush xml:id="br0">
      <inkml:brushProperty name="width" value="0.05" units="cm"/>
      <inkml:brushProperty name="height" value="0.05" units="cm"/>
      <inkml:brushProperty name="color" value="#FF0066"/>
    </inkml:brush>
  </inkml:definitions>
  <inkml:trace contextRef="#ctx0" brushRef="#br0">286 47 24575,'-3'-1'0,"0"1"0,0-1 0,0 0 0,0 0 0,1 0 0,-1 0 0,0 0 0,-4-3 0,-6-3 0,9 6 0,-9-5 0,0 1 0,0 1 0,-1 0 0,-26-4 0,37 8 0,-1-1 0,0 1 0,1 0 0,-1 1 0,1-1 0,-1 1 0,1-1 0,-1 1 0,1 0 0,-1 0 0,1 1 0,0-1 0,-1 1 0,1 0 0,0 0 0,0 0 0,0 0 0,1 0 0,-1 0 0,0 1 0,1-1 0,-1 1 0,1 0 0,-3 5 0,-3 6 0,1 0 0,1 0 0,0 0 0,1 1 0,1 0 0,-4 20 0,-8 94 0,13-83 0,1 0 0,7 64 0,-3-92 0,0-1 0,2 0 0,0-1 0,0 1 0,2-1 0,0 1 0,1-2 0,0 1 0,17 24 0,-18-32-151,0-1-1,1 0 0,0 0 0,0 0 1,0-1-1,1 0 0,0-1 1,17 10-1,19 4-6674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8.133"/>
    </inkml:context>
    <inkml:brush xml:id="br0">
      <inkml:brushProperty name="width" value="0.05" units="cm"/>
      <inkml:brushProperty name="height" value="0.05" units="cm"/>
      <inkml:brushProperty name="color" value="#FF0066"/>
    </inkml:brush>
  </inkml:definitions>
  <inkml:trace contextRef="#ctx0" brushRef="#br0">37 367 24575,'0'-3'0,"0"-4"0,3 0 0,0 3 0,4 6 0,3 7 0,2 6 0,0 6 0,0 8 0,-2 5 0,-2 1 0,-3 2 0,-3 0 0,0-1 0,-2-4 0,3-6 0,0-9-8191</inkml:trace>
  <inkml:trace contextRef="#ctx0" brushRef="#br0" timeOffset="1">222 13 24575,'-18'-3'0,"-13"0"0,-8-1 0,-2 1 0,2 4 0,8 4 0,12 5 0,15 3 0,14-1 0,6-2-8191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8.489"/>
    </inkml:context>
    <inkml:brush xml:id="br0">
      <inkml:brushProperty name="width" value="0.05" units="cm"/>
      <inkml:brushProperty name="height" value="0.05" units="cm"/>
      <inkml:brushProperty name="color" value="#FF0066"/>
    </inkml:brush>
  </inkml:definitions>
  <inkml:trace contextRef="#ctx0" brushRef="#br0">12 4 24575,'-11'-4'0,"25"14"0,2 7 0,-1 2 0,0 0 0,-1 1 0,-1 0 0,-1 1 0,-1 0 0,10 29 0,-7-14 0,-3 1 0,-1 1 0,10 67 0,-18-84-85,0 0 0,-1 0-1,-1 0 1,-1 0 0,-1 1-1,-1-1 1,0 0 0,-2-1-1,0 1 1,-2-1 0,0 0-1,-1-1 1,-1 1 0,-1-2-1,-21 32 1,-8-3-6741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38.832"/>
    </inkml:context>
    <inkml:brush xml:id="br0">
      <inkml:brushProperty name="width" value="0.05" units="cm"/>
      <inkml:brushProperty name="height" value="0.05" units="cm"/>
      <inkml:brushProperty name="color" value="#FF0066"/>
    </inkml:brush>
  </inkml:definitions>
  <inkml:trace contextRef="#ctx0" brushRef="#br0">112 39 24575,'-3'0'0,"-6"-3"0,-5-1 0,-6 0 0,-2 1 0,3-2 0,4-3 0,8 0 0,5 5 0</inkml:trace>
  <inkml:trace contextRef="#ctx0" brushRef="#br0" timeOffset="1">179 409 24575,'-8'20'0,"-7"9"0,-2 6 0,-2 2 0,0 2 0,-1 4 0,-4 7 0,1-5-8191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4.385"/>
    </inkml:context>
    <inkml:brush xml:id="br0">
      <inkml:brushProperty name="width" value="0.05" units="cm"/>
      <inkml:brushProperty name="height" value="0.05" units="cm"/>
      <inkml:brushProperty name="color" value="#FF0066"/>
    </inkml:brush>
  </inkml:definitions>
  <inkml:trace contextRef="#ctx0" brushRef="#br0">23 372 24575,'-21'3'0,"21"-3"0,-1 1 0,1-1 0,0 0 0,0 0 0,0 0 0,0 0 0,0 1 0,0-1 0,0 0 0,0 0 0,0 0 0,0 0 0,0 1 0,0-1 0,0 0 0,0 0 0,0 0 0,0 1 0,0-1 0,0 0 0,0 0 0,0 0 0,0 0 0,0 1 0,0-1 0,1 0 0,-1 0 0,0 0 0,0 0 0,0 0 0,0 1 0,0-1 0,0 0 0,0 0 0,1 0 0,-1 0 0,0 0 0,0 0 0,0 0 0,0 0 0,1 1 0,-1-1 0,0 0 0,0 0 0,0 0 0,0 0 0,1 0 0,-1 0 0,6 2 0,-1 1 0,1-1 0,0 0 0,11 2 0,50 4 0,0-3 0,80-5 0,-64 0 0,1645-34-6641,-1494 27 6024,3826-152-5393,-1105 37 2895,-2532 106 3193,1511-47 1338,-1832 60-706,8 0 1145,137 12 0,-215-3-865,-32-6-976,0 0 0,0 0 0,0 0 0,0 0 1,0 0-1,0 0 0,0 0 0,1 0 0,-1 0 0,0 0 0,0 0 1,0 0-1,0 0 0,0 0 0,0 0 0,0 0 0,0 0 0,0 0 0,0 0 1,0 0-1,0 0 0,0 0 0,1 1 0,-1-1 0,0 0 0,0 0 1,0 0-1,0 0 0,0 0 0,0 0 0,0 0 0,0 0 0,0 0 1,0 0-1,0 0 0,0 1 0,0-1 0,0 0 0,0 0 0,0 0 1,0 0-1,0 0 0,0 0 0,0 0 0,0 0 0,0 0 0,0 0 1,0 1-1,0-1 0,-1 0 0,1 0 0,0 0 0,0 0 0,0 0 0,0 0 1,0 0-1,0 0 0,0 0 0,0 0 0,0 0 0,0 0 0,0 0 1,0 0-1,0 0 0,-1 0 0,1 0 0,0 0 0,-16 4 1690,-38 2-1422,-14-2-1941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40.518"/>
    </inkml:context>
    <inkml:brush xml:id="br0">
      <inkml:brushProperty name="width" value="0.05" units="cm"/>
      <inkml:brushProperty name="height" value="0.05" units="cm"/>
      <inkml:brushProperty name="color" value="#FF0066"/>
    </inkml:brush>
  </inkml:definitions>
  <inkml:trace contextRef="#ctx0" brushRef="#br0">330 334 24575,'-23'-103'0,"13"53"0,2-4 0,6 39 0,0 1 0,0 0 0,-1 0 0,-9-24 0,11 36 0,1 0 0,-1 0 0,0 0 0,0 1 0,0-1 0,0 0 0,-1 1 0,1-1 0,0 1 0,-1-1 0,1 1 0,-1 0 0,1-1 0,-1 1 0,1 0 0,-1 0 0,0 0 0,0 0 0,0 0 0,1 1 0,-1-1 0,0 1 0,0-1 0,0 1 0,0-1 0,0 1 0,0 0 0,0 0 0,0 0 0,0 0 0,0 1 0,0-1 0,0 0 0,0 1 0,0-1 0,0 1 0,0 0 0,1 0 0,-1-1 0,0 1 0,-2 2 0,-6 3 0,0 0 0,1 1 0,-1 1 0,1-1 0,-13 16 0,8-6 0,1-1 0,0 2 0,1 0 0,1 0 0,1 1 0,1 0 0,0 1 0,2 0 0,0 1 0,1-1 0,1 1 0,1 0 0,1 1 0,1-1 0,1 35 0,3-19 0,1 1 0,2-1 0,2-1 0,1 1 0,2-1 0,2-1 0,1 0 0,21 40 0,194 309 0,-72-133 0,-112-174 0,44 111 0,-56-98-57,-4 1 0,-3 1-1,-5 1 1,-4 1 0,5 109 0,-15-35-58,-7-1 1,-25 179-1,1-169 115,-7-2 0,-69 216 0,-168 316 0,170-503 0,79-167 0,-3-1 0,0 0 0,-36 39 0,55-71 43,1 0 0,-1-1 0,0 1 0,0-1 0,0 0 0,0 0 0,-6 2 0,9-4-36,1-1 1,-1 1 0,0-1-1,0 0 1,0 0-1,0 1 1,0-1 0,0 0-1,0 0 1,0 0 0,0 0-1,0 0 1,1 0 0,-1-1-1,0 1 1,0 0-1,0 0 1,0 0 0,0-1-1,0 1 1,0-1 0,1 1-1,-1-1 1,0 1 0,0-1-1,1 1 1,-1-1-1,0 0 1,1 1 0,-1-1-1,0 0 1,1 1 0,-1-1-1,1 0 1,-1 0 0,1 0-1,0 0 1,-1 1-1,1-1 1,0 0 0,-1 0-1,1 0 1,0 0 0,0-2-1,-1-2-7,0 0 0,0 0 0,1 0 0,-1-1 0,1 1 0,0 0 0,1 0 0,-1-1 0,1 1 0,0 0 0,1 0 0,-1 0 0,1 0 0,0 0 0,0 0 0,0 0 0,1 1 0,0-1 0,0 1 0,0 0 0,0 0 0,1 0 0,-1 0 0,1 1 0,0-1 0,5-2 0,2-2 0,0 0 0,1 1 0,0 0 0,0 1 0,0 1 0,1 0 0,0 0 0,0 2 0,15-4 0,3 4 0,0 0 0,0 2 0,1 1 0,-1 2 0,0 1 0,0 2 0,0 0 0,-1 2 0,0 2 0,45 18 0,-34-9 0,-1 1 0,-1 2 0,0 2 0,-2 1 0,-1 2 0,60 57 0,-69-56 0,-2 2 0,-1 1 0,-1 1 0,-1 0 0,-2 2 0,-2 1 0,0 0 0,22 69 0,-24-50 0,-2 1 0,-3 1 0,-2 0 0,-2 0 0,-2 85 0,-34 264-190,-33-1-117,24-168 231,-45 383 76,42 2 0,40-519 0,14 103 0,-6-155 0,1 0 0,2-1 0,3 0 0,21 52 0,-28-84 41,1-1 0,1 1 0,0-1 0,1-1 0,1 0 0,18 22 0,-25-33-32,0 1 1,0-1-1,1 0 1,-1 0-1,1-1 1,0 1-1,0-1 1,-1 0 0,2 0-1,-1 0 1,0 0-1,0-1 1,1 1-1,-1-1 1,0 0-1,1-1 1,-1 1 0,1-1-1,0 0 1,-1 0-1,1 0 1,-1 0-1,1-1 1,-1 0-1,0 0 1,1 0 0,-1-1-1,0 1 1,7-5-1,-4 3-282,-1-1 0,0 0 0,0 0 0,6-6 0,2-4-6553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1.834"/>
    </inkml:context>
    <inkml:brush xml:id="br0">
      <inkml:brushProperty name="width" value="0.05" units="cm"/>
      <inkml:brushProperty name="height" value="0.05" units="cm"/>
      <inkml:brushProperty name="color" value="#FF0066"/>
    </inkml:brush>
  </inkml:definitions>
  <inkml:trace contextRef="#ctx0" brushRef="#br0">144 251 24575,'-7'-12'0,"0"-1"0,-2 2 0,-10-14 0,11 15 0,0 1 0,1-1 0,1 0 0,-11-22 0,16 30 0,0 1 0,1-1 0,-1 0 0,1 0 0,-1 0 0,1 0 0,0 0 0,0 0 0,0 0 0,0 0 0,0 0 0,0 0 0,0 0 0,1 0 0,-1 0 0,1 0 0,-1 0 0,3-3 0,-2 2 0,1 0 0,0 1 0,0-1 0,0 1 0,1-1 0,-1 1 0,1 0 0,-1 0 0,1 0 0,4-2 0,6-3 0,0 2 0,1-1 0,0 2 0,15-4 0,-25 7 0,25-5 0,0 0 0,1 3 0,-1 0 0,1 2 0,0 1 0,-1 1 0,1 1 0,-1 2 0,0 2 0,0 0 0,0 2 0,-1 1 0,0 1 0,0 1 0,-1 2 0,-1 0 0,33 24 0,-31-18 0,-1 2 0,-1 0 0,-1 2 0,-1 1 0,0 1 0,-2 1 0,-2 1 0,0 1 0,-2 1 0,0 0 0,-3 1 0,0 1 0,-2 0 0,17 62 0,-21-53 0,-2 0 0,-2 1 0,-2-1 0,-2 51 0,-4-32 0,-3 0 0,-18 75 0,-17 21 0,-75 180 0,85-253 0,-335 1037-775,353-1071 775,-210 833 0,192-721 0,8 2 0,7 0 0,6 255 0,16-331 15,22 116-1,-16-144-39,3 0 0,43 108 0,-42-131 10,1-1-1,2-1 1,1 0-1,2-1 0,38 43 1,-40-54 12,1 0-1,1-2 1,0-1 0,2 0 0,0-2 0,1 0-1,0-2 1,28 11 0,-20-13 62,1-1 0,0-1 0,0-2 0,1-1 0,0-2 0,0-2 0,68-2 0,-52-4 35,-1-2 0,0-3 1,0-1-1,92-32 0,-129 36-94,36-14 0,-46 18 0,0-1 0,0 1 0,0-1 0,0 0 0,0 0 0,0 0 0,-1 0 0,1-1 0,-1 1 0,0-1 0,4-4 0,-6 7 0,0-1 0,1 1 0,-1 0 0,0-1 0,0 1 0,0 0 0,0 0 0,0-1 0,1 1 0,-1 0 0,0-1 0,0 1 0,0 0 0,0-1 0,0 1 0,0 0 0,0-1 0,0 1 0,0 0 0,0-1 0,0 1 0,0 0 0,-1-1 0,1 1 0,0 0 0,0-1 0,0 1 0,0 0 0,0 0 0,-1-1 0,1 1 0,0 0 0,0 0 0,0-1 0,-1 1 0,-13-3 0,-17 7 0,-2 6 0,2 1 0,0 1 0,0 2 0,-36 22 0,-108 83 0,127-80 0,1 2 0,3 2 0,-54 67 0,46-43 0,-82 143 0,63-71 0,6 3 0,-60 192 0,89-215 0,-28 159 0,9 126 0,53-380 0,-6 42 0,7-62 0,0-1 0,0 1 0,0 0 0,0-1 0,-1 1 0,1-1 0,-1 1 0,0-1 0,0 0 0,0 0 0,0 1 0,-1-2 0,-3 5 0,4-6 10,1 0 0,-1 0 0,0 0 0,0 0 0,0 0 0,0 0 1,0-1-1,0 1 0,0 0 0,0-1 0,0 0 0,0 1 0,0-1 0,0 0 0,0 0 0,-4-1 0,2 0 14,-1 0 1,0 0-1,1-1 0,-1 1 1,1-1-1,-8-5 1,-1-1-452,0-1 0,1-1 1,-14-14-1,-4-6-6399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2.365"/>
    </inkml:context>
    <inkml:brush xml:id="br0">
      <inkml:brushProperty name="width" value="0.05" units="cm"/>
      <inkml:brushProperty name="height" value="0.05" units="cm"/>
      <inkml:brushProperty name="color" value="#FF0066"/>
    </inkml:brush>
  </inkml:definitions>
  <inkml:trace contextRef="#ctx0" brushRef="#br0">1782 85 24575,'0'-4'0,"-1"1"0,0-1 0,0 1 0,0-1 0,0 1 0,-1 0 0,1 0 0,-1-1 0,0 1 0,0 1 0,0-1 0,0 0 0,0 0 0,-1 1 0,0-1 0,1 1 0,-1 0 0,-3-3 0,-4-4 0,9 9 0,1 0 0,0 0 0,-1 0 0,1 0 0,0 0 0,0-1 0,-1 1 0,1 0 0,0 0 0,0 0 0,-1-1 0,1 1 0,0 0 0,0 0 0,0-1 0,-1 1 0,1 0 0,0-1 0,0 1 0,0 0 0,0 0 0,0-1 0,0 1 0,0 0 0,0-1 0,0 1 0,-1 0 0,1-1 0,0 1 0,0 0 0,1-1 0,-1 1 0,0 0 0,0-1 0,0 1 0,0 0 0,0-1 0,0 1 0,0 0 0,0 0 0,1-1 0,-1 1 0,0 0 0,0 0 0,0-1 0,1 1 0,-1 0 0,0 0 0,0-1 0,1 1 0,-1 0 0,0 0 0,0 0 0,1 0 0,-1-1 0,0 1 0,1 0 0,-1 0 0,0 0 0,1 0 0,-1 0 0,0 0 0,1 0 0,26-3 0,-23 3 0,392 12 0,-337-8 0,305 29 0,-266-20 0,161 46 0,-228-50 0,0 2 0,0 1 0,-1 1 0,49 31 0,-64-33 0,0 0 0,0 1 0,-1 0 0,-1 1 0,0 1 0,-1 0 0,0 0 0,-1 2 0,16 29 0,-11-12 5,-3 0 0,0 2-1,-3-1 1,0 1 0,-3 1-1,-1 0 1,2 45 0,-5 6-99,-15 164 1,-5-125-232,-5-1 0,-6-2 0,-5 0 0,-5-2 0,-6-2 0,-72 140-1,31-99-187,-7-5 0,-6-3 0,-210 246 0,172-248 513,-6-7 0,-319 247 0,272-256 0,-7-8 0,-279 133 0,60-70 130,275-134-523,-148 37-1,244-81-2663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2.843"/>
    </inkml:context>
    <inkml:brush xml:id="br0">
      <inkml:brushProperty name="width" value="0.05" units="cm"/>
      <inkml:brushProperty name="height" value="0.05" units="cm"/>
      <inkml:brushProperty name="color" value="#FF0066"/>
    </inkml:brush>
  </inkml:definitions>
  <inkml:trace contextRef="#ctx0" brushRef="#br0">66 123 24575,'1'-12'0,"0"0"0,5-22 0,-3 23 0,-1 0 0,-1 1 0,1-18 0,-4 23 0,-1 10 0,-3 11 0,-6 35 0,4 1 0,-5 88 0,7-64 0,1-20 0,-22 398 0,28-402-1365,2-10-5461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3.313"/>
    </inkml:context>
    <inkml:brush xml:id="br0">
      <inkml:brushProperty name="width" value="0.05" units="cm"/>
      <inkml:brushProperty name="height" value="0.05" units="cm"/>
      <inkml:brushProperty name="color" value="#FF0066"/>
    </inkml:brush>
  </inkml:definitions>
  <inkml:trace contextRef="#ctx0" brushRef="#br0">440 371 24575,'15'-39'0,"-8"21"0,-1-1 0,8-34 0,-12 39 0,-1-1 0,0 0 0,0 0 0,-2 1 0,0-1 0,-1 0 0,0 1 0,-5-16 0,6 25 0,0 0 0,-1 0 0,0 0 0,0 0 0,0 0 0,-1 1 0,0-1 0,0 1 0,0-1 0,0 1 0,0 0 0,-1 0 0,0 1 0,0-1 0,0 1 0,0 0 0,-1 0 0,1 0 0,-1 1 0,0-1 0,1 1 0,-1 0 0,0 0 0,0 1 0,-9-2 0,7 3 0,0 0 0,1 0 0,-1 0 0,1 1 0,-1 0 0,1 1 0,0-1 0,-1 1 0,1 0 0,0 1 0,0 0 0,0 0 0,1 0 0,-9 6 0,-1 2 0,0 1 0,1 1 0,-23 25 0,13-10 0,2 1 0,0 1 0,2 2 0,-19 39 0,28-46 0,0 0 0,2 1 0,1 0 0,0 0 0,2 1 0,-3 37 0,8-58 0,1-1 0,0 1 0,0 0 0,0-1 0,1 1 0,0 0 0,0-1 0,1 1 0,-1-1 0,1 1 0,4 7 0,-4-10 0,-1-1 0,1 1 0,0-1 0,0 0 0,0 0 0,0 0 0,1 0 0,-1 0 0,0 0 0,1 0 0,0-1 0,-1 1 0,1-1 0,0 0 0,0 1 0,-1-2 0,1 1 0,0 0 0,0 0 0,0-1 0,0 0 0,0 1 0,4-1 0,5-1 0,0 0 0,0-1 0,0 0 0,0-1 0,0-1 0,0 1 0,-1-2 0,0 0 0,0 0 0,15-10 0,2-4 0,0 0 0,38-37 0,-30 20 0,-2-2 0,-1-1 0,-2-2 0,36-63 0,-52 83 0,-15 20 0,0 1 0,0 0 0,0 0 0,0 0 0,0 0 0,1-1 0,-1 1 0,0 0 0,0 0 0,0 0 0,0 0 0,0-1 0,0 1 0,0 0 0,0 0 0,1 0 0,-1 0 0,0 0 0,0 0 0,0-1 0,0 1 0,0 0 0,1 0 0,-1 0 0,0 0 0,0 0 0,0 0 0,1 0 0,-1 0 0,0 0 0,0 0 0,0 0 0,0 0 0,1 0 0,-1 0 0,0 0 0,0 0 0,0 0 0,1 0 0,-1 0 0,0 0 0,0 0 0,0 0 0,0 0 0,1 0 0,-1 1 0,0-1 0,0 0 0,0 0 0,0 0 0,0 0 0,1 0 0,-1 0 0,0 1 0,0-1 0,0 0 0,0 0 0,0 0 0,0 0 0,0 0 0,0 1 0,0-1 0,1 0 0,-1 0 0,0 1 0,0 13 0,0-14 0,-5 46 0,-2 0 0,-14 50 0,-1-1 0,7-15 0,-11 156 0,26-226-227,0-1-1,0 1 1,1-1-1,1 0 1,3 12-1,2-1-6598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3.676"/>
    </inkml:context>
    <inkml:brush xml:id="br0">
      <inkml:brushProperty name="width" value="0.05" units="cm"/>
      <inkml:brushProperty name="height" value="0.05" units="cm"/>
      <inkml:brushProperty name="color" value="#FF0066"/>
    </inkml:brush>
  </inkml:definitions>
  <inkml:trace contextRef="#ctx0" brushRef="#br0">132 45 24575,'-3'-6'0,"1"2"0,0 0 0,0 0 0,0 0 0,-1 0 0,1 0 0,-1 1 0,-4-5 0,6 7 0,1 1 0,-1 0 0,0-1 0,1 1 0,-1 0 0,1 0 0,-1-1 0,1 1 0,-1 0 0,0 0 0,1 0 0,-1 0 0,1 0 0,-1 0 0,0 0 0,1 0 0,-1 0 0,0 0 0,1 0 0,-1 0 0,1 0 0,-1 0 0,0 1 0,-1 0 0,0 0 0,1 0 0,-1 0 0,1 0 0,-1 1 0,1-1 0,0 1 0,0-1 0,0 1 0,-1-1 0,0 4 0,-4 5 0,1 1 0,1 0 0,0 0 0,0 0 0,1 0 0,-2 14 0,-6 73 0,8-63 0,-22 320-1365,22-313-5461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4.113"/>
    </inkml:context>
    <inkml:brush xml:id="br0">
      <inkml:brushProperty name="width" value="0.05" units="cm"/>
      <inkml:brushProperty name="height" value="0.05" units="cm"/>
      <inkml:brushProperty name="color" value="#FF0066"/>
    </inkml:brush>
  </inkml:definitions>
  <inkml:trace contextRef="#ctx0" brushRef="#br0">4 550 24575,'-2'-36'0,"1"23"0,1 0 0,0 1 0,0-1 0,1 0 0,4-17 0,-4 26 0,1 1 0,0 0 0,-1 0 0,1 0 0,0 0 0,0 1 0,0-1 0,1 1 0,-1-1 0,1 1 0,-1 0 0,1-1 0,0 1 0,0 1 0,0-1 0,3-1 0,9-4 0,1 0 0,17-4 0,-8 3 0,0-1 0,0-1 0,-1-2 0,0 0 0,30-21 0,-45 27 0,-1-1 0,0 1 0,0-2 0,-1 1 0,0-1 0,-1 0 0,1-1 0,-2 1 0,1-1 0,-1 0 0,0-1 0,-1 1 0,0-1 0,3-13 0,4-42 0,-10 59 0,-1 0 0,0 1 0,0-1 0,0 0 0,0 0 0,-1 0 0,0 1 0,-4-12 0,5 17 0,0 0 0,0 0 0,0 0 0,0 0 0,0 0 0,0 0 0,0 0 0,0 0 0,0-1 0,0 1 0,0 0 0,0 0 0,0 0 0,-1 0 0,1 0 0,0 0 0,0 0 0,0 0 0,0 0 0,0 0 0,0 0 0,0 0 0,0 0 0,0 0 0,0 0 0,-1-1 0,1 1 0,0 0 0,0 0 0,0 0 0,0 0 0,0 0 0,0 0 0,0 0 0,0 0 0,0 0 0,-1 0 0,1 0 0,0 1 0,0-1 0,0 0 0,0 0 0,0 0 0,0 0 0,0 0 0,0 0 0,0 0 0,-1 0 0,1 0 0,0 0 0,0 0 0,0 0 0,0 0 0,0 0 0,0 0 0,0 1 0,0-1 0,0 0 0,0 0 0,0 0 0,0 0 0,0 0 0,-5 11 0,-2 14 0,-54 430 0,58-431 0,1-10 0,1 0 0,0-1 0,1 1 0,2 23 0,-2-36 0,0 0 0,0-1 0,0 1 0,0 0 0,0 0 0,1 0 0,-1-1 0,0 1 0,0 0 0,1 0 0,-1-1 0,0 1 0,1 0 0,-1 0 0,1-1 0,-1 1 0,1-1 0,-1 1 0,1 0 0,-1-1 0,1 1 0,0-1 0,-1 1 0,1-1 0,1 1 0,-1-1 0,0 0 0,0 0 0,0 0 0,0 0 0,0-1 0,0 1 0,0 0 0,0-1 0,0 1 0,0-1 0,0 1 0,0-1 0,0 1 0,0-1 0,0 0 0,-1 1 0,2-2 0,5-6 0,0 1 0,0-2 0,5-8 0,-9 12 0,24-35 0,28-40 0,-49 73 0,0 1 0,1-1 0,-1 1 0,1 0 0,0 0 0,1 1 0,-1 0 0,11-5 0,-16 9 0,1 0 0,0 0 0,0 0 0,0 0 0,0 0 0,-1 0 0,1 1 0,0-1 0,0 1 0,0 0 0,0 0 0,0 0 0,0 0 0,0 1 0,0-1 0,0 1 0,0 0 0,0 0 0,3 1 0,-3 0 0,1 0 0,-1 1 0,0-1 0,1 1 0,-1 0 0,-1 0 0,1 0 0,0 0 0,-1 1 0,1-1 0,-1 1 0,2 4 0,2 7 0,0 0 0,-1 0 0,-1 0 0,0 1 0,3 31 0,-4 0-1365,-2-6-5461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5.153"/>
    </inkml:context>
    <inkml:brush xml:id="br0">
      <inkml:brushProperty name="width" value="0.05" units="cm"/>
      <inkml:brushProperty name="height" value="0.05" units="cm"/>
      <inkml:brushProperty name="color" value="#FF0066"/>
    </inkml:brush>
  </inkml:definitions>
  <inkml:trace contextRef="#ctx0" brushRef="#br0">58 8371 24575,'-14'-1'0,"9"1"0,1 0 0,-1 0 0,0 0 0,1 0 0,-1 1 0,-7 2 0,12-3 0,0 0 0,-1 0 0,1 0 0,0 0 0,0 0 0,0 0 0,0 0 0,-1 0 0,1 0 0,0 0 0,0 0 0,0 0 0,0 0 0,0 0 0,-1 0 0,1 1 0,0-1 0,0 0 0,0 0 0,0 0 0,0 0 0,0 0 0,0 0 0,-1 1 0,1-1 0,0 0 0,0 0 0,0 0 0,0 0 0,0 1 0,0-1 0,0 0 0,0 0 0,0 0 0,0 0 0,0 1 0,0-1 0,0 0 0,0 0 0,0 0 0,0 0 0,0 0 0,0 1 0,0-1 0,0 0 0,0 0 0,1 0 0,-1 1 0,9 6 0,15 5 0,32 8 0,1-2 0,107 18 0,-121-30 0,1-2 0,0-2 0,-1-2 0,70-9 0,19-12 0,140-43 0,121-64 0,-276 82 0,-3-5 0,-2-5 0,185-125 0,-142 68 0,249-235 0,324-426-550,-531 528 550,-12-8 0,-10-8 0,225-454 0,-81 20 0,-64-25 0,-41-165 0,-97 373 0,-62 306 0,129-321 0,-114 367 0,7 5 0,139-211 0,-148 269 55,3 2 0,5 4 0,4 2 0,176-151 0,-194 193-7,2 3-1,3 2 0,89-42 0,-100 59-29,2 3-1,0 2 0,2 2 0,102-16 0,-96 28-17,0 3 0,76 5 0,-74 0 0,-68-1 6,1 0 0,-1 0-1,0 0 1,0 0-1,0 0 1,0 0 0,0 0-1,0 1 1,0-1 0,0 0-1,1 0 1,-1 0-1,0 0 1,0 0 0,0 0-1,0 0 1,0 0 0,0 0-1,0 0 1,1 0 0,-1 0-1,0 0 1,0-1-1,0 1 1,0 0 0,0 0-1,0 0 1,0 0 0,0 0-1,1 0 1,-1 0-1,0 0 1,0 0 0,0 0-1,0 0 1,0 0 0,0 0-1,0-1 1,0 1 0,0 0-1,0 0 1,0 0-1,0 0 1,0 0 0,0 0-1,1 0 1,-1-1 0,0 1-1,0 0 1,0 0 0,0 0-1,0 0 1,0 0-1,0 0 1,0 0 0,-1-1-1,-3-4-729,2 4-238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29:55.531"/>
    </inkml:context>
    <inkml:brush xml:id="br0">
      <inkml:brushProperty name="width" value="0.05" units="cm"/>
      <inkml:brushProperty name="height" value="0.05" units="cm"/>
      <inkml:brushProperty name="color" value="#FF0066"/>
    </inkml:brush>
  </inkml:definitions>
  <inkml:trace contextRef="#ctx0" brushRef="#br0">45 2 24575,'-11'-1'0,"8"1"0,0 0 0,0 0 0,1 0 0,-1 0 0,0 0 0,0 1 0,0-1 0,1 1 0,-4 1 0,6-2 0,0 0 0,-1 0 0,1 0 0,0 0 0,0 0 0,0 0 0,0 1 0,-1-1 0,1 0 0,0 0 0,0 0 0,0 0 0,0 1 0,0-1 0,0 0 0,-1 0 0,1 0 0,0 0 0,0 1 0,0-1 0,0 0 0,0 0 0,0 0 0,0 1 0,0-1 0,0 0 0,0 0 0,0 0 0,0 1 0,0-1 0,0 0 0,0 0 0,0 0 0,0 1 0,0-1 0,1 0 0,-1 0 0,0 1 0,8 8 0,11 7 0,1-4 0,1-1 0,0-1 0,41 13 0,-36-14 0,-1 0 0,0 2 0,28 17 0,-47-24 0,0 0 0,0 1 0,0-1 0,-1 1 0,0 0 0,0 1 0,0-1 0,-1 1 0,1 0 0,-1 0 0,-1 0 0,1 0 0,-1 1 0,0 0 0,-1-1 0,3 12 0,-3-9 0,-1 1 0,-1-1 0,0 1 0,0-1 0,-1 1 0,0-1 0,-1 1 0,0-1 0,0 0 0,-1 0 0,-6 14 0,-6 10 0,-31 50 0,43-77 0,-47 72 0,22-35 0,-37 74 0,64-114-195,-1 0 0,0 1 0,0-1 0,0 0 0,0 0 0,-4 5 0,-3-1-6631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00.384"/>
    </inkml:context>
    <inkml:brush xml:id="br0">
      <inkml:brushProperty name="width" value="0.05" units="cm"/>
      <inkml:brushProperty name="height" value="0.05" units="cm"/>
      <inkml:brushProperty name="color" value="#FF0066"/>
    </inkml:brush>
  </inkml:definitions>
  <inkml:trace contextRef="#ctx0" brushRef="#br0">0 84 24575,'0'-4'0,"0"-1"0,0 1 0,0 0 0,1-1 0,0 1 0,0-1 0,0 1 0,0 0 0,0 0 0,1 0 0,4-8 0,-4 9 0,0 1 0,0 0 0,0 0 0,1 0 0,-1 1 0,1-1 0,-1 0 0,1 1 0,-1 0 0,1-1 0,0 1 0,0 0 0,0 1 0,0-1 0,0 0 0,0 1 0,0-1 0,5 1 0,5 0 0,0 1 0,0-1 0,0 2 0,0 0 0,0 1 0,-1 0 0,1 1 0,13 6 0,96 51 0,-100-49 0,453 260 0,-375-206 0,29 15 0,-123-77-195,-1-1 0,1-1 0,0 1 0,-1-1 0,1 0 0,7 1 0,1-2-6631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6.038"/>
    </inkml:context>
    <inkml:brush xml:id="br0">
      <inkml:brushProperty name="width" value="0.05" units="cm"/>
      <inkml:brushProperty name="height" value="0.05" units="cm"/>
      <inkml:brushProperty name="color" value="#FF0066"/>
    </inkml:brush>
  </inkml:definitions>
  <inkml:trace contextRef="#ctx0" brushRef="#br0">182 536 24575,'-168'0'0,"155"-2"0,17-2 0,22-4 0,333-62-397,9 28-149,-255 30 499,2135-168-8542,9 70 4116,2295 13 4473,-4482 97 99,992 3-467,-2 23 3448,-973-22-2230,2 0 1751,-32-2 3734,-78-2-5868,15 1-377,0 0 0,0-1 0,0 0 0,-1-1-1,1 1 1,0-1 0,0 0 0,0-1 0,0 1-1,-7-4 1,13 5-90,0 0 0,-1 0 0,1 0 0,0-1 0,-1 1 0,1 0 0,0 0 0,-1-1 0,1 1 0,0 0 0,-1 0 0,1-1 0,0 1 0,0 0 0,0-1 0,-1 1 0,1 0 0,0-1 0,0 1 0,0 0 0,0-1 0,-1 1 0,1-1 0,0 1 0,0 0 0,0-1 0,0 1 0,0-1 0,0 1 0,0 0 0,0-1 0,0 1 0,1-1 0,-1 1 0,0 0 0,0-1 0,0 1 0,0-1 0,0 1 0,1 0 0,-1-1 0,0 1 0,0 0 0,1 0 0,-1-1 0,0 1 0,0 0 0,1-1 0,-1 1 0,0 0 0,1 0 0,-1 0 0,0-1 0,1 1 0,-1 0 0,1 0 0,-1 0 0,0 0 0,1 0 0,-1 0 0,0-1 0,2 1 0,24-8 0,-9 4 0,1 0 0,-1 1 0,1 1 0,-1 1 0,21 1 0,-33 0 0,1 1 0,-1 0 0,0 0 0,0 0 0,0 1 0,0 0 0,0 0 0,0 0 0,-1 0 0,1 1 0,-1 0 0,0 0 0,1 0 0,-1 1 0,-1-1 0,1 1 0,0 0 0,-1 0 0,0 0 0,0 0 0,0 1 0,2 4 0,3 11 0,0 0 0,-2 0 0,0 0 0,-2 1 0,0 0 0,1 30 0,2 1 0,77 402 0,-29-179 0,-36-166 0,8 192 0,-28-263 0,-2-1 0,-2-1 0,-16 64 0,4-27 0,17-72 0,0 0 0,0 0 0,-1 1 0,1-1 0,-1-1 0,1 1 0,-1 0 0,1 0 0,-1 0 0,1 0 0,-1 0 0,0 0 0,1 0 0,-1-1 0,0 1 0,0 0 0,0-1 0,0 1 0,0-1 0,1 1 0,-1 0 0,0-1 0,0 0 0,0 1 0,0-1 0,0 0 0,-1 0 0,1 1 0,0-1 0,0 0 0,-1 0 0,-5 0 0,0-1 0,0 1 0,1-2 0,-9-1 0,-4-1 0,-45-2 0,-1 2 0,-92 6 0,-129 26 0,219-21 0,-36 6-1365,14-1-5461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00.875"/>
    </inkml:context>
    <inkml:brush xml:id="br0">
      <inkml:brushProperty name="width" value="0.05" units="cm"/>
      <inkml:brushProperty name="height" value="0.05" units="cm"/>
      <inkml:brushProperty name="color" value="#FF0066"/>
    </inkml:brush>
  </inkml:definitions>
  <inkml:trace contextRef="#ctx0" brushRef="#br0">1453 26 24575,'0'-1'0,"0"0"0,0 0 0,-1 0 0,1 0 0,0 0 0,0 0 0,0 0 0,-1 0 0,1 0 0,0 0 0,-1 0 0,1 0 0,-1 0 0,1 0 0,-1 0 0,0 1 0,1-1 0,-1 0 0,0 0 0,1 1 0,-1-1 0,0 0 0,0 1 0,0-1 0,0 1 0,0-1 0,1 1 0,-1-1 0,0 1 0,0 0 0,0-1 0,0 1 0,0 0 0,0 0 0,0 0 0,0 0 0,0 0 0,0 0 0,0 0 0,0 0 0,0 0 0,0 0 0,0 1 0,-2 0 0,-4 0 0,1 1 0,0 0 0,-1 0 0,1 0 0,-8 5 0,-153 100 0,67-40 0,-384 214 0,90-55 0,335-187-682,-102 89-1,152-120-6143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09.227"/>
    </inkml:context>
    <inkml:brush xml:id="br0">
      <inkml:brushProperty name="width" value="0.05" units="cm"/>
      <inkml:brushProperty name="height" value="0.05" units="cm"/>
      <inkml:brushProperty name="color" value="#FF0066"/>
    </inkml:brush>
  </inkml:definitions>
  <inkml:trace contextRef="#ctx0" brushRef="#br0">35 141 24575,'1'-3'0,"-1"0"0,1 0 0,0 0 0,0 0 0,0 0 0,0 0 0,0 0 0,1 1 0,0-1 0,-1 1 0,5-6 0,27-28 0,-20 22 0,-12 13 0,6-7 0,0 1 0,1-1 0,0 1 0,9-6 0,-15 12 0,-1 0 0,1 0 0,-1 0 0,1 0 0,-1 1 0,1-1 0,0 1 0,0-1 0,-1 1 0,1 0 0,0-1 0,0 1 0,-1 0 0,3 0 0,-3 1 0,0-1 0,0 0 0,1 1 0,-1-1 0,0 1 0,0 0 0,0-1 0,0 1 0,0 0 0,0-1 0,0 1 0,-1 0 0,1 0 0,0 0 0,0 0 0,-1 0 0,1 0 0,0 0 0,-1 0 0,1 0 0,-1 0 0,0 1 0,1 0 0,4 17 0,-1 0 0,-1 0 0,-1 0 0,-1 1 0,-1-1 0,-2 23 0,2 1 0,-6 170 0,-59 384 0,51-519-341,-3 0 0,-4-1-1,-39 96 1,37-122-6485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09.673"/>
    </inkml:context>
    <inkml:brush xml:id="br0">
      <inkml:brushProperty name="width" value="0.05" units="cm"/>
      <inkml:brushProperty name="height" value="0.05" units="cm"/>
      <inkml:brushProperty name="color" value="#FF0066"/>
    </inkml:brush>
  </inkml:definitions>
  <inkml:trace contextRef="#ctx0" brushRef="#br0">172 1253 24575,'-18'-19'0,"0"0"0,1-2 0,2 1 0,0-2 0,1 0 0,1-1 0,1 0 0,2-1 0,-10-29 0,15 37 0,1-1 0,0 0 0,2 0 0,0 0 0,0 0 0,2-1 0,0 1 0,1 0 0,1 0 0,1 0 0,0 0 0,1 0 0,1 1 0,12-29 0,-3 17-27,2 0 1,1 0-1,2 2 0,0 0 0,2 2 0,0 0 0,34-29 0,0 7-106,2 3 0,77-45 0,-45 36 82,2 4 0,170-63 0,-191 87 57,1 4 0,0 3 0,2 2 0,119-7 0,-152 21-6,-1 1 0,1 1 0,-1 3 0,0 1 0,0 2 0,-1 2 0,46 16 0,-67-18 0,0 0 0,0 2 0,-1 0 0,0 0 0,0 2 0,-1 0 0,19 19 0,-24-20 0,-1 0 0,0 1 0,-1 0 0,0 1 0,-1 0 0,0 0 0,-1 0 0,0 1 0,-1 0 0,7 27 0,-9-23-621,3 34 0,-6 10-5591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0.056"/>
    </inkml:context>
    <inkml:brush xml:id="br0">
      <inkml:brushProperty name="width" value="0.05" units="cm"/>
      <inkml:brushProperty name="height" value="0.05" units="cm"/>
      <inkml:brushProperty name="color" value="#FF0066"/>
    </inkml:brush>
  </inkml:definitions>
  <inkml:trace contextRef="#ctx0" brushRef="#br0">20 595 24575,'-1'-9'0,"0"-1"0,0 1 0,-6-18 0,4 17 0,1 0 0,0-1 0,-1-13 0,3 10 0,1 1 0,0 0 0,1-1 0,1 1 0,0 0 0,0 0 0,1 0 0,1 0 0,0 1 0,1 0 0,0 0 0,1 0 0,1 1 0,-1 0 0,2 0 0,11-12 0,-7 11 0,0 0 0,1 1 0,0 0 0,0 1 0,1 1 0,1 0 0,-1 1 0,1 1 0,1 0 0,-1 2 0,1-1 0,19-2 0,-12 4 0,1 2 0,0 0 0,0 2 0,0 0 0,-1 2 0,1 1 0,0 1 0,-1 1 0,0 1 0,33 13 0,-41-14 0,-1 2 0,-1 0 0,1 0 0,-1 1 0,-1 1 0,0 1 0,0 0 0,0 0 0,-2 1 0,1 1 0,-1 0 0,-1 0 0,0 1 0,-1 1 0,0-1 0,13 30 0,-19-33 0,0-1 0,0 1 0,-1 0 0,0 0 0,-1 0 0,0 0 0,-1 0 0,0 0 0,0 0 0,-1 0 0,-1 0 0,1 0 0,-1 0 0,-1 0 0,0 0 0,-9 18 0,9-22 0,-1 1 0,0 0 0,0-1 0,-1 0 0,0 0 0,0 0 0,0-1 0,-1 1 0,0-1 0,0-1 0,0 1 0,-1-1 0,1 0 0,-1 0 0,0-1 0,0 0 0,0 0 0,0-1 0,-1 0 0,1 0 0,-1-1 0,-13 2 0,18-3 0,-1 0 0,1 0 0,0 0 0,-1 0 0,1 0 0,0-1 0,0 1 0,-1-1 0,1 0 0,0 0 0,0 0 0,0-1 0,0 1 0,0-1 0,0 1 0,0-1 0,1 0 0,-1 0 0,0 0 0,1-1 0,0 1 0,-1 0 0,1-1 0,0 0 0,0 1 0,1-1 0,-1 0 0,1 0 0,-1 0 0,1 0 0,0 0 0,0 0 0,0-1 0,0-4 0,-1-4 0,1 1 0,1-1 0,0 1 0,0-1 0,1 1 0,1-1 0,0 1 0,0 0 0,5-11 0,3-6 0,1 1 0,2 1 0,0 0 0,2 1 0,1 1 0,32-40 0,-23 36 0,0 2 0,2 0 0,1 2 0,59-40 0,-66 51-170,1 1-1,1 1 0,0 1 1,0 0-1,1 2 0,0 1 1,26-4-1,-13 6-6655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1.659"/>
    </inkml:context>
    <inkml:brush xml:id="br0">
      <inkml:brushProperty name="width" value="0.05" units="cm"/>
      <inkml:brushProperty name="height" value="0.05" units="cm"/>
      <inkml:brushProperty name="color" value="#FF0066"/>
    </inkml:brush>
  </inkml:definitions>
  <inkml:trace contextRef="#ctx0" brushRef="#br0">341 442 24575,'2'-32'0,"2"1"0,0-1 0,11-37 0,-7 37 0,-1 0 0,3-57 0,-10 84 0,0 1 0,0-1 0,-1 0 0,1 0 0,-1 0 0,0 1 0,0-1 0,-1 0 0,1 1 0,-1 0 0,0-1 0,-1 1 0,1 0 0,-1 0 0,-4-7 0,5 9 0,-1 0 0,1 1 0,0-1 0,-1 0 0,1 1 0,-1-1 0,1 1 0,-1 0 0,0 0 0,1 0 0,-1 0 0,0 1 0,0-1 0,0 1 0,1-1 0,-1 1 0,0 0 0,0 0 0,0 0 0,0 1 0,0-1 0,0 1 0,1-1 0,-1 1 0,0 0 0,0 0 0,-2 2 0,-8 3 0,-1 2 0,2-1 0,-1 2 0,1 0 0,1 0 0,-1 1 0,2 0 0,-1 1 0,-17 23 0,7-4 0,2 1 0,-31 63 0,39-71 0,2 0 0,0 0 0,1 1 0,2 0 0,0 0 0,2 0 0,-3 34 0,7-55 0,0 0 0,0 0 0,0 1 0,0-1 0,1 0 0,-1 1 0,1-1 0,0 0 0,0 0 0,0 0 0,0 0 0,1 0 0,-1 0 0,1 0 0,0 0 0,-1-1 0,1 1 0,0 0 0,1-1 0,-1 0 0,0 1 0,1-1 0,0 0 0,-1 0 0,1-1 0,0 1 0,0-1 0,0 1 0,0-1 0,0 0 0,0 0 0,0 0 0,0 0 0,1-1 0,-1 1 0,0-1 0,0 0 0,7 0 0,2-1 0,-1 0 0,1 0 0,-1-1 0,0-1 0,1 0 0,-1 0 0,-1-1 0,1-1 0,0 0 0,-1 0 0,0-1 0,-1 0 0,1-1 0,-1 0 0,0 0 0,10-12 0,-4 3 0,-1-1 0,-1-1 0,-1 0 0,0 0 0,-2-1 0,0-1 0,13-36 0,-1-12 0,-16 43 0,2 0 0,1 1 0,1 0 0,0 1 0,21-32 0,-30 54 0,-1 0 0,1 0 0,0 0 0,0 0 0,0 0 0,-1 0 0,1 0 0,0 0 0,1 0 0,-1 0 0,0 1 0,0-1 0,0 0 0,0 1 0,0-1 0,1 1 0,-1-1 0,0 1 0,3-1 0,-3 1 0,0 1 0,0-1 0,0 0 0,0 0 0,0 1 0,0-1 0,0 1 0,0-1 0,0 1 0,0-1 0,-1 1 0,1 0 0,0-1 0,0 1 0,0 0 0,-1 0 0,1-1 0,-1 1 0,2 2 0,2 4 0,-1 0 0,1 0 0,-1 1 0,4 15 0,2 24 0,-1-1 0,2 95 0,-8-90 0,2-1 0,15 72 0,-18-117 0,1 0 0,-1 0 0,1 0 0,0 0 0,0 0 0,1-1 0,3 7 0,-5-10 0,0 0 0,-1 0 0,1-1 0,0 1 0,-1-1 0,1 1 0,0 0 0,0-1 0,-1 1 0,1-1 0,0 0 0,0 1 0,0-1 0,0 0 0,0 1 0,0-1 0,0 0 0,1 0 0,0 0 0,-1 0 0,1 0 0,-1-1 0,0 1 0,1-1 0,-1 1 0,1-1 0,-1 0 0,0 0 0,0 1 0,1-1 0,-1 0 0,0 0 0,0 0 0,0 0 0,1-2 0,6-5 0,-1-2 0,0 1 0,-1-1 0,0 0 0,-1-1 0,1 0 0,3-12 0,22-83 0,-28 92 0,24-112 0,-19 78 0,2 1 0,27-76 0,-35 118 0,0 0 0,0 1 0,1-1 0,0 1 0,0-1 0,0 1 0,0 0 0,5-4 0,-7 7 0,1 0 0,-1 0 0,0 0 0,0 0 0,0 0 0,1 1 0,-1-1 0,0 0 0,1 1 0,-1-1 0,1 1 0,-1 0 0,0-1 0,1 1 0,-1 0 0,1 0 0,-1 0 0,1 0 0,-1 0 0,1 0 0,-1 0 0,1 1 0,-1-1 0,0 0 0,1 1 0,-1-1 0,1 1 0,-1 0 0,0-1 0,0 1 0,1 0 0,-1 0 0,1 1 0,3 3 0,0 0 0,0 0 0,0 1 0,-1 0 0,0 0 0,0 0 0,-1 0 0,0 1 0,0-1 0,3 11 0,2 10 0,6 35 0,-7-23 0,-2 1 0,0 70 0,-5-90 0,-1 1 0,-1-1 0,-2 0 0,0 1 0,0-2 0,-2 1 0,-10 23 0,9-32 0,7-11 0,-1 0 0,1 0 0,0 0 0,0 0 0,0 0 0,0 0 0,0 1 0,-1-1 0,1 0 0,0 0 0,0-1 0,0 1 0,0 0 0,0 0 0,-1 0 0,1 0 0,0 0 0,0 0 0,0 0 0,0 0 0,0 0 0,0 0 0,0 0 0,-1 0 0,1 0 0,0 0 0,0 0 0,0-1 0,0 1 0,0 0 0,0 0 0,0 0 0,0 0 0,0 0 0,-1 0 0,1 0 0,0-1 0,0 1 0,0 0 0,0 0 0,0 0 0,0 0 0,0-1 0,-1-24 0,12-28 0,3 0 0,1 1 0,3 0 0,44-88 0,-61 138 0,10-20 0,1 0 0,0 1 0,17-21 0,-26 37 0,0 1 0,1 0 0,-1 0 0,1 0 0,0 0 0,0 1 0,1 0 0,-1-1 0,1 1 0,-1 1 0,1-1 0,0 1 0,0 0 0,0 0 0,0 0 0,1 1 0,-1 0 0,0 0 0,1 0 0,7 0 0,-9 2 0,0 0 0,0 0 0,-1 0 0,1 1 0,0-1 0,-1 1 0,1 0 0,-1 0 0,0 0 0,1 0 0,-1 1 0,0-1 0,0 1 0,-1 0 0,1 0 0,0 0 0,-1 0 0,0 0 0,0 0 0,2 5 0,5 8 0,-1 1 0,11 33 0,-19-49 0,6 23 0,-6-20 0,1 0 0,0-1 0,0 1 0,0 0 0,0 0 0,1-1 0,-1 1 0,1-1 0,0 1 0,3 3 0,-5-6 0,1-1 0,-1 1 0,1-1 0,-1 0 0,1 0 0,0 1 0,-1-1 0,1 0 0,-1 0 0,1 0 0,0 1 0,-1-1 0,1 0 0,0 0 0,-1 0 0,1 0 0,-1 0 0,1 0 0,0-1 0,-1 1 0,1 0 0,0 0 0,-1 0 0,1 0 0,-1-1 0,1 1 0,0 0 0,-1-1 0,1 1 0,-1 0 0,1-1 0,-1 1 0,1-1 0,-1 1 0,0-1 0,1 1 0,-1-1 0,1 0 0,15-21 0,1-12 0,-7 14 0,21-33 0,-28 49 0,0 0 0,0 1 0,0-1 0,0 1 0,1-1 0,0 1 0,-1 0 0,1 0 0,0 1 0,0-1 0,1 1 0,-1 0 0,9-3 0,-10 4 0,-1 1 0,1 0 0,0 0 0,-1 0 0,1 0 0,-1 0 0,1 0 0,0 1 0,-1 0 0,1-1 0,-1 1 0,1 0 0,-1 0 0,0 0 0,1 1 0,-1-1 0,0 0 0,0 1 0,0-1 0,0 1 0,0 0 0,0 0 0,2 2 0,5 7 0,-1 0 0,0 0 0,8 16 0,-7-12 0,-2-3 0,-1 1 0,0 0 0,-1 0 0,0 0 0,-1 0 0,-1 1 0,0-1 0,1 16 0,-2 4 0,-1 0 0,-4 43 0,-2-45 0,3-26 0,1 1 0,0 0 0,0 0 0,1-1 0,-1 1 0,2 8 0,-1-13 0,0 0 0,0-1 0,0 1 0,0 0 0,1-1 0,-1 1 0,0-1 0,0 1 0,1 0 0,-1-1 0,0 1 0,1-1 0,-1 1 0,1-1 0,-1 1 0,1-1 0,-1 1 0,1-1 0,-1 1 0,1-1 0,-1 0 0,1 1 0,-1-1 0,1 0 0,0 0 0,-1 1 0,2-1 0,0 0 0,-1 0 0,1 1 0,0-1 0,0-1 0,0 1 0,0 0 0,0 0 0,0-1 0,2 0 0,37-19 0,4-7 0,65-52 0,-91 62 0,0 0 0,-1-2 0,-1 0 0,-1-1 0,19-28 0,74-156 0,-107 200 0,0 0 0,0 0 0,-1 0 0,0 0 0,0-1 0,0 1 0,0 0 0,0-6 0,-1 9 0,0 0 0,-1 0 0,1 0 0,0 0 0,0 0 0,-1-1 0,1 1 0,-1 0 0,1 0 0,-1 0 0,1 1 0,-1-1 0,0 0 0,1 0 0,-1 0 0,0 0 0,0 0 0,0 1 0,1-1 0,-1 0 0,0 1 0,0-1 0,0 1 0,0-1 0,0 1 0,0-1 0,0 1 0,-1 0 0,1 0 0,0-1 0,0 1 0,0 0 0,0 0 0,0 0 0,0 0 0,-2 0 0,-4 1 0,1-1 0,-1 1 0,1 0 0,-1 1 0,1 0 0,0 0 0,-1 0 0,1 0 0,0 1 0,1 0 0,-1 1 0,0-1 0,1 1 0,-7 6 0,4-3 0,0 0 0,1 0 0,0 1 0,0 0 0,1 0 0,0 1 0,1 0 0,-7 13 0,7-8 0,0 1 0,1 0 0,0 0 0,1 0 0,1 1 0,1-1 0,0 29 0,1-33 0,1 1 0,0 0 0,1-1 0,1 0 0,-1 1 0,2-1 0,-1 0 0,2 0 0,-1-1 0,2 1 0,5 9 0,-7-15-65,0 0 0,0 0 0,0-1 0,0 1 0,1-1 0,0 0 0,0 0 0,0-1 0,0 1 0,1-1 0,-1 0 0,1-1 0,0 1 0,0-1 0,0 0 0,0-1 0,0 1 0,0-1 0,0 0 0,13-1 0,0 0-6761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2.307"/>
    </inkml:context>
    <inkml:brush xml:id="br0">
      <inkml:brushProperty name="width" value="0.05" units="cm"/>
      <inkml:brushProperty name="height" value="0.05" units="cm"/>
      <inkml:brushProperty name="color" value="#FF0066"/>
    </inkml:brush>
  </inkml:definitions>
  <inkml:trace contextRef="#ctx0" brushRef="#br0">13 49 24575,'-9'-16'0,"6"14"0,2 12 0,13 67 0,4 43 0,-13 153 0,-3-271 0,0 0 0,0 0 0,0 1 0,0-1 0,1 0 0,-1 0 0,1 0 0,0 0 0,-1 0 0,1 0 0,0 0 0,0 0 0,0 0 0,0 0 0,1-1 0,-1 1 0,3 2 0,-3-3 0,0 0 0,1-1 0,-1 1 0,1-1 0,-1 1 0,1-1 0,-1 0 0,1 1 0,-1-1 0,1 0 0,-1 0 0,1 0 0,-1 0 0,1 0 0,-1 0 0,1-1 0,-1 1 0,1 0 0,-1-1 0,1 1 0,-1-1 0,1 0 0,-1 1 0,0-1 0,2-1 0,7-4 0,-1-1 0,0 0 0,0 0 0,0-1 0,-1 0 0,0 0 0,10-16 0,44-72 0,-47 71 0,12-23 0,-2-1 0,19-56 0,-36 87 0,-4 13 0,-2 11 0,-11 93 0,0 17 0,8-97 0,2 0 0,1-1 0,0 0 0,1 1 0,1-1 0,12 33 0,-13-45 0,0 0 0,0 0 0,0-1 0,0 1 0,1-1 0,0 0 0,0 0 0,1-1 0,-1 1 0,7 4 0,-7-6 0,0-1 0,0 0 0,1 1 0,-1-1 0,1-1 0,-1 1 0,1-1 0,0 1 0,0-1 0,0-1 0,0 1 0,-1-1 0,1 0 0,9 0 0,-3-2 0,1 0 0,-1-1 0,0 0 0,0 0 0,0-1 0,-1-1 0,1 0 0,-1 0 0,0-1 0,0-1 0,-1 1 0,0-1 0,11-12 0,3-4 0,-2 0 0,-1-2 0,28-44 0,-34 47 0,-1 0 0,-2-1 0,12-33 0,-17 41 0,-2 0 0,0-1 0,-1 0 0,0 1 0,-1-1 0,-1-25 0,-1 36 0,0 0 0,-1 0 0,1 0 0,-1 0 0,0 1 0,-1-1 0,1 0 0,-1 1 0,0-1 0,0 1 0,0-1 0,-1 1 0,0 0 0,0 0 0,0 0 0,0 0 0,0 1 0,-1-1 0,1 1 0,-1 0 0,0 0 0,0 0 0,0 1 0,-7-4 0,4 3 0,0 1 0,1 0 0,-1 0 0,0 1 0,0 0 0,0 0 0,0 1 0,-1-1 0,1 2 0,0-1 0,0 1 0,0 0 0,0 0 0,0 1 0,0 0 0,-8 4 0,8-4 43,0 2 0,1-1-1,-1 1 1,1 0 0,0 0-1,0 1 1,-8 8 0,13-12-88,0 0 0,-1 0 0,1 1 0,0-1 0,0 0 0,0 1 0,0-1 0,0 1 0,1-1 0,-1 1 1,0-1-1,1 1 0,-1 0 0,1-1 0,-1 1 0,1 0 0,0-1 0,0 1 0,0 0 0,0-1 0,0 1 1,0 0-1,0 0 0,1-1 0,-1 1 0,0 0 0,1-1 0,0 1 0,-1-1 0,1 1 0,0-1 0,0 1 1,0-1-1,0 1 0,0-1 0,0 0 0,2 3 0,11 7-6781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2.681"/>
    </inkml:context>
    <inkml:brush xml:id="br0">
      <inkml:brushProperty name="width" value="0.05" units="cm"/>
      <inkml:brushProperty name="height" value="0.05" units="cm"/>
      <inkml:brushProperty name="color" value="#FF0066"/>
    </inkml:brush>
  </inkml:definitions>
  <inkml:trace contextRef="#ctx0" brushRef="#br0">134 176 24575,'2'-2'0,"-1"-1"0,1 1 0,0-1 0,-1 0 0,0 0 0,0 1 0,0-1 0,0 0 0,0 0 0,0 0 0,-1 0 0,0-1 0,1 1 0,-1 0 0,0 0 0,0 0 0,-1 0 0,1 0 0,-1 0 0,0 0 0,1 0 0,-1 0 0,0 0 0,-1 0 0,-2-4 0,4 5 0,-1 0 0,0 1 0,0-1 0,0 0 0,0 1 0,0-1 0,0 0 0,-1 1 0,1 0 0,0-1 0,-1 1 0,1 0 0,-1 0 0,0 0 0,1 0 0,-1 0 0,0 0 0,0 0 0,1 0 0,-1 1 0,0-1 0,0 1 0,0-1 0,0 1 0,0 0 0,0 0 0,0 0 0,0 0 0,0 0 0,0 0 0,0 0 0,0 1 0,1-1 0,-1 1 0,0-1 0,0 1 0,0 0 0,0 0 0,1 0 0,-1 0 0,-2 1 0,-1 3 0,1-1 0,-1 1 0,0 0 0,1 0 0,0 0 0,0 0 0,1 1 0,0 0 0,0 0 0,0 0 0,0 0 0,1 0 0,-2 8 0,-1 5 0,2-1 0,0 1 0,-1 26 0,3-26 0,1 0 0,2 0 0,0 1 0,0-1 0,2 0 0,0-1 0,11 29 0,-11-39 0,-1 0 0,1-1 0,0 0 0,1 0 0,0 0 0,0 0 0,0 0 0,11 9 0,-11-12 0,-1-1 0,0 0 0,1 0 0,0-1 0,0 1 0,0-1 0,0 0 0,0 0 0,0-1 0,0 1 0,0-1 0,1 0 0,-1-1 0,10 1 0,-9-1 0,1-1 0,-1 1 0,0-1 0,0 0 0,0-1 0,0 1 0,0-1 0,0 0 0,0-1 0,-1 0 0,1 1 0,-1-2 0,0 1 0,7-5 0,-6 2 0,0-1 0,0 1 0,0-1 0,-1 0 0,0 0 0,0-1 0,-1 1 0,0-1 0,4-10 0,-2 0 0,-1-1 0,0 1 0,-1-1 0,-1 1 0,-1-1 0,-1 0 0,0 0 0,-4-33 0,1 37 0,-1 1 0,0-1 0,-1 1 0,-1 0 0,0 0 0,-1 0 0,0 1 0,-1 0 0,-10-15 0,13 22 0,0 0 0,-1 1 0,1-1 0,-1 1 0,0 1 0,-1-1 0,1 0 0,-1 1 0,0 0 0,0 1 0,0-1 0,0 1 0,-1 0 0,1 1 0,-1 0 0,0 0 0,1 0 0,-1 0 0,0 1 0,0 1 0,-9-1 0,12 1-136,1 0-1,-1 1 1,1-1-1,0 1 1,-1 0-1,1 0 1,0 0-1,0 1 0,-5 2 1,-5 5-6690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3.125"/>
    </inkml:context>
    <inkml:brush xml:id="br0">
      <inkml:brushProperty name="width" value="0.05" units="cm"/>
      <inkml:brushProperty name="height" value="0.05" units="cm"/>
      <inkml:brushProperty name="color" value="#FF0066"/>
    </inkml:brush>
  </inkml:definitions>
  <inkml:trace contextRef="#ctx0" brushRef="#br0">0 343 24575,'2'-1'0,"1"0"0,-1 0 0,0 0 0,0-1 0,0 1 0,0-1 0,0 1 0,0-1 0,0 0 0,-1 0 0,1 0 0,2-3 0,4-5 0,-2 4 0,1 1 0,-1 0 0,1 0 0,0 1 0,0 0 0,0 0 0,0 1 0,1 0 0,0 0 0,-1 0 0,1 1 0,0 0 0,0 1 0,0 0 0,0 0 0,1 1 0,-1 0 0,0 0 0,0 1 0,0 0 0,14 4 0,-12-3 0,-1 1 0,1 1 0,-1 0 0,0 0 0,-1 1 0,1 0 0,-1 1 0,1 0 0,-2 0 0,1 1 0,-1-1 0,0 2 0,0-1 0,-1 1 0,0 0 0,0 0 0,6 13 0,-5-6 0,-1 1 0,0 0 0,-1 0 0,0 1 0,-1-1 0,-1 1 0,1 29 0,-3-36 0,-1 1 0,-1-1 0,0 0 0,0 1 0,-1-1 0,0 0 0,-1 0 0,0 0 0,-1 0 0,0-1 0,0 1 0,-1-1 0,-11 15 0,14-21 0,0 0 0,-1 0 0,1 0 0,-1-1 0,0 1 0,0-1 0,0 0 0,0 0 0,0 0 0,-1 0 0,1 0 0,0-1 0,-1 0 0,1 0 0,-1 0 0,0 0 0,-5 1 0,7-2 0,-1 0 0,1-1 0,0 1 0,0 0 0,-1-1 0,1 1 0,0-1 0,0 0 0,0 0 0,0 0 0,0 0 0,0 0 0,0 0 0,0-1 0,0 1 0,0 0 0,1-1 0,-1 0 0,1 1 0,-1-1 0,1 0 0,-1 0 0,1 0 0,0 0 0,0 0 0,0 0 0,0 0 0,0 0 0,0-4 0,-3-7 0,1 0 0,1 0 0,0-1 0,1 1 0,1-1 0,0 1 0,0-1 0,4-19 0,3-5 0,20-64 0,-13 58 0,2 0 0,41-75 0,-45 98 0,1 0 0,1 0 0,1 1 0,1 1 0,1 1 0,0 0 0,21-15 0,-34 29 0,1 1 0,0-1 0,0 1 0,0 0 0,0 1 0,0-1 0,1 1 0,-1 0 0,1 0 0,-1 1 0,1 0 0,7-1 0,-10 2 0,-1 0 0,1 1 0,-1-1 0,1 0 0,0 1 0,-1 0 0,1 0 0,-1 0 0,0 0 0,1 0 0,-1 0 0,0 0 0,0 1 0,0-1 0,1 1 0,-2 0 0,1 0 0,0-1 0,0 1 0,0 0 0,-1 1 0,1-1 0,-1 0 0,0 0 0,0 1 0,0-1 0,0 0 0,1 6 0,5 15-227,-1 1-1,-2 0 1,-1 0-1,0 0 1,-2 30-1,-1-35-6598</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3.774"/>
    </inkml:context>
    <inkml:brush xml:id="br0">
      <inkml:brushProperty name="width" value="0.05" units="cm"/>
      <inkml:brushProperty name="height" value="0.05" units="cm"/>
      <inkml:brushProperty name="color" value="#FF0066"/>
    </inkml:brush>
  </inkml:definitions>
  <inkml:trace contextRef="#ctx0" brushRef="#br0">49 81 24575,'2'-15'0,"8"-25"0,-10 38 0,0 1 0,1 0 0,-1-1 0,1 1 0,0-1 0,-1 1 0,1 0 0,0-1 0,0 1 0,0 0 0,0 0 0,0-1 0,0 1 0,0 0 0,0 0 0,0 0 0,1 1 0,-1-1 0,2-1 0,-2 2 0,0 1 0,0-1 0,0 0 0,0 1 0,0-1 0,-1 1 0,1-1 0,0 1 0,0-1 0,-1 1 0,1 0 0,0-1 0,-1 1 0,1 0 0,0 0 0,-1-1 0,1 1 0,-1 0 0,0 0 0,1 0 0,-1 0 0,0 0 0,1 0 0,-1 0 0,0 0 0,0-1 0,0 2 0,1 0 0,6 28 0,-2 0 0,-1 0 0,-1 0 0,-2 61 0,-1-47 0,0 35 0,-3-1 0,-4 0 0,-3-1 0,-3 0 0,-38 122 0,42-175 0,-10 32 0,14-39 0,5-15 0,2-5 0,219-387 0,-215 381 0,31-44 0,-34 50 0,0-1 0,0 1 0,1 0 0,-1 0 0,1 0 0,-1 0 0,1 0 0,0 1 0,0 0 0,9-4 0,-11 6 0,-1 0 0,0-1 0,1 1 0,-1 0 0,1 0 0,-1 0 0,1 0 0,-1 1 0,1-1 0,-1 0 0,1 0 0,-1 1 0,1-1 0,-1 1 0,0 0 0,1-1 0,-1 1 0,0 0 0,1 0 0,-1 0 0,0 0 0,0 0 0,0 0 0,0 0 0,0 0 0,0 0 0,0 0 0,0 0 0,-1 1 0,1-1 0,0 0 0,-1 1 0,1-1 0,-1 1 0,1 1 0,2 6 0,0 0 0,-1 0 0,0 0 0,0 11 0,0-9 0,-2-1 0,1 1 0,-1 0 0,-1-1 0,0 1 0,0 0 0,-1-1 0,-1 1 0,-4 13 0,5-19 0,-1 1 0,0-1 0,0 0 0,0 0 0,-1 0 0,0-1 0,1 1 0,-2-1 0,1 0 0,0 0 0,-1 0 0,0-1 0,0 1 0,0-1 0,0 0 0,0-1 0,-1 1 0,-7 1 0,2 0 0,0-1 0,1 0 0,-2-1 0,1 0 0,0-1 0,0 0 0,-1-1 0,1 0 0,0 0 0,-1-2 0,1 1 0,-19-6 0,26 3 0,10 4 0,14 2 0,-13 0 0,1 1 0,-1 0 0,0 0 0,0 0 0,0 1 0,0 0 0,0 0 0,-1 1 0,1 0 0,-1 0 0,-1 0 0,1 1 0,-1 0 0,0 0 0,5 8 0,2 7 0,0 1 0,-2 0 0,12 37 0,-20-52 0,6 10-1365,-1-4-5461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4.317"/>
    </inkml:context>
    <inkml:brush xml:id="br0">
      <inkml:brushProperty name="width" value="0.05" units="cm"/>
      <inkml:brushProperty name="height" value="0.05" units="cm"/>
      <inkml:brushProperty name="color" value="#FF0066"/>
    </inkml:brush>
  </inkml:definitions>
  <inkml:trace contextRef="#ctx0" brushRef="#br0">250 291 24575,'48'-82'0,"-34"63"0,-2-1 0,0-1 0,-2 0 0,0 0 0,12-41 0,-21 60 0,-1 1 0,1 0 0,-1-1 0,0 1 0,0 0 0,0-1 0,0 1 0,0-1 0,0 1 0,0-1 0,0 1 0,0 0 0,-1-1 0,1 1 0,-1 0 0,1-1 0,-1 1 0,1 0 0,-1-1 0,0 1 0,1 0 0,-1 0 0,0 0 0,0 0 0,0 0 0,0 0 0,0 0 0,0 0 0,0 0 0,0 0 0,-1 0 0,1 1 0,0-1 0,0 0 0,-1 1 0,1-1 0,0 1 0,-1 0 0,1-1 0,-1 1 0,1 0 0,0 0 0,-1 0 0,-2 0 0,-4 0 0,0 0 0,-1 1 0,1 0 0,0 0 0,0 1 0,-12 4 0,4-1 0,1 2 0,0 0 0,0 0 0,0 2 0,-24 18 0,34-24 0,1 1 0,-1 0 0,1 0 0,0 0 0,0 1 0,0-1 0,0 1 0,1 0 0,0 0 0,0 0 0,0 1 0,1-1 0,0 0 0,0 1 0,0 0 0,1 0 0,-1-1 0,1 1 0,0 11 0,2-12 0,0 1 0,0 0 0,1-1 0,-1 0 0,1 1 0,1-1 0,-1 0 0,1 0 0,0 0 0,0-1 0,0 1 0,1-1 0,-1 1 0,6 3 0,8 8 0,1 0 0,21 13 0,-14-10 0,-17-13 0,0 0 0,0 1 0,-1-1 0,0 2 0,-1-1 0,1 1 0,-1 0 0,8 17 0,-11-20 0,-1 1 0,0-1 0,-1 1 0,1 0 0,-1 0 0,0 0 0,-1 0 0,1 0 0,-1 0 0,0 0 0,-1 0 0,0 0 0,0 0 0,0 0 0,-4 11 0,2-11 0,0 1 0,-1-1 0,1 1 0,-2-1 0,1 0 0,0-1 0,-1 1 0,0-1 0,-1 0 0,1 0 0,-1 0 0,0-1 0,0 0 0,0 0 0,0-1 0,-1 1 0,0-1 0,0-1 0,1 1 0,-1-1 0,-1-1 0,-11 3 0,12-3 0,0 0 0,0 0 0,0-1 0,0 0 0,0 0 0,0 0 0,0-1 0,0 0 0,0 0 0,0-1 0,1 0 0,-1 0 0,1-1 0,-1 0 0,1 0 0,0 0 0,0-1 0,0 0 0,0 0 0,1 0 0,-1-1 0,1 0 0,-8-9 0,11 9 16,-1 1-1,1-1 1,0 0-1,1 0 1,-1 0-1,1 1 1,0-1-1,0 0 1,1-1-1,-1 1 1,1 0-1,0 0 1,1 0-1,-1 0 1,1 0-1,0 0 1,0 0 0,0 0-1,1 0 1,0 1-1,4-10 1,3-3-358,1 0 1,0 1 0,1 0-1,19-20 1,-11 14-6485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6.940"/>
    </inkml:context>
    <inkml:brush xml:id="br0">
      <inkml:brushProperty name="width" value="0.05" units="cm"/>
      <inkml:brushProperty name="height" value="0.05" units="cm"/>
      <inkml:brushProperty name="color" value="#FF0066"/>
    </inkml:brush>
  </inkml:definitions>
  <inkml:trace contextRef="#ctx0" brushRef="#br0">272 356 24575,'-1'-1'0,"0"0"0,0 0 0,1 1 0,-1-1 0,0 0 0,0 1 0,0-1 0,0 1 0,0-1 0,0 1 0,0 0 0,0-1 0,0 1 0,0 0 0,0 0 0,0-1 0,0 1 0,0 0 0,0 0 0,0 0 0,0 0 0,0 1 0,-2-1 0,1 1 0,0 0 0,-1 0 0,1 0 0,0 0 0,0 1 0,0-1 0,0 1 0,0-1 0,-3 4 0,-3 4 0,1 0 0,0 0 0,-8 14 0,14-21 0,-42 87 0,36-71 0,-1-1 0,0 0 0,-1 0 0,-1 0 0,-1-2 0,0 1 0,-18 19 0,28-34 0,0 0 0,0 0 0,0 0 0,0 0 0,0 0 0,0 0 0,-1 0 0,1-1 0,0 1 0,0 0 0,-1-1 0,1 1 0,0-1 0,-1 1 0,1-1 0,0 0 0,-1 1 0,1-1 0,-1 0 0,1 0 0,0 0 0,-3 0 0,3-1 0,0 0 0,0 1 0,0-1 0,0 0 0,1 0 0,-1 0 0,0 1 0,0-1 0,0 0 0,1 0 0,-1 0 0,0 0 0,1-1 0,-1 1 0,1 0 0,0 0 0,-1 0 0,1 0 0,0 0 0,-1-2 0,0-6 0,0-1 0,0 1 0,1-1 0,0 1 0,2-14 0,7-20 0,22-71 0,-9 43 0,-12 31 0,9-31 0,37-89 0,-53 152 0,1 0 0,0 0 0,1 1 0,-1-1 0,2 1 0,11-13 0,-16 18 0,0 1 0,1 0 0,-1 0 0,1 0 0,-1 0 0,1 0 0,-1 0 0,1 1 0,0-1 0,-1 0 0,1 1 0,0-1 0,-1 1 0,1 0 0,0 0 0,3-1 0,-3 2 0,0-1 0,0 1 0,0 0 0,0-1 0,0 1 0,0 0 0,0 0 0,-1 0 0,1 0 0,0 1 0,0-1 0,-1 0 0,1 1 0,-1-1 0,1 1 0,-1 0 0,2 2 0,6 9 0,-1 1 0,-1-1 0,0 1 0,8 23 0,15 64 0,-22-74 0,26 104 306,19 63-1977,-46-170-5155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4.697"/>
    </inkml:context>
    <inkml:brush xml:id="br0">
      <inkml:brushProperty name="width" value="0.05" units="cm"/>
      <inkml:brushProperty name="height" value="0.05" units="cm"/>
      <inkml:brushProperty name="color" value="#FF0066"/>
    </inkml:brush>
  </inkml:definitions>
  <inkml:trace contextRef="#ctx0" brushRef="#br0">455 51 24575,'0'-2'0,"1"-1"0,-2 1 0,1-1 0,0 1 0,0-1 0,-1 1 0,0-1 0,1 1 0,-1-1 0,0 1 0,0 0 0,0 0 0,0-1 0,-1 1 0,-2-3 0,3 4 0,0 0 0,-1 0 0,1 0 0,-1 0 0,1 0 0,-1 1 0,1-1 0,-1 1 0,1-1 0,-1 1 0,0-1 0,1 1 0,-1 0 0,1 0 0,-1 0 0,0 0 0,1 0 0,-1 0 0,0 0 0,1 1 0,-1-1 0,1 1 0,-1-1 0,0 1 0,-1 0 0,-11 5 0,1 1 0,0 0 0,0 1 0,0 1 0,1 0 0,-21 19 0,-60 72 0,86-91 0,-19 21 0,2 2 0,1 0 0,-25 48 0,37-57 0,0 0 0,2 1 0,0 1 0,2-1 0,1 1 0,-4 31 0,8-43 0,0 1 0,1-1 0,1 1 0,0 0 0,1-1 0,1 1 0,0-1 0,1 1 0,0-1 0,1 0 0,0 0 0,8 15 0,-11-24-1365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19.621"/>
    </inkml:context>
    <inkml:brush xml:id="br0">
      <inkml:brushProperty name="width" value="0.05" units="cm"/>
      <inkml:brushProperty name="height" value="0.05" units="cm"/>
      <inkml:brushProperty name="color" value="#FF0066"/>
    </inkml:brush>
  </inkml:definitions>
  <inkml:trace contextRef="#ctx0" brushRef="#br0">153 42 24575,'0'-41'0,"0"41"0,0 0 0,0 0 0,0 1 0,0-1 0,0 0 0,0 0 0,0 0 0,0 0 0,0 0 0,-1 1 0,1-1 0,0 0 0,0 0 0,0 0 0,0 0 0,0 0 0,0 0 0,0 1 0,0-1 0,0 0 0,0 0 0,-1 0 0,1 0 0,0 0 0,0 0 0,0 0 0,0 0 0,0 0 0,0 0 0,-1 1 0,1-1 0,0 0 0,0 0 0,0 0 0,0 0 0,0 0 0,-1 0 0,1 0 0,0 0 0,0 0 0,0 0 0,0 0 0,0 0 0,-1 0 0,1 0 0,0-1 0,0 1 0,0 0 0,0 0 0,0 0 0,0 0 0,-1 0 0,1 0 0,0 0 0,0 0 0,0 0 0,0 0 0,0-1 0,0 1 0,0 0 0,-1 0 0,1 0 0,0 0 0,0 0 0,0 0 0,0-1 0,0 1 0,0 0 0,0 0 0,-6 11 0,-10 30 0,3 1 0,-11 54 0,-8 90 0,22-120 0,-34 337-1365,43-368-5461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0.163"/>
    </inkml:context>
    <inkml:brush xml:id="br0">
      <inkml:brushProperty name="width" value="0.05" units="cm"/>
      <inkml:brushProperty name="height" value="0.05" units="cm"/>
      <inkml:brushProperty name="color" value="#FF0066"/>
    </inkml:brush>
  </inkml:definitions>
  <inkml:trace contextRef="#ctx0" brushRef="#br0">89 370 24575,'-35'-7'0,"5"-1"0,7 4 0,51 1 0,2 1 0,1943-125-3272,1431 16-8345,-1488 53 10494,-1465 44 1123,-46 1 0,-51 3 0,-55 2 261,-58 4 785,68 4 258,-226 3 3906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1.061"/>
    </inkml:context>
    <inkml:brush xml:id="br0">
      <inkml:brushProperty name="width" value="0.05" units="cm"/>
      <inkml:brushProperty name="height" value="0.05" units="cm"/>
      <inkml:brushProperty name="color" value="#FF0066"/>
    </inkml:brush>
  </inkml:definitions>
  <inkml:trace contextRef="#ctx0" brushRef="#br0">221 36 24575,'-4'-3'0,"0"1"0,0-1 0,0 1 0,0 0 0,0 0 0,-9-3 0,-12-5 0,24 9 0,0 0 0,1 1 0,-1-1 0,0 1 0,1-1 0,-1 1 0,0-1 0,0 1 0,0 0 0,1-1 0,-1 1 0,0 0 0,0 0 0,0-1 0,0 1 0,1 0 0,-1 0 0,0 0 0,0 0 0,0 0 0,0 0 0,0 1 0,0-1 0,1 0 0,-1 0 0,-1 1 0,1 1 0,0-1 0,0 1 0,1 0 0,-1 0 0,1 0 0,0-1 0,-1 1 0,1 0 0,0 0 0,0 0 0,0 0 0,1 2 0,-1 10 0,4 72 0,-5 0 0,-17 137 0,-76 196 0,83-382-1365,0-8-5461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1.432"/>
    </inkml:context>
    <inkml:brush xml:id="br0">
      <inkml:brushProperty name="width" value="0.05" units="cm"/>
      <inkml:brushProperty name="height" value="0.05" units="cm"/>
      <inkml:brushProperty name="color" value="#FF0066"/>
    </inkml:brush>
  </inkml:definitions>
  <inkml:trace contextRef="#ctx0" brushRef="#br0">22 1 24575,'-3'0'0,"-4"0"0,0 2 0,3 2 0,6 3 0,5 2 0,4 4 0,3 1 0,3 2 0,0 1 0,4 0 0,0-2 0,3-1 0,1-4 0,0-2 0,-2-3-8191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1.795"/>
    </inkml:context>
    <inkml:brush xml:id="br0">
      <inkml:brushProperty name="width" value="0.05" units="cm"/>
      <inkml:brushProperty name="height" value="0.05" units="cm"/>
      <inkml:brushProperty name="color" value="#FF0066"/>
    </inkml:brush>
  </inkml:definitions>
  <inkml:trace contextRef="#ctx0" brushRef="#br0">278 66 24575,'11'-12'0,"4"-6"0,-3 0 0,-7 6 0,-10 7 0,-9 8 0,-9 6 0,-6 8 0,-6 6 0,-4 2 0,-3 2 0,-3 6 0,-3 3 0,7-5-8191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2.357"/>
    </inkml:context>
    <inkml:brush xml:id="br0">
      <inkml:brushProperty name="width" value="0.05" units="cm"/>
      <inkml:brushProperty name="height" value="0.05" units="cm"/>
      <inkml:brushProperty name="color" value="#FF0066"/>
    </inkml:brush>
  </inkml:definitions>
  <inkml:trace contextRef="#ctx0" brushRef="#br0">183 264 24575,'-1'-59'0,"-1"26"0,2-1 0,2 0 0,0 0 0,9-35 0,-16 121 0,-165 693 0,165-727 0,-8 37 0,12-51 0,1 0 0,-1 0 0,1 0 0,0 0 0,0 0 0,1 1 0,-1-1 0,1 0 0,0 0 0,2 5 0,-2-7 0,0 0 0,0 0 0,1-1 0,-1 1 0,1-1 0,-1 1 0,1-1 0,0 0 0,-1 1 0,1-1 0,0 0 0,0 0 0,0 0 0,0 0 0,0-1 0,0 1 0,0 0 0,0-1 0,0 0 0,0 1 0,0-1 0,3 0 0,8 1 0,0-1 0,19-2 0,-20 1 0,32-3-227,-1-1-1,-1-2 1,1-3-1,-1-1 1,76-30-1,-79 23-6598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2.713"/>
    </inkml:context>
    <inkml:brush xml:id="br0">
      <inkml:brushProperty name="width" value="0.05" units="cm"/>
      <inkml:brushProperty name="height" value="0.05" units="cm"/>
      <inkml:brushProperty name="color" value="#FF0066"/>
    </inkml:brush>
  </inkml:definitions>
  <inkml:trace contextRef="#ctx0" brushRef="#br0">128 33 24575,'-2'-11'0,"-2"-1"0,0 4 0,-1 6 0,-1 10 0,-2 9 0,-2 10 0,0 6 0,-1 3 0,2 5 0,-1 0 0,-2-4 0,2-2 0,-1-4 0,2-5 0,2-7-8191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3.094"/>
    </inkml:context>
    <inkml:brush xml:id="br0">
      <inkml:brushProperty name="width" value="0.05" units="cm"/>
      <inkml:brushProperty name="height" value="0.05" units="cm"/>
      <inkml:brushProperty name="color" value="#FF0066"/>
    </inkml:brush>
  </inkml:definitions>
  <inkml:trace contextRef="#ctx0" brushRef="#br0">112 55 24575,'-3'-5'0,"-3"-9"0,-5-1 0,-2 2 0,-2 6 0,-2 7 0,0 6 0,2 6 0,5 2 0,5 6 0,8 2 0,2-4-8191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3.458"/>
    </inkml:context>
    <inkml:brush xml:id="br0">
      <inkml:brushProperty name="width" value="0.05" units="cm"/>
      <inkml:brushProperty name="height" value="0.05" units="cm"/>
      <inkml:brushProperty name="color" value="#FF0066"/>
    </inkml:brush>
  </inkml:definitions>
  <inkml:trace contextRef="#ctx0" brushRef="#br0">135 3 24575,'0'-1'0,"0"1"0,0 0 0,0 0 0,0 0 0,0 0 0,0 0 0,0 0 0,0 0 0,0 0 0,0-1 0,0 1 0,0 0 0,1 0 0,-1 0 0,0 0 0,0 0 0,0 0 0,0 0 0,0 0 0,0 0 0,0 0 0,1 0 0,-1 0 0,0 0 0,0 0 0,0 0 0,0-1 0,0 1 0,0 0 0,1 0 0,-1 0 0,0 1 0,0-1 0,0 0 0,0 0 0,0 0 0,0 0 0,0 0 0,1 0 0,-1 0 0,0 0 0,0 0 0,0 0 0,0 0 0,0 0 0,0 0 0,0 0 0,1 0 0,-1 1 0,0 7 0,-3 15 0,2-22 0,-129 654 0,124-619 0,28-82 0,-8 9 0,2 1 0,32-53 0,-41 77 0,1 1 0,0-1 0,1 2 0,0-1 0,1 1 0,0 1 0,0-1 0,1 2 0,1 0 0,22-13 0,-30 19 0,1-1 0,0 2 0,-1-1 0,1 0 0,0 1 0,0 0 0,0 0 0,0 0 0,0 1 0,0 0 0,1 0 0,-1 0 0,0 0 0,0 1 0,0 0 0,0 0 0,0 0 0,0 1 0,-1 0 0,1 0 0,0 0 0,-1 0 0,1 1 0,5 4 0,-4-2 0,0 1 0,0 0 0,-1 0 0,0 0 0,0 1 0,0 0 0,-1 0 0,0 0 0,-1 0 0,1 1 0,-1-1 0,-1 1 0,1 0 0,1 13 0,-2-11 0,-1 0 0,0 0 0,0 1 0,-1-1 0,-1 1 0,0-1 0,0 0 0,-1 1 0,0-1 0,-1 0 0,0 0 0,0 0 0,-8 13 0,7-16 0,-1 1 0,0-2 0,0 1 0,0 0 0,-1-1 0,0 0 0,0 0 0,0-1 0,-1 0 0,0 0 0,0 0 0,0-1 0,-1 0 0,0-1 0,1 1 0,-1-1 0,-9 2 0,8-3 69,1-1-1,0 1 0,-1-1 0,-15 0 1,20-1-176,1 0 0,0-1 1,0 1-1,-1-1 0,1 0 1,0 0-1,0 0 0,0 0 1,0 0-1,0-1 0,0 1 1,0-1-1,0 0 0,1 0 1,-4-3-1,-6-10-6719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7.553"/>
    </inkml:context>
    <inkml:brush xml:id="br0">
      <inkml:brushProperty name="width" value="0.05" units="cm"/>
      <inkml:brushProperty name="height" value="0.05" units="cm"/>
      <inkml:brushProperty name="color" value="#FF0066"/>
    </inkml:brush>
  </inkml:definitions>
  <inkml:trace contextRef="#ctx0" brushRef="#br0">120 241 24575,'-46'-19'0,"35"16"0,0-2 0,0 1 0,-15-11 0,25 15 0,0-1 0,0 1 0,0-1 0,0 1 0,0-1 0,0 0 0,1 0 0,-1 1 0,0-1 0,0 0 0,1 0 0,-1 0 0,1 0 0,-1 0 0,1 0 0,-1 0 0,1 0 0,-1 0 0,1 0 0,0-1 0,0 1 0,0 0 0,0 0 0,0 1 0,1-1 0,-1 0 0,0 0 0,1 0 0,-1 1 0,1-1 0,-1 0 0,1 0 0,-1 1 0,1-1 0,-1 0 0,1 1 0,-1-1 0,1 1 0,0-1 0,1 0 0,4-3 0,0 1 0,0 0 0,1 0 0,11-3 0,51-12 0,1 3 0,99-9 0,-41 8 0,-127 15 0,0 1 0,0 0 0,0 0 0,0-1 0,0 1 0,-1 0 0,1 0 0,0 0 0,0 0 0,0 0 0,0 0 0,0 0 0,0 0 0,0 1 0,-1-1 0,1 0 0,0 0 0,1 2 0,-7 9 0,-2 1 0,0 4 0,0 0 0,1 0 0,1 1 0,0 0 0,1 0 0,1 0 0,-1 20 0,3 126 0,3-97 0,-2-47 0,-1-13 0,0 0 0,1-1 0,0 1 0,0 0 0,1-1 0,0 1 0,0 0 0,0-1 0,0 1 0,3 6 0,-1-13 0,-1-8 0,-1-9 0,-5-14 0,-2 0 0,-19-60 0,-4-15 0,24 83 0,1 0 0,1 0 0,1 0 0,2-33 0,1 51 0,0-1 0,0 0 0,0 0 0,1 1 0,0-1 0,0 1 0,1 0 0,6-11 0,-6 13 0,-1 0 0,1 1 0,0-1 0,0 1 0,1 0 0,-1 0 0,0 0 0,1 1 0,0-1 0,0 1 0,0 0 0,0 0 0,0 0 0,8-2 0,-4 2 0,1 0 0,-1 1 0,1 0 0,0 0 0,0 1 0,-1 0 0,1 1 0,0 0 0,0 0 0,-1 1 0,1 0 0,11 4 0,-14-4 0,-1 0 0,1 1 0,0 0 0,-1 0 0,0 0 0,1 1 0,-1-1 0,-1 1 0,1 1 0,-1-1 0,1 0 0,-1 1 0,0 0 0,-1 0 0,1 0 0,-1 1 0,0-1 0,3 8 0,-6-10 13,1 1 0,0-1-1,-1 1 1,0 0-1,1-1 1,-2 1 0,1-1-1,0 1 1,-1 0 0,1-1-1,-1 1 1,0-1 0,0 1-1,-1-1 1,1 0 0,-1 0-1,1 1 1,-1-1-1,0 0 1,0 0 0,0-1-1,-1 1 1,1 0 0,-1-1-1,0 1 1,-3 2 0,-3 2-227,0 0 1,-1-1 0,0 0-1,0 0 1,0-1 0,-1 0-1,-11 3 1,4-3-6613</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3.800"/>
    </inkml:context>
    <inkml:brush xml:id="br0">
      <inkml:brushProperty name="width" value="0.05" units="cm"/>
      <inkml:brushProperty name="height" value="0.05" units="cm"/>
      <inkml:brushProperty name="color" value="#FF0066"/>
    </inkml:brush>
  </inkml:definitions>
  <inkml:trace contextRef="#ctx0" brushRef="#br0">27 86 24575,'-1'0'0,"-1"-1"0,1 1 0,-1 0 0,1 0 0,-1-1 0,1 1 0,0-1 0,-1 0 0,1 1 0,0-1 0,-1 0 0,1 0 0,0 0 0,0 0 0,0 0 0,0 0 0,-2-1 0,3 2 0,0-1 0,0 1 0,-1 0 0,1-1 0,0 1 0,0 0 0,0-1 0,0 1 0,-1 0 0,1-1 0,0 1 0,0-1 0,0 1 0,0 0 0,0-1 0,0 1 0,0 0 0,0-1 0,0 1 0,0-1 0,0 1 0,0 0 0,0-1 0,1 1 0,-1-1 0,0 0 0,1 1 0,0-1 0,-1 1 0,1-1 0,0 1 0,-1-1 0,1 1 0,0 0 0,-1-1 0,1 1 0,0 0 0,0 0 0,-1-1 0,1 1 0,0 0 0,0 0 0,1 0 0,4 0 0,-1 0 0,1 0 0,0 1 0,0 0 0,-1 0 0,1 0 0,-1 1 0,1 0 0,-1 0 0,0 0 0,10 6 0,2 2 0,-1 1 0,17 14 0,-24-17 0,0 0 0,-1 0 0,0 1 0,0 0 0,-1 1 0,-1 0 0,1 0 0,-2 0 0,10 23 0,-13-29 0,0 1 0,-1-1 0,0 1 0,0 0 0,0-1 0,0 1 0,-1 0 0,1 0 0,-1 0 0,-1-1 0,1 1 0,-1 0 0,1 0 0,-1-1 0,-1 1 0,1 0 0,-1-1 0,0 1 0,0-1 0,0 0 0,0 0 0,-1 0 0,1 0 0,-1 0 0,0 0 0,-1-1 0,-4 5 0,4-5 0,0 0 0,0 0 0,-1 0 0,0-1 0,1 0 0,-1 1 0,0-2 0,0 1 0,0-1 0,0 0 0,0 0 0,0 0 0,-1 0 0,1-1 0,0 0 0,0 0 0,-1-1 0,1 1 0,0-1 0,0 0 0,-7-3 0,8 3 0,1-1 0,-1 1 0,1-1 0,0 1 0,0-1 0,0 0 0,0 0 0,0-1 0,0 1 0,1-1 0,-1 1 0,1-1 0,0 0 0,-1 0 0,1 0 0,0 0 0,1 0 0,-1 0 0,1-1 0,-1 1 0,1-1 0,0 1 0,0-1 0,1 1 0,-1-1 0,1 1 0,-1-1 0,1 0 0,0 1 0,1-1 0,0-4 0,1-2 0,1 0 0,0 0 0,1 0 0,0 0 0,0 1 0,1 0 0,0 0 0,1 0 0,0 1 0,0 0 0,1 0 0,11-11 0,0 2 0,1 1 0,1 0 0,0 2 0,25-13 0,-12 9-682,46-16-1,-29 15-6143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4.171"/>
    </inkml:context>
    <inkml:brush xml:id="br0">
      <inkml:brushProperty name="width" value="0.05" units="cm"/>
      <inkml:brushProperty name="height" value="0.05" units="cm"/>
      <inkml:brushProperty name="color" value="#FF0066"/>
    </inkml:brush>
  </inkml:definitions>
  <inkml:trace contextRef="#ctx0" brushRef="#br0">232 67 24575,'3'1'0,"1"0"0,-1 0 0,1-1 0,-1 1 0,1-1 0,0 0 0,-1 0 0,1 0 0,0-1 0,-1 1 0,1-1 0,-1 0 0,5-1 0,-7 1 0,1 1 0,-1-1 0,1 0 0,-1 0 0,1 0 0,-1 0 0,0 0 0,1 0 0,-1 0 0,0 0 0,0 0 0,0-1 0,0 1 0,0 0 0,0-1 0,0 1 0,0-1 0,-1 1 0,1-1 0,0 1 0,-1-1 0,0 0 0,1 1 0,-1-1 0,0 0 0,0 1 0,0-1 0,0 0 0,0 1 0,0-3 0,0 3 0,0 0 0,0 0 0,-1 0 0,1 0 0,0 0 0,-1 0 0,1 0 0,0 0 0,-1 0 0,1 0 0,-1 0 0,0 0 0,1 0 0,-1 1 0,0-1 0,1 0 0,-1 0 0,0 1 0,0-1 0,1 0 0,-1 1 0,0-1 0,0 1 0,0-1 0,0 1 0,0 0 0,0-1 0,0 1 0,0 0 0,0 0 0,0-1 0,0 1 0,0 0 0,0 0 0,0 0 0,0 0 0,0 1 0,0-1 0,-2 0 0,-2 1 0,0 0 0,0 1 0,0-1 0,1 1 0,-1 0 0,-7 4 0,-6 6 0,1 1 0,0 0 0,1 1 0,1 1 0,0 0 0,1 1 0,-12 18 0,8-8 0,1 1 0,1 0 0,2 1 0,-12 32 0,24-55 0,0 0 0,1 0 0,-1 0 0,1 0 0,1 1 0,-1-1 0,1 0 0,-1 0 0,2 1 0,-1-1 0,1 5 0,0-8 0,-1 0 0,1 0 0,0 0 0,-1-1 0,1 1 0,0 0 0,0-1 0,0 1 0,0 0 0,1-1 0,-1 1 0,0-1 0,1 0 0,-1 1 0,1-1 0,-1 0 0,1 0 0,-1 0 0,1 0 0,0 0 0,0 0 0,-1-1 0,1 1 0,0-1 0,0 1 0,0-1 0,0 0 0,0 1 0,0-1 0,0 0 0,0 0 0,2-1 0,7 0 0,0 0 0,-1-1 0,1 0 0,-1-1 0,1 0 0,-1 0 0,0-1 0,14-8 0,-3 0 0,-1-1 0,33-26 0,-38 25 0,0-1 0,-1 0 0,0 0 0,-2-1 0,21-33 0,-40 60 69,1 1-1,1 1 0,0-1 0,-5 22 1,9-28-112,0-1 0,0 1 1,1 0-1,0-1 0,0 1 1,0 0-1,2 9 0,-1-12-33,-1 0 1,1 0-1,0-1 0,0 1 0,0-1 0,1 1 0,-1-1 0,1 1 1,-1-1-1,1 0 0,0 0 0,0 0 0,0 0 0,0 0 1,0 0-1,0 0 0,4 1 0,10 5-6750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4.547"/>
    </inkml:context>
    <inkml:brush xml:id="br0">
      <inkml:brushProperty name="width" value="0.05" units="cm"/>
      <inkml:brushProperty name="height" value="0.05" units="cm"/>
      <inkml:brushProperty name="color" value="#FF0066"/>
    </inkml:brush>
  </inkml:definitions>
  <inkml:trace contextRef="#ctx0" brushRef="#br0">143 286 24575,'-2'-32'0,"-2"0"0,-1 1 0,-17-57 0,17 70 0,1 1 0,3 12 0,0 0 0,0-1 0,-1 1 0,1 0 0,-1-1 0,0 1 0,-1 0 0,1 1 0,-1-1 0,0 0 0,-4-5 0,7 10 0,-1 0 0,1 0 0,0 0 0,0-1 0,0 1 0,0 0 0,-1 0 0,1 0 0,0 0 0,0 0 0,-1 0 0,1 0 0,0 0 0,0 0 0,0 0 0,-1 0 0,1 0 0,0 0 0,0 0 0,-1 0 0,1 0 0,0 0 0,0 0 0,0 0 0,-1 0 0,1 0 0,0 0 0,0 0 0,0 0 0,-1 0 0,1 1 0,0-1 0,0 0 0,0 0 0,0 0 0,-1 0 0,1 1 0,0-1 0,0 0 0,0 0 0,0 0 0,0 0 0,-1 1 0,1-1 0,0 0 0,0 0 0,0 0 0,0 1 0,-3 12 0,2 16 0,1-1 0,5 37 0,-1-6 0,-2-36 0,0 191 0,-4-190 0,-1 1 0,-1-1 0,0 0 0,-2 0 0,-1 0 0,-16 36 0,8-39 0,8-16 0,6-17 0,2 4 0,1 0 0,1-1 0,-1 1 0,2 0 0,-1 0 0,1 0 0,0 0 0,0 1 0,1 0 0,0 0 0,10-11 0,-3 6 0,0 0 0,0 1 0,1 1 0,0 0 0,18-10 0,-22 15 0,0 1 0,0-1 0,1 2 0,0-1 0,0 1 0,0 1 0,0 0 0,0 0 0,1 1 0,-1 0 0,0 1 0,19 1 0,-23 0 0,-1 0 0,1 0 0,0 1 0,-1-1 0,1 1 0,-1 1 0,0-1 0,1 1 0,-1 0 0,0 0 0,-1 0 0,1 1 0,-1-1 0,1 1 0,-1 0 0,0 1 0,0-1 0,-1 1 0,0-1 0,1 1 0,-1 0 0,-1 1 0,1-1 0,1 6 0,-1-3 0,-1 1 0,0 0 0,0-1 0,-1 1 0,-1 0 0,1 0 0,-1 0 0,0 0 0,-1-1 0,0 1 0,-4 14 0,4-18 0,-1-1 0,1 1 0,-1-1 0,0 1 0,0-1 0,0 0 0,-1 0 0,1 0 0,-1 0 0,0 0 0,0 0 0,-1-1 0,1 0 0,-1 1 0,1-1 0,-1-1 0,0 1 0,0 0 0,0-1 0,-1 0 0,1 0 0,0 0 0,-6 1 0,8-2 0,0-1 0,0 1 0,0-1 0,0 0 0,0 1 0,0-1 0,0 0 0,0 0 0,0 0 0,0-1 0,0 1 0,0 0 0,0-1 0,0 1 0,0-1 0,0 0 0,0 1 0,0-1 0,0 0 0,1 0 0,-1 0 0,0-1 0,1 1 0,-1 0 0,1-1 0,-1 1 0,1-1 0,-1 1 0,1-1 0,0 1 0,0-1 0,0 0 0,0 0 0,0 0 0,1 0 0,-1 0 0,0 1 0,1-1 0,-1 0 0,1 0 0,0-5 0,-1-1 0,0 0 0,1-1 0,0 1 0,1 0 0,0-1 0,0 1 0,1 0 0,0-1 0,3-7 0,0 3 0,1 0 0,1 0 0,0 1 0,0-1 0,1 1 0,1 1 0,0 0 0,1 0 0,0 1 0,0 0 0,1 1 0,0 0 0,1 0 0,0 1 0,0 1 0,1 0 0,0 1 0,0 0 0,19-5 0,-2 3-1365,-18 5-5461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4.917"/>
    </inkml:context>
    <inkml:brush xml:id="br0">
      <inkml:brushProperty name="width" value="0.05" units="cm"/>
      <inkml:brushProperty name="height" value="0.05" units="cm"/>
      <inkml:brushProperty name="color" value="#FF0066"/>
    </inkml:brush>
  </inkml:definitions>
  <inkml:trace contextRef="#ctx0" brushRef="#br0">32 8 24575,'0'-3'0,"-3"-1"0,0 4 0,-4 3 0,0 6 0,2 3 0,1 2 0,1 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5.481"/>
    </inkml:context>
    <inkml:brush xml:id="br0">
      <inkml:brushProperty name="width" value="0.05" units="cm"/>
      <inkml:brushProperty name="height" value="0.05" units="cm"/>
      <inkml:brushProperty name="color" value="#FF0066"/>
    </inkml:brush>
  </inkml:definitions>
  <inkml:trace contextRef="#ctx0" brushRef="#br0">72 294 24575,'-3'2'0,"-1"1"0,1-1 0,-1 0 0,0-1 0,0 1 0,-5 1 0,6-2 0,1-1 0,0 1 0,-1 0 0,1 0 0,-1 0 0,1 0 0,0 0 0,0 0 0,0 1 0,-1-1 0,1 1 0,1-1 0,-1 1 0,0 0 0,0 0 0,1 0 0,-3 3 0,4-4 0,0 0 0,0 0 0,0 0 0,0 0 0,0 0 0,1 0 0,-1 0 0,0 0 0,1 0 0,-1 0 0,0 0 0,1 0 0,0 0 0,-1 0 0,1-1 0,-1 1 0,1 0 0,0 0 0,-1 0 0,1-1 0,0 1 0,0 0 0,0-1 0,0 1 0,0-1 0,-1 1 0,1-1 0,0 0 0,1 1 0,31 11 0,-27-11 0,1 0 0,0-1 0,0 0 0,-1 0 0,1 0 0,0-1 0,0 0 0,-1 0 0,1-1 0,-1 0 0,1 0 0,-1 0 0,11-6 0,2-2 0,0-2 0,33-25 0,-44 30 0,0 0 0,-1 0 0,0 0 0,7-10 0,-12 14 0,1-1 0,-1 0 0,0 1 0,0-1 0,0 0 0,0 0 0,-1 0 0,1 0 0,-1 0 0,0 0 0,-1-1 0,1-5 0,0 9 0,-1-1 0,0 1 0,-1 0 0,1-1 0,0 1 0,0 0 0,-1-1 0,1 1 0,0 0 0,-1 0 0,1-1 0,-1 1 0,0 0 0,1 0 0,-1 0 0,0 0 0,0 0 0,0 0 0,0 0 0,0 0 0,0 0 0,-1 0 0,0 0 0,0 0 0,0 0 0,0 0 0,0 0 0,0 1 0,0-1 0,-1 1 0,1 0 0,0-1 0,0 1 0,-5 1 0,0-1 0,0 2 0,0-1 0,0 1 0,0 0 0,0 0 0,1 1 0,-9 3 0,2 2 0,0 1 0,0 1 0,1 0 0,1 0 0,-1 1 0,1 0 0,1 1 0,0 1 0,-12 20 0,16-23 0,0 0 0,1 1 0,0-1 0,1 1 0,0 0 0,1 0 0,0 1 0,1-1 0,0 0 0,1 1 0,0 0 0,1-1 0,1 20 0,0-28 0,-1 1 0,1 0 0,0 0 0,0-1 0,0 1 0,1-1 0,-1 1 0,1-1 0,0 1 0,0-1 0,0 0 0,0 0 0,0 0 0,1 0 0,-1 0 0,1-1 0,0 1 0,0-1 0,3 3 0,-1-3 0,0 1 0,1-1 0,-1-1 0,0 1 0,1 0 0,0-1 0,-1 0 0,1-1 0,-1 1 0,1-1 0,9-1 0,3-1 0,1-1 0,0-1 0,-1-1 0,0-1 0,0 0 0,27-14 0,-24 9 0,0-1 0,-1-2 0,0 0 0,-1-1 0,-1-1 0,0 0 0,-1-2 0,-1 0 0,-1 0 0,15-25 0,-19 26 0,-1-1 0,0-1 0,-2 1 0,0-2 0,-1 1 0,-1-1 0,0 0 0,-2 0 0,0-1 0,-2 1 0,0-1 0,-1-22 0,-1 39 0,0 0 0,-1 0 0,1 0 0,-1 0 0,0 0 0,0 0 0,0 0 0,-2-4 0,3 8 0,0 0 0,0 0 0,0 0 0,0 0 0,0-1 0,0 1 0,0 0 0,-1 0 0,1 0 0,0 0 0,0 0 0,0 0 0,0 0 0,0-1 0,0 1 0,0 0 0,0 0 0,0 0 0,0 0 0,-1 0 0,1 0 0,0 0 0,0 0 0,0 0 0,0 0 0,0 0 0,0 0 0,-1-1 0,1 1 0,0 0 0,0 0 0,0 0 0,0 0 0,0 0 0,-1 0 0,1 0 0,0 0 0,0 0 0,0 1 0,0-1 0,0 0 0,0 0 0,-1 0 0,1 0 0,0 0 0,-3 7 0,-1 12 0,4-8 0,1 0 0,0 1 0,0-1 0,1 0 0,1 0 0,0 0 0,5 13 0,38 72 0,-32-68 0,20 50 0,-33-75 0,1 1 0,-1 0 0,-1-1 0,1 1 0,0 0 0,-1 0 0,0-1 0,0 1 0,0 0 0,0 0 0,-1 0 0,0-1 0,0 1 0,1 0 0,-2-1 0,-1 5 0,1-4 0,-1 1 0,0-1 0,0 0 0,0 0 0,-1 0 0,1 0 0,-1 0 0,0-1 0,0 0 0,-7 5 0,-8 2 0,0 0 0,-1-2 0,0 0 0,-33 8 0,50-15 0,-62 16-1365,4-3-5461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7.104"/>
    </inkml:context>
    <inkml:brush xml:id="br0">
      <inkml:brushProperty name="width" value="0.05" units="cm"/>
      <inkml:brushProperty name="height" value="0.05" units="cm"/>
      <inkml:brushProperty name="color" value="#FF0066"/>
    </inkml:brush>
  </inkml:definitions>
  <inkml:trace contextRef="#ctx0" brushRef="#br0">5542 603 24575,'-75'-313'0,"70"290"0,-2 1 0,0 0 0,-1 0 0,-2 1 0,0-1 0,-14-21 0,18 35 0,-1-1 0,1 1 0,-1 0 0,-1 0 0,0 1 0,0 0 0,0 0 0,-1 1 0,1 0 0,-2 1 0,1 0 0,-1 0 0,1 1 0,-1 0 0,-19-4 0,7 4 0,1 1 0,-1 1 0,0 1 0,0 1 0,-23 4 0,-112 20 0,-563 154-853,563-135 774,-898 294-2614,855-257 2020,4 9 0,4 9 0,-204 138 0,209-104 673,7 9 0,5 7 0,7 7 0,7 8 0,8 6 0,-214 307 0,277-340 0,7 3 0,6 4 0,6 4 0,7 2 0,-85 301 0,120-326 0,5 0 0,6 2 0,-1 131 0,18-145 0,5-1 0,4 0 0,42 196 0,-12-165 0,6-1 0,6-2 0,124 242 0,273 358 0,9-117 0,-322-466 0,268 241 0,-263-281-125,5-6-1,5-6 1,4-7 0,164 76 0,-169-105 0,2-6 0,2-7 0,3-7 0,272 49 0,-219-69 34,0-10 1,393-14-1,-310-27-44,430-89-1,-357 28 136,501-188 0,304-246 0,-830 335-497,369-264 1,-502 296 116,-6-9 0,314-326 1,-420 381 366,-4-5-1,-6-2 1,-4-5 0,92-181 0,-122 194 26,-4-3 0,-6-1 0,-4-2 0,-4-2 1,29-210-1,-47 189-13,-7 0 0,-5 0 0,-6 0 0,-6 0 0,-6 1 0,-5 0 0,-63-208 0,45 219 0,-6 2 0,-5 1 0,-5 3 0,-6 3 0,-3 2 0,-6 3 0,-4 3 0,-93-98 0,62 92 0,-4 5 0,-162-120 0,121 118 0,-256-138 0,185 136 0,-5 9 0,-4 11 0,-320-81 0,207 95 649,238 58 40,-137-4-1,227 21-213,-72 1 1161,78 0-1328,0 0 0,1 0 0,-1 1 0,1 0 0,-1 1 0,1 0 0,-12 6 1,18-8-270,1-1 0,-1 1 0,1 0 0,0 0 0,-1 0 0,1 0 1,0 0-1,0 0 0,-1 0 0,1 0 0,0 1 0,0-1 0,0 0 1,0 1-1,1-1 0,-1 0 0,0 1 0,1-1 0,-1 1 0,1 0 1,-1-1-1,1 1 0,0-1 0,-1 1 0,1 0 0,0-1 0,0 1 1,0-1-1,1 4 0,6 17-5776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8.148"/>
    </inkml:context>
    <inkml:brush xml:id="br0">
      <inkml:brushProperty name="width" value="0.05" units="cm"/>
      <inkml:brushProperty name="height" value="0.05" units="cm"/>
      <inkml:brushProperty name="color" value="#FF0066"/>
    </inkml:brush>
  </inkml:definitions>
  <inkml:trace contextRef="#ctx0" brushRef="#br0">1 3 24575,'0'0'0,"1"-1"0,-1 1 0,1 0 0,-1 0 0,1-1 0,-1 1 0,1 0 0,-1 0 0,1 0 0,0 0 0,-1 0 0,1 0 0,-1-1 0,1 1 0,-1 1 0,1-1 0,-1 0 0,1 0 0,0 0 0,-1 0 0,1 0 0,-1 0 0,1 1 0,-1-1 0,1 0 0,-1 0 0,1 1 0,-1-1 0,0 0 0,1 1 0,-1-1 0,1 1 0,16 16 0,-15-14 0,39 48 0,-2 3 0,38 67 0,52 124 0,91 233-293,-19 10-316,-134-323 404,96 249-109,143 335-237,-223-573 465,8-4 1,127 182 0,-156-267 85,4-4 0,4-2 0,3-3 0,3-4 0,136 101 0,-142-125 0,3-3 0,1-4 0,3-3 0,1-3 0,1-4 0,2-3 0,114 26 0,-85-34-402,1-6 0,0-4-1,1-5 1,164-11 0,-102-12-269,-1-6 1,194-53 0,-164 20 670,-4-9 0,232-109 0,347-244 0,-296 84-164,-347 223 83,163-171-1,-115 66 381,-148 167-114,-3-1 0,46-93 0,-69 123 242,-1 1 0,-1-1 0,-1 0 0,-1-1 0,0 1 0,2-26 1,-7 38-298,1 0 0,-1 0 0,-1-1 0,1 1 0,-1 0 1,-1 0-1,1 0 0,-1 0 0,0 0 0,-1 0 1,0 0-1,0 1 0,0-1 0,-1 1 0,0 0 0,0 0 1,0 0-1,-1 1 0,0 0 0,-7-7 0,10 10-65,1 1-195,-1 0 0,1 0 0,0-1 0,-1 1 0,1 0 0,-1 0 0,0 0 0,1 0 0,-1 0 0,-3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8.539"/>
    </inkml:context>
    <inkml:brush xml:id="br0">
      <inkml:brushProperty name="width" value="0.05" units="cm"/>
      <inkml:brushProperty name="height" value="0.05" units="cm"/>
      <inkml:brushProperty name="color" value="#FF0066"/>
    </inkml:brush>
  </inkml:definitions>
  <inkml:trace contextRef="#ctx0" brushRef="#br0">21 81 24575,'-20'-1'0,"48"-2"0,3 0 0,372-65 0,-396 67 0,1-1 0,0 1 0,-1 0 0,1 1 0,0-1 0,11 2 0,-17-1 0,0 1 0,-1-1 0,1 1 0,0-1 0,-1 1 0,1 0 0,0-1 0,-1 1 0,1 0 0,-1 0 0,1 0 0,-1 0 0,1 0 0,-1 1 0,0-1 0,0 0 0,0 1 0,1-1 0,-1 1 0,-1-1 0,1 1 0,0-1 0,0 1 0,0 0 0,-1-1 0,1 1 0,-1 0 0,1-1 0,-1 4 0,3 25 0,-1 0 0,-2 0 0,-4 31 0,1 0 0,4 106-1365,2-121-5461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29.084"/>
    </inkml:context>
    <inkml:brush xml:id="br0">
      <inkml:brushProperty name="width" value="0.05" units="cm"/>
      <inkml:brushProperty name="height" value="0.05" units="cm"/>
      <inkml:brushProperty name="color" value="#FF0066"/>
    </inkml:brush>
  </inkml:definitions>
  <inkml:trace contextRef="#ctx0" brushRef="#br0">1050 324 24575,'6'-6'0,"-4"5"0,0-1 0,-1 0 0,1 0 0,0 0 0,0 0 0,-1 0 0,0 0 0,3-5 0,-4 6 0,0 0 0,0 0 0,0-1 0,0 1 0,0 0 0,0 0 0,0-1 0,0 1 0,0 0 0,-1 0 0,1 0 0,0-1 0,-1 1 0,1 0 0,-1 0 0,0 0 0,1 0 0,-1 0 0,0 0 0,0 0 0,1 0 0,-3-2 0,-3-2 0,1 0 0,-1 0 0,0 1 0,-1 0 0,1 0 0,-1 0 0,0 1 0,0 0 0,0 0 0,0 1 0,-14-3 0,-4 0 0,1 2 0,-33-1 0,22 4 0,1 1 0,-1 2 0,1 2 0,0 1 0,0 2 0,0 1 0,1 1 0,1 2 0,-39 20 0,32-11 0,1 0 0,1 3 0,1 1 0,2 1 0,0 2 0,-57 63 0,70-67 0,1 2 0,1 0 0,2 1 0,1 1 0,0 0 0,3 1 0,0 1 0,2 0 0,-13 53 0,21-64 0,0 0 0,1 0 0,1 0 0,1 0 0,1 0 0,0 0 0,7 30 0,-4-34 0,0 0 0,1 0 0,1 0 0,1-1 0,0 0 0,1 0 0,0 0 0,1-1 0,0-1 0,12 13 0,-3-7 3,1-1-1,0-1 1,2-1 0,-1-1-1,2-1 1,0 0-1,0-2 1,1 0 0,36 10-1,-8-5-34,2-3-1,0-3 1,76 7 0,-67-13-10,1-2 0,0-3 0,-1-2 0,1-4 0,-1-2 0,-1-2 0,100-33 0,-123 29 20,0 0 0,-1-3 1,-1-1-1,-1-2 1,43-33-1,-53 34 16,0-2-1,-1-1 1,-2-1-1,0-1 1,-2 0-1,0-2 1,18-35-1,-21 31 7,-2-1 0,-1-1 0,-2 0 0,-1 0 0,-2-1 0,-1-1 0,-1 0 0,-2 1 0,-2-2 0,-2-65 0,-2 78 0,-2 0 0,0 0 0,-1 1 0,-2-1 0,0 1 0,-1 0 0,-1 1 0,-1 0 0,-1 0 0,-1 0 0,-1 2 0,-1-1 0,0 2 0,-1 0 0,-1 0 0,-1 1 0,-29-23 0,23 24 53,0 1 0,-2 0-1,0 2 1,0 1-1,-48-16 1,35 16-447,0 3-1,0 1 1,-57-5 0,-3 8-5915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8.295"/>
    </inkml:context>
    <inkml:brush xml:id="br0">
      <inkml:brushProperty name="width" value="0.05" units="cm"/>
      <inkml:brushProperty name="height" value="0.05" units="cm"/>
      <inkml:brushProperty name="color" value="#FF0066"/>
    </inkml:brush>
  </inkml:definitions>
  <inkml:trace contextRef="#ctx0" brushRef="#br0">6110 635 24575,'-21'-22'0,"-32"-46"0,1 0 0,13 27 0,-2 2 0,-2 1 0,-1 3 0,-1 1 0,-2 2 0,-1 2 0,-2 3 0,-1 2 0,-93-33 0,52 29 0,-2 4 0,-1 4 0,-1 4 0,-183-8 0,162 25-187,0 4 0,-230 40-1,-220 96-374,-599 280 562,966-332 0,-293 178 0,358-179 0,4 6 0,-218 200 0,241-186 0,5 4 0,5 5 0,5 3 0,5 5 0,6 3 0,-124 261 0,140-226-232,6 3 1,8 2-1,-47 264 0,53-123-232,-7 348 1,55 321-643,20-672 911,72 356 0,-49-449-966,107 306-1,-100-379 1197,7-2 0,5-3-1,86 131 1,-106-198-99,2-1 0,4-3 0,2-1 0,3-3 0,2-3 0,3-2 1,2-3-1,2-2 0,2-3 0,3-4 0,107 51 0,-64-47 70,2-4 1,1-6-1,199 36 0,370-1-323,391-90-1035,-5-111 436,-68-74-536,-31-103 79,-487 93 2272,-412 176-735,-3-3 0,-1-3 0,-2-3 0,90-84 0,-133 108-83,-2 0-1,0-1 1,-1-2 0,-2 0-1,20-37 1,-3-13 2335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7.998"/>
    </inkml:context>
    <inkml:brush xml:id="br0">
      <inkml:brushProperty name="width" value="0.05" units="cm"/>
      <inkml:brushProperty name="height" value="0.05" units="cm"/>
      <inkml:brushProperty name="color" value="#FF0066"/>
    </inkml:brush>
  </inkml:definitions>
  <inkml:trace contextRef="#ctx0" brushRef="#br0">17 167 24575,'1'6'0,"0"1"0,0-1 0,0 0 0,4 10 0,2 5 0,4 24 0,1-3 0,-3 1 0,-1-1 0,-2 1 0,0 46 0,-27-181 0,17 72 0,-20-141 0,23 140 0,0-1 0,1 1 0,1 0 0,1 0 0,7-34 0,-7 47 0,1 1 0,0 0 0,0 0 0,0 0 0,1 0 0,0 0 0,0 1 0,1-1 0,0 1 0,6-6 0,-9 11 0,-1-1 0,1 1 0,-1-1 0,1 1 0,0 0 0,0-1 0,-1 1 0,1 0 0,0 0 0,0 1 0,0-1 0,0 0 0,0 1 0,1-1 0,-1 1 0,0-1 0,0 1 0,0 0 0,0 0 0,0 0 0,1 0 0,-1 0 0,0 1 0,0-1 0,0 1 0,0-1 0,0 1 0,0 0 0,0 0 0,0 0 0,0 0 0,0 0 0,-1 0 0,1 1 0,0-1 0,-1 0 0,1 1 0,-1 0 0,3 2 0,-1-1 0,0 0 0,0 1 0,-1-1 0,0 1 0,1 0 0,-1-1 0,0 1 0,-1 0 0,1 0 0,-1 0 0,0 1 0,0-1 0,0 0 0,0 0 0,-1 1 0,0-1 0,1 0 0,-2 0 0,1 1 0,0-1 0,-1 0 0,0 1 0,0-1 0,0 0 0,-1 0 0,1 0 0,-1 0 0,-3 5 0,0-1 0,0-1 0,0 0 0,-1 0 0,0 0 0,0 0 0,-1-1 0,0 0 0,0-1 0,0 1 0,-1-1 0,0-1 0,-12 6 0,7-5-455,0 0 0,-22 4 0,9-4-6371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8.915"/>
    </inkml:context>
    <inkml:brush xml:id="br0">
      <inkml:brushProperty name="width" value="0.05" units="cm"/>
      <inkml:brushProperty name="height" value="0.05" units="cm"/>
      <inkml:brushProperty name="color" value="#FF0066"/>
    </inkml:brush>
  </inkml:definitions>
  <inkml:trace contextRef="#ctx0" brushRef="#br0">628 716 24575,'-119'66'0,"-2"-5"0,-154 52 0,178-83 0,82-28 0,26-10 0,284-139 44,-150 79-411,1170-563-1849,-1264 607 2121,119-66 71,-169 90 27,0-1 1,0 0 0,0 1 0,0-1-1,0 0 1,0 1 0,0-1-1,0 0 1,0 0 0,0 0 0,0 0-1,0 0 1,-1 0 0,1 0-1,0 0 1,0-1 0,-2 2 30,1-1 0,0 1-1,-1 0 1,1-1 0,0 1 0,-1 0 0,1-1 0,-1 1 0,1 0 0,-1 0 0,1 0-1,-1-1 1,1 1 0,0 0 0,-1 0 0,1 0 0,-1 0 0,1 0 0,-1 0-1,1 0 1,-1 0 0,1 0 0,-1 0 0,1 0 0,-2 1 0,-42 7 1020,-31 16-1759,41-12-6121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49.629"/>
    </inkml:context>
    <inkml:brush xml:id="br0">
      <inkml:brushProperty name="width" value="0.05" units="cm"/>
      <inkml:brushProperty name="height" value="0.05" units="cm"/>
      <inkml:brushProperty name="color" value="#FF0066"/>
    </inkml:brush>
  </inkml:definitions>
  <inkml:trace contextRef="#ctx0" brushRef="#br0">249 528 24575,'-13'3'0,"0"0"0,0 0 0,0-2 0,-15 1 0,12-1 0,1 0 0,-22 6 0,35-6 0,-1 0 0,1 0 0,-1 0 0,1 1 0,0-1 0,0 1 0,0-1 0,0 1 0,0 0 0,0 0 0,0 0 0,0 0 0,1 0 0,-1 0 0,1 0 0,-1 0 0,1 1 0,0-1 0,0 1 0,0-1 0,0 1 0,1-1 0,-1 1 0,1 0 0,-1 4 0,-1 8 0,2 1 0,0-1 0,2 21 0,-1-22 0,16 105 0,-1-8 0,-18-92 0,2-19 0,0 0 0,0 0 0,0 0 0,0 1 0,0-1 0,0 0 0,0 0 0,-1 0 0,1 0 0,0 1 0,0-1 0,0 0 0,0 0 0,-1 0 0,1 0 0,0 0 0,0 1 0,0-1 0,0 0 0,-1 0 0,1 0 0,0 0 0,0 0 0,-1 0 0,1 0 0,0 0 0,0 0 0,0 0 0,-1 0 0,1 0 0,0 0 0,0 0 0,0 0 0,-1 0 0,1 0 0,0 0 0,0 0 0,-1 0 0,-1-2 0,1 1 0,-1-1 0,0 1 0,1-1 0,-1 1 0,1-1 0,0 0 0,-1 0 0,1 0 0,0 0 0,0 0 0,-1-3 0,-9-25 0,0-1 0,3 0 0,-10-61 0,2-99 0,15 136 0,2 0 0,11-79 0,-8 107 0,2 0 0,1 0 0,0 1 0,2 0 0,1 0 0,25-44 0,-30 62 0,0 0 0,1 1 0,0 0 0,1 0 0,-1 0 0,1 1 0,14-10 0,-19 14 0,-1 1 0,1 0 0,0 0 0,0 0 0,0 0 0,0 0 0,0 0 0,0 0 0,0 0 0,0 1 0,0-1 0,0 1 0,0 0 0,0 0 0,0 0 0,0 0 0,1 0 0,-1 0 0,0 0 0,0 1 0,0-1 0,0 1 0,0-1 0,0 1 0,0 0 0,0 0 0,0 0 0,0 0 0,-1 0 0,1 0 0,0 0 0,-1 1 0,1-1 0,0 1 0,-1-1 0,0 1 0,1 0 0,-1-1 0,2 4 0,0 2 0,1 1 0,-1-1 0,0 1 0,-1 0 0,0 0 0,0 0 0,0 0 0,-1 0 0,-1 0 0,1 1 0,-2 12 0,-1-1 0,0-1 0,-2 1 0,-9 31 0,7-32 0,-1 0 0,0-1 0,-2 0 0,0 0 0,-1-1 0,-1-1 0,0 0 0,-1 0 0,-1-1 0,0 0 0,-22 17 0,24-23 0,7-6 0,0 0 0,0 0 0,1 1 0,-1-1 0,1 1 0,0-1 0,0 1 0,-5 8 0,8-11 0,0-1 0,0 1 0,0-1 0,-1 1 0,1-1 0,0 1 0,0-1 0,0 1 0,0-1 0,0 1 0,0-1 0,0 1 0,1-1 0,-1 1 0,0 0 0,0-1 0,0 1 0,0-1 0,1 1 0,-1-1 0,0 1 0,0-1 0,1 0 0,-1 1 0,0-1 0,1 1 0,-1-1 0,1 0 0,-1 1 0,0-1 0,1 0 0,-1 1 0,1-1 0,-1 0 0,1 0 0,-1 1 0,1-1 0,-1 0 0,1 0 0,-1 0 0,1 0 0,-1 0 0,1 0 0,0 0 0,-1 0 0,1 0 0,-1 0 0,2 0 0,30 0 0,-29-1 0,37-3 0,145-6 0,-165 10 0,1 1 0,-1 1 0,0 1 0,1 1 0,-1 1 0,36 13 0,-50-15 0,0 0 0,0 0 0,0 0 0,0 1 0,-1 0 0,0 0 0,0 0 0,0 1 0,0 0 0,0 0 0,-1 0 0,0 0 0,0 1 0,5 9 0,-7-10 0,-1 0 0,1-1 0,-1 2 0,1-1 0,-1 0 0,-1 0 0,1 0 0,-1 0 0,0 0 0,0 1 0,0-1 0,-1 0 0,0 0 0,0 0 0,0 0 0,-1 0 0,0 0 0,0 0 0,-3 7 0,-3 1 0,0-1 0,-1 0 0,-1 0 0,1 0 0,-2-1 0,0-1 0,0 0 0,-22 15 0,10-10 0,-1 0 0,-1-1 0,-47 18 0,47-23 0,-30 7 0,48-14 0,0-1 0,0 0 0,0 0 0,0 0 0,0-1 0,0 0 0,0-1 0,0 1 0,-12-4 0,18 4-44,0 0 0,0-1 0,-1 1 0,1-1 0,0 1 0,0-1 0,0 1 0,0-1 0,0 0 0,0 1 0,0-1 0,1 0 0,-1 0 0,0 0 0,0 0 0,0 0 0,1 0 0,-1 0-1,1 0 1,-1 0 0,1 0 0,-1 0 0,1 0 0,-1 0 0,1 0 0,0 0 0,0-1 0,-1 1 0,1 0 0,0-2 0,3-15-6782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0.006"/>
    </inkml:context>
    <inkml:brush xml:id="br0">
      <inkml:brushProperty name="width" value="0.05" units="cm"/>
      <inkml:brushProperty name="height" value="0.05" units="cm"/>
      <inkml:brushProperty name="color" value="#FF0066"/>
    </inkml:brush>
  </inkml:definitions>
  <inkml:trace contextRef="#ctx0" brushRef="#br0">113 151 24575,'2'-1'0,"0"0"0,-1 0 0,1-1 0,-1 1 0,1-1 0,-1 1 0,1-1 0,-1 0 0,0 1 0,0-1 0,1-2 0,-2 4 0,1-1 0,-1 1 0,0 0 0,0-1 0,0 1 0,0 0 0,0-1 0,0 1 0,0 0 0,0-1 0,0 1 0,0 0 0,0-1 0,0 1 0,0 0 0,-1-1 0,1 1 0,0 0 0,0-1 0,0 1 0,0 0 0,0 0 0,-1-1 0,1 1 0,0 0 0,-1-1 0,-14-3 0,11 4 0,1 0 0,-1 1 0,1-1 0,-1 1 0,1 0 0,-1 0 0,1 0 0,-1 0 0,1 1 0,0-1 0,0 1 0,0 0 0,0 0 0,0 0 0,0 0 0,0 0 0,0 1 0,1 0 0,0-1 0,-1 1 0,1 0 0,0 0 0,0 0 0,0 0 0,-1 5 0,-2 2 0,1 1 0,0 0 0,0 0 0,1 0 0,1 0 0,-2 19 0,3-20 0,1 0 0,0 0 0,1 1 0,0-1 0,0 0 0,1 0 0,1 0 0,5 16 0,-7-23 0,0-1 0,0 0 0,0 1 0,0-1 0,1 0 0,-1 0 0,1 1 0,-1-1 0,1 0 0,0-1 0,-1 1 0,1 0 0,0 0 0,0-1 0,0 1 0,1-1 0,-1 0 0,0 0 0,0 0 0,1 0 0,-1 0 0,1 0 0,-1 0 0,1-1 0,-1 1 0,1-1 0,-1 0 0,1 0 0,-1 0 0,1 0 0,0 0 0,-1 0 0,1-1 0,-1 1 0,1-1 0,-1 0 0,1 0 0,-1 0 0,3-1 0,5-3 0,0-1 0,0 0 0,-1-1 0,0 0 0,0 0 0,0-1 0,-1 0 0,0 0 0,-1-1 0,10-14 0,-6 7 0,-1-1 0,-1 0 0,0-1 0,-2 0 0,9-25 0,-14 35 0,0 1 0,-1 0 0,0-1 0,0 1 0,0-1 0,-1 0 0,0 1 0,-1-1 0,0 1 0,0-1 0,-1 1 0,-3-12 0,3 15 0,0 0 0,0-1 0,0 1 0,-1 0 0,1 0 0,-1 0 0,0 0 0,0 1 0,-1-1 0,1 1 0,-1 0 0,0 0 0,0 0 0,0 0 0,0 1 0,0-1 0,0 1 0,-1 0 0,1 1 0,-8-3 0,4 2 0,-1 1 0,1 0 0,0 0 0,-1 1 0,1 0 0,-1 0 0,1 1 0,0 0 0,-1 1 0,-13 4 0,15-4 0,0 0 0,1 1 0,0 0 0,0 0 0,-1 0 0,2 1 0,-1 0 0,0 0 0,1 1 0,0 0 0,0-1 0,0 2 0,-5 6 0,9-11-57,0 0 0,1 1 1,-1-1-1,0 0 0,0 1 0,1-1 0,-1 0 0,1 1 0,-1-1 0,1 1 0,0-1 1,0 1-1,-1-1 0,1 1 0,0-1 0,0 0 0,1 1 0,-1-1 0,0 1 1,0-1-1,1 1 0,-1-1 0,1 2 0,8 11-6769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0.407"/>
    </inkml:context>
    <inkml:brush xml:id="br0">
      <inkml:brushProperty name="width" value="0.05" units="cm"/>
      <inkml:brushProperty name="height" value="0.05" units="cm"/>
      <inkml:brushProperty name="color" value="#FF0066"/>
    </inkml:brush>
  </inkml:definitions>
  <inkml:trace contextRef="#ctx0" brushRef="#br0">295 525 24575,'-5'-5'0,"0"1"0,-1 0 0,1 0 0,-1 0 0,0 0 0,-1 1 0,1 0 0,-1 0 0,1 1 0,-1 0 0,-9-2 0,13 3 0,1 1 0,0 0 0,-1-1 0,1 1 0,0 0 0,0 0 0,-1 0 0,1 1 0,0-1 0,-1 0 0,1 1 0,0 0 0,0-1 0,0 1 0,0 0 0,0 0 0,-1 0 0,2 0 0,-1 1 0,0-1 0,0 1 0,0-1 0,1 1 0,-1-1 0,0 1 0,1 0 0,0 0 0,-1 0 0,1 0 0,0 0 0,0 0 0,0 0 0,0 0 0,1 0 0,-1 0 0,0 1 0,0 2 0,1 3 0,-1 0 0,1 0 0,0 0 0,1 0 0,-1 0 0,2 0 0,-1 0 0,4 8 0,23 64 0,-23-66 0,1 2-455,1-1 0,14 25 0,-11-26-6371</inkml:trace>
  <inkml:trace contextRef="#ctx0" brushRef="#br0" timeOffset="1">127 138 24575,'-18'-17'0,"-7"-12"0,-4 0 0,2 1 0,7 9 0,13 7 0,10 9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0.817"/>
    </inkml:context>
    <inkml:brush xml:id="br0">
      <inkml:brushProperty name="width" value="0.05" units="cm"/>
      <inkml:brushProperty name="height" value="0.05" units="cm"/>
      <inkml:brushProperty name="color" value="#FF0066"/>
    </inkml:brush>
  </inkml:definitions>
  <inkml:trace contextRef="#ctx0" brushRef="#br0">1 4 24575,'0'-3'0,"0"3"0,0 3 0,0 7 0,2 8 0,5 9 0,4 12 0,2 7 0,2 8 0,-1 6 0,0 1 0,0-1 0,0-5 0,-2-6 0,0-6 0,1-7 0,-2-10-8191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1.188"/>
    </inkml:context>
    <inkml:brush xml:id="br0">
      <inkml:brushProperty name="width" value="0.05" units="cm"/>
      <inkml:brushProperty name="height" value="0.05" units="cm"/>
      <inkml:brushProperty name="color" value="#FF0066"/>
    </inkml:brush>
  </inkml:definitions>
  <inkml:trace contextRef="#ctx0" brushRef="#br0">237 149 24575,'-22'19'0,"16"-15"0,1 0 0,0 0 0,0 1 0,0 0 0,-6 9 0,37-29 0,-18 9 0,-1 0 0,0 0 0,0-1 0,0 0 0,-1-1 0,0 1 0,-1-1 0,1-1 0,6-14 0,-10 20 0,-1 0 0,0 1 0,0-1 0,-1 0 0,1 1 0,0-1 0,-1 0 0,1 0 0,-1 0 0,0 0 0,0 0 0,0 1 0,-1-1 0,1 0 0,-1 0 0,1 0 0,-1 0 0,0 1 0,0-1 0,0 0 0,-1 1 0,1-1 0,0 1 0,-1-1 0,0 1 0,0 0 0,1 0 0,-1 0 0,0 0 0,-1 0 0,1 0 0,0 0 0,-1 1 0,1-1 0,0 1 0,-6-3 0,2 2 0,1 1 0,-1-1 0,0 1 0,1 0 0,-1 0 0,0 1 0,0 0 0,1 0 0,-1 0 0,0 1 0,0 0 0,1 0 0,-1 0 0,0 1 0,1-1 0,-1 1 0,1 1 0,0-1 0,0 1 0,-5 3 0,0 0 0,1 0 0,0 0 0,0 1 0,1 0 0,0 1 0,0-1 0,1 2 0,0-1 0,-11 18 0,14-20 0,1 1 0,0-1 0,0 1 0,1 0 0,0-1 0,0 1 0,0 0 0,1 0 0,0 1 0,0-1 0,1 0 0,0 0 0,0 0 0,1 0 0,0 1 0,0-1 0,0 0 0,1 0 0,0 0 0,1-1 0,0 1 0,0 0 0,0-1 0,1 0 0,-1 0 0,2 0 0,-1 0 0,1-1 0,-1 1 0,1-1 0,1 0 0,-1-1 0,1 1 0,0-1 0,0 0 0,0-1 0,9 5 0,1-2-170,0 0-1,1-1 0,-1-1 1,1 0-1,0-1 0,1-1 1,30 0-1,8-3-6655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1.543"/>
    </inkml:context>
    <inkml:brush xml:id="br0">
      <inkml:brushProperty name="width" value="0.05" units="cm"/>
      <inkml:brushProperty name="height" value="0.05" units="cm"/>
      <inkml:brushProperty name="color" value="#FF0066"/>
    </inkml:brush>
  </inkml:definitions>
  <inkml:trace contextRef="#ctx0" brushRef="#br0">168 338 24575,'-7'-13'0,"-2"1"0,1 0 0,-1 0 0,-1 1 0,0 0 0,-1 1 0,0 0 0,0 1 0,-21-13 0,4 9 0,28 13 0,-1 0 0,1 0 0,0 0 0,-1-1 0,1 1 0,-1 0 0,1 0 0,0 0 0,-1 0 0,1 0 0,-1 0 0,1 0 0,-1 0 0,1 0 0,0 0 0,-1 0 0,1 0 0,-1 0 0,1 0 0,0 0 0,-1 0 0,1 0 0,-1 0 0,1 0 0,0 1 0,-1-1 0,1 0 0,-1 0 0,1 1 0,0-1 0,-1 0 0,1 0 0,0 1 0,0-1 0,-1 0 0,1 1 0,0-1 0,0 0 0,-1 1 0,1-1 0,0 1 0,0-1 0,0 0 0,0 1 0,0-1 0,0 1 0,-1-1 0,1 0 0,0 1 0,0-1 0,0 1 0,0-1 0,0 1 0,1-1 0,-1 0 0,0 1 0,0-1 0,0 1 0,0-1 0,0 0 0,0 1 0,1-1 0,-1 1 0,1-1 0,4 13 0,0-1 0,2 1 0,-1-1 0,11 12 0,-9-12 0,0 1 0,-1 0 0,10 21 0,-14-25 0,-1 0 0,1 0 0,-2 1 0,2 15 0,-2-22 0,-1-1 0,-1 1 0,1-1 0,0 1 0,-1-1 0,1 1 0,-1-1 0,1 0 0,-1 1 0,-2 2 0,3-4 0,-1 0 0,0 0 0,0 0 0,1 0 0,-1 0 0,0 0 0,0 0 0,0-1 0,0 1 0,0 0 0,0-1 0,0 1 0,0-1 0,0 1 0,-1-1 0,1 1 0,0-1 0,0 0 0,0 0 0,-1 0 0,1 1 0,-2-1 0,1-1 0,-1 1 0,1 0 0,-1-1 0,1 1 0,-1-1 0,1 0 0,-1 0 0,1 0 0,-1 0 0,1 0 0,0 0 0,0-1 0,0 1 0,0-1 0,0 1 0,0-1 0,0 0 0,0 0 0,1 0 0,-1 0 0,1 0 0,-1 0 0,1 0 0,0-1 0,0 1 0,0 0 0,-1-4 0,-2-4 0,1 0 0,1 0 0,0-1 0,0 1 0,0-15 0,3 6 0,0 0 0,1 1 0,1-1 0,0 1 0,2 0 0,0 0 0,1 0 0,1 1 0,0 0 0,2 0 0,0 0 0,0 1 0,2 1 0,0 0 0,25-27 0,-31 38-97,0-1-1,0 1 1,0 0-1,0 0 1,0 1-1,1-1 1,0 1-1,0 1 1,0-1-1,0 1 1,0 0-1,0 0 0,9-1 1,10 3-6729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1.941"/>
    </inkml:context>
    <inkml:brush xml:id="br0">
      <inkml:brushProperty name="width" value="0.05" units="cm"/>
      <inkml:brushProperty name="height" value="0.05" units="cm"/>
      <inkml:brushProperty name="color" value="#FF0066"/>
    </inkml:brush>
  </inkml:definitions>
  <inkml:trace contextRef="#ctx0" brushRef="#br0">197 646 24575,'-1'0'0,"1"1"0,-1-1 0,1 0 0,-1 0 0,1 1 0,-1-1 0,0 0 0,1 1 0,-1-1 0,1 0 0,-1 1 0,1-1 0,0 1 0,-1-1 0,1 1 0,-1-1 0,1 1 0,0-1 0,-1 1 0,1-1 0,0 1 0,0-1 0,-1 1 0,1-1 0,0 1 0,0 0 0,0-1 0,0 1 0,0 0 0,0-1 0,0 1 0,0-1 0,0 1 0,0 0 0,0 0 0,3 25 0,8 16 0,31 75 0,-17-52 0,17 55 0,35 158 0,-76-272 0,0-1 0,0 1 0,-1 0 0,0 10 0,0-16 0,0 1 0,0-1 0,0 0 0,0 1 0,0-1 0,0 0 0,0 1 0,0-1 0,-1 0 0,1 1 0,0-1 0,0 1 0,0-1 0,0 0 0,-1 0 0,1 1 0,0-1 0,0 0 0,-1 1 0,1-1 0,0 0 0,0 0 0,-1 1 0,1-1 0,0 0 0,-1 0 0,1 0 0,0 0 0,-1 1 0,0-2 0,0 1 0,0 0 0,0-1 0,0 1 0,0-1 0,0 1 0,0-1 0,0 0 0,0 1 0,0-1 0,0 0 0,1 0 0,-1 1 0,0-1 0,1 0 0,-2-1 0,-40-59 0,2-1 0,-56-117 0,-13-60 0,89 189 0,3-1 0,-20-98 0,35 135 0,0 0 0,1 0 0,1 0 0,0 0 0,1-1 0,0 1 0,1 0 0,7-25 0,-8 34 0,1 1 0,-1 0 0,1-1 0,0 1 0,1 0 0,-1 0 0,1 0 0,-1 1 0,1-1 0,0 1 0,1-1 0,-1 1 0,1 0 0,-1 0 0,1 0 0,0 1 0,0-1 0,0 1 0,0 0 0,0 0 0,1 1 0,-1-1 0,0 1 0,1 0 0,0 0 0,-1 0 0,1 1 0,-1-1 0,1 1 0,6 1 0,0 0 0,0 1 0,0 0 0,0 1 0,0 0 0,-1 1 0,1 0 0,-1 1 0,0 0 0,0 1 0,0 0 0,-1 0 0,0 1 0,-1 0 0,1 0 0,9 12 0,-10-10 0,0-1 0,-1 2 0,-1-1 0,1 0 0,-2 1 0,1 1 0,-1-1 0,-1 0 0,0 1 0,0 0 0,-1 0 0,0 0 0,-1 1 0,1 22 0,-4-25 0,0 1 0,0 0 0,-1-1 0,0 1 0,-1-1 0,0 0 0,-1 0 0,0 0 0,0 0 0,-1-1 0,0 1 0,0-1 0,-1-1 0,0 1 0,-11 10 0,9-11 0,0 1 0,-1-1 0,1 0 0,-2-1 0,1 0 0,-1 0 0,0-1 0,0 0 0,0-1 0,-1 0 0,1-1 0,-1 0 0,-13 1 0,-9-4-1365,8-6-5461</inkml:trace>
  <inkml:trace contextRef="#ctx0" brushRef="#br0" timeOffset="1">517 41 24575,'-1'-2'0,"1"0"0,0 0 0,-1 0 0,1 1 0,-1-1 0,1 0 0,-1 0 0,0 1 0,0-1 0,0 0 0,0 1 0,0-1 0,0 1 0,0-1 0,0 1 0,-1-1 0,1 1 0,-1 0 0,1 0 0,-1 0 0,1 0 0,-1 0 0,0 0 0,1 0 0,-1 0 0,0 1 0,0-1 0,1 1 0,-1-1 0,0 1 0,0 0 0,0 0 0,0 0 0,0 0 0,1 0 0,-1 0 0,0 0 0,0 0 0,0 1 0,0-1 0,0 1 0,1 0 0,-1-1 0,0 1 0,1 0 0,-1 0 0,0 0 0,1 0 0,-1 0 0,1 0 0,0 1 0,-1-1 0,1 0 0,-2 4 0,0 0 0,0 0 0,1 1 0,0-1 0,0 1 0,1-1 0,-1 1 0,1 0 0,0 0 0,1-1 0,-1 1 0,1 0 0,0 0 0,1 0 0,1 8 0,3 11 0,15 48 0,-15-59 0,36 112 0,69 141 0,-100-245 171,25 36 0,-30-51-361,0 0 0,1 0 1,0-1-1,0 1 0,0-1 1,1-1-1,0 1 1,9 4-1,7 2-6636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2.886"/>
    </inkml:context>
    <inkml:brush xml:id="br0">
      <inkml:brushProperty name="width" value="0.05" units="cm"/>
      <inkml:brushProperty name="height" value="0.05" units="cm"/>
      <inkml:brushProperty name="color" value="#FF0066"/>
    </inkml:brush>
  </inkml:definitions>
  <inkml:trace contextRef="#ctx0" brushRef="#br0">187 879 24575,'16'-27'0,"-1"-1"0,-1 0 0,-2-1 0,-1 0 0,-1-1 0,8-42 0,-17 68 0,-1 1 0,1-1 0,-1 0 0,0 1 0,0-1 0,0 0 0,-1 0 0,1 1 0,-3-7 0,3 9 0,-1 0 0,0-1 0,1 1 0,-1 0 0,0 0 0,0 0 0,1 0 0,-1 0 0,0 0 0,0 0 0,0 0 0,0 1 0,0-1 0,-1 0 0,1 1 0,0-1 0,0 0 0,0 1 0,-1-1 0,1 1 0,0 0 0,0 0 0,-1-1 0,1 1 0,0 0 0,-1 0 0,1 0 0,0 0 0,-2 1 0,-7 0 0,-1 0 0,1 2 0,0-1 0,1 1 0,-1 0 0,0 1 0,1 1 0,-11 6 0,3-1 0,0 1 0,1 1 0,-20 18 0,30-24 0,0 0 0,0 1 0,1 0 0,-1 0 0,1 0 0,1 1 0,0 0 0,0 0 0,0 0 0,1 0 0,0 0 0,-2 11 0,4-15 0,1 0 0,-1 0 0,1 0 0,0-1 0,0 1 0,1 0 0,-1 0 0,1 0 0,0 0 0,0-1 0,0 1 0,0 0 0,0-1 0,1 1 0,0-1 0,0 1 0,0-1 0,0 0 0,0 0 0,1 0 0,-1 0 0,1 0 0,0-1 0,0 1 0,0-1 0,0 1 0,0-1 0,1 0 0,6 2 0,0 0 0,0 0 0,0-1 0,0 0 0,0-1 0,1 0 0,-1-1 0,1 0 0,-1-1 0,1 0 0,-1 0 0,1-1 0,-1-1 0,1 1 0,-1-2 0,15-5 0,-16 6 0,0-2 0,-1 1 0,1-1 0,-1 0 0,0-1 0,0 0 0,-1-1 0,0 1 0,1-1 0,-2 0 0,1-1 0,-1 0 0,0 0 0,0 0 0,-1-1 0,0 0 0,7-15 0,-5-4 0,-5 22 0,-1-1 0,1 1 0,0-1 0,0 1 0,3-7 0,-5 12 0,0 0 0,1-1 0,-1 1 0,0 0 0,0 0 0,0 0 0,0 0 0,0 0 0,0-1 0,0 1 0,0 0 0,0 0 0,0 0 0,1 0 0,-1 0 0,0 0 0,0 0 0,0-1 0,0 1 0,0 0 0,0 0 0,1 0 0,-1 0 0,0 0 0,0 0 0,0 0 0,0 0 0,0 0 0,1 0 0,-1 0 0,0 0 0,0 0 0,0 0 0,0 0 0,0 0 0,1 0 0,-1 0 0,0 0 0,0 0 0,0 0 0,0 0 0,0 0 0,1 0 0,-1 0 0,0 1 0,0-1 0,4 9 0,0 16 0,-4-24 0,4 34 0,-2-12 0,1 0 0,1 0 0,0 0 0,10 25 0,-13-46 0,-1 0 0,1 0 0,0 0 0,0 0 0,0 0 0,0-1 0,0 1 0,0 0 0,1-1 0,-1 1 0,0-1 0,1 1 0,-1-1 0,1 0 0,0 1 0,-1-1 0,1 0 0,0 0 0,0 0 0,0-1 0,2 2 0,-1-2 0,-1 0 0,0 0 0,1 0 0,-1 0 0,0-1 0,1 1 0,-1-1 0,0 1 0,1-1 0,-1 0 0,0 0 0,0 0 0,0 0 0,0-1 0,0 1 0,0 0 0,0-1 0,3-3 0,7-7 0,1-1 0,-2-1 0,0 0 0,-1-1 0,17-30 0,-11 12 0,22-67 0,-25 57 0,-3 0 0,-1-2 0,-3 1 0,2-77 0,-8 63 0,-3 0 0,-3 0 0,-14-65 0,17 111 0,1 0 0,-2 0 0,0 1 0,-7-17 0,11 28 0,0-1 0,-1 1 0,1-1 0,0 1 0,0-1 0,-1 1 0,1-1 0,0 1 0,-1 0 0,1-1 0,0 1 0,-1-1 0,1 1 0,-1 0 0,1-1 0,0 1 0,-1 0 0,1 0 0,-1-1 0,1 1 0,-1 0 0,0 0 0,-5 7 0,2 20 0,4 1 0,1 1 0,2-1 0,10 47 0,30 83 0,-24-102 0,2-1 0,2-1 0,3-1 0,2-1 0,46 64 0,-65-102 0,-12-15 0,-19-20 0,-16-14 0,-2 1 0,-79-50 0,104 73 0,15 10 0,0 1 0,0 0 0,0 0 0,0 0 0,0 0 0,0 0 0,-1-1 0,1 1 0,0 0 0,0 0 0,0 0 0,0-1 0,0 1 0,0 0 0,0 0 0,0 0 0,0 0 0,0-1 0,0 1 0,0 0 0,0 0 0,0 0 0,0-1 0,0 1 0,0 0 0,0 0 0,0 0 0,0-1 0,0 1 0,0 0 0,0 0 0,1 0 0,-1-1 0,0 1 0,0 0 0,0 0 0,3-1 0,-1 0 0,1 0 0,-1 0 0,1 1 0,-1-1 0,1 1 0,0-1 0,2 1 0,9-2 0,63-10 0,-1-4 0,91-32 0,-120 31 0,0-2 0,-1-2 0,-1-2 0,63-43 0,-93 55 0,-1 0 0,0-1 0,-1 0 0,0-1 0,13-18 0,-21 25 0,-1 0 0,0 0 0,-1 0 0,0 0 0,0-1 0,0 1 0,0-1 0,-1 0 0,-1 1 0,1-1 0,-1 0 0,0 0 0,0 0 0,-1 0 0,0-1 0,-1-8 0,0 12 0,1 1 0,-1-1 0,0 1 0,0-1 0,-1 1 0,1 0 0,-1 0 0,1-1 0,-1 1 0,0 0 0,0 1 0,0-1 0,-1 0 0,1 1 0,-1-1 0,1 1 0,-1 0 0,0-1 0,0 1 0,0 1 0,0-1 0,0 0 0,-1 1 0,1 0 0,0-1 0,-1 1 0,1 1 0,-1-1 0,1 0 0,-1 1 0,1 0 0,-5 0 0,-1 0 0,-1 0 0,1 1 0,-1 0 0,1 1 0,-1 0 0,1 0 0,0 1 0,0 0 0,0 1 0,0 0 0,-8 5 0,3 1 0,1 0 0,-1 1 0,2 1 0,-1-1 0,2 2 0,0 0 0,0 0 0,1 1 0,1 0 0,0 1 0,1 0 0,1 1 0,0-1 0,1 1 0,-8 33 0,12-38 0,-1 1 0,2 0 0,0 0 0,0 0 0,1 0 0,0 0 0,1 1 0,1-1 0,0-1 0,0 1 0,1 0 0,1 0 0,0-1 0,0 0 0,1 0 0,1 0 0,-1 0 0,2-1 0,0 0 0,0 0 0,1-1 0,0 0 0,10 9 0,-4-8 0,-1 0 0,1-1 0,1-1 0,-1-1 0,1 0 0,1 0 0,-1-2 0,1 0 0,0-1 0,1 0 0,-1-1 0,30 1 0,-19-3 0,0-1 0,0-2 0,-1 0 0,1-2 0,0-1 0,-1-1 0,28-10 0,-46 13-114,-1 1 1,0-1-1,1 0 0,-1-1 0,-1 1 1,1-1-1,-1-1 0,1 1 0,-1-1 1,0-1-1,5-5 0,-1-5-6712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4.251"/>
    </inkml:context>
    <inkml:brush xml:id="br0">
      <inkml:brushProperty name="width" value="0.05" units="cm"/>
      <inkml:brushProperty name="height" value="0.05" units="cm"/>
      <inkml:brushProperty name="color" value="#FF0066"/>
    </inkml:brush>
  </inkml:definitions>
  <inkml:trace contextRef="#ctx0" brushRef="#br0">1 1 24575,'67'246'0,"140"333"0,95 241 0,-74-194-994,-180-518 745,5-2 0,5-3 1,117 160-1,-71-135 249,4-4 0,6-6 0,189 153 0,-193-186 0,4-5 0,4-5 0,2-5 0,188 78 0,-145-85-47,2-8 1,205 41-1,-154-56-127,293 17 0,225-54-278,-7-68 2,110-75-960,-629 91 1596,393-147 0,-422 115 530,-143 61-176,0-1-1,56-44 1,-87 61-382,1-1 0,-1 0 0,-1 0 0,1 0 0,-1-1 0,1 0 0,3-7 0,-8 12-126,1 0 0,-1 0 0,1-1 0,-1 1 0,1 0 0,-1-1 0,0 1 0,0 0 0,1-1 0,-1 1 0,0 0 0,0-1 0,0 1 0,-1-1 0,1 1 0,0 0 0,-1-3 0,0 3-19,0 0-1,0 0 0,0-1 0,0 1 0,0 0 0,0 0 0,0 0 0,0 0 0,0 0 0,-1 0 0,1 1 1,0-1-1,-1 0 0,1 1 0,-1-1 0,1 1 0,-1-1 0,1 1 0,-3-1 0,3 1 2,0 0 0,0-1 0,-1 1 0,1 0 0,0 0 0,0 0 0,-1 0 0,1 0-1,0 0 1,0 0 0,0 1 0,-1-1 0,1 0 0,0 1 0,0-1 0,0 0 0,0 1 0,0 0 0,-1-1-1,1 1 1,0 0 0,0-1 0,-1 3 0,0 0-192,-1 0-1,1 0 1,0 1-1,0-1 1,-2 7-1,1-4-449,-2 5-6198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8.360"/>
    </inkml:context>
    <inkml:brush xml:id="br0">
      <inkml:brushProperty name="width" value="0.05" units="cm"/>
      <inkml:brushProperty name="height" value="0.05" units="cm"/>
      <inkml:brushProperty name="color" value="#FF0066"/>
    </inkml:brush>
  </inkml:definitions>
  <inkml:trace contextRef="#ctx0" brushRef="#br0">47 1 24575,'-2'0'0,"1"0"0,-1 0 0,0 0 0,1 1 0,-1-1 0,1 0 0,-1 1 0,0-1 0,1 1 0,-1 0 0,1-1 0,0 1 0,-1 0 0,1 0 0,-1 0 0,1 0 0,0 0 0,0 0 0,0 0 0,-2 3 0,1-1 0,0 1 0,0-1 0,1 1 0,-1-1 0,1 1 0,0-1 0,0 1 0,0 7 0,0 1 0,0 1 0,1-1 0,1 1 0,3 20 0,21 84 161,-8-41-669,-3 1-1,7 144 0,-21-198-6317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4.688"/>
    </inkml:context>
    <inkml:brush xml:id="br0">
      <inkml:brushProperty name="width" value="0.05" units="cm"/>
      <inkml:brushProperty name="height" value="0.05" units="cm"/>
      <inkml:brushProperty name="color" value="#FF0066"/>
    </inkml:brush>
  </inkml:definitions>
  <inkml:trace contextRef="#ctx0" brushRef="#br0">26 0 24575,'-2'0'0,"1"0"0,-1 0 0,0 0 0,0 1 0,0-1 0,0 1 0,0-1 0,1 1 0,-1-1 0,-3 3 0,5-3 0,0 0 0,-1 0 0,1 0 0,0 0 0,0 0 0,0 0 0,0 1 0,0-1 0,0 0 0,0 0 0,-1 0 0,1 0 0,0 0 0,0 0 0,0 1 0,0-1 0,0 0 0,0 0 0,0 0 0,0 0 0,0 1 0,0-1 0,0 0 0,0 0 0,0 0 0,0 0 0,0 1 0,0-1 0,0 0 0,0 0 0,0 0 0,0 0 0,0 0 0,0 1 0,0-1 0,0 0 0,1 0 0,-1 0 0,12 7 0,31 4 0,68 8 0,-66-13 0,77 21 0,-109-23 0,-1 1 0,1 0 0,-1 1 0,0 0 0,-1 0 0,1 1 0,-1 1 0,-1 0 0,0 1 0,14 13 0,-20-17 14,-1-1 1,1 1-1,-1 0 0,0 0 0,0 0 1,0 1-1,-1-1 0,0 1 0,0 0 0,0-1 1,-1 1-1,0 0 0,0 0 0,0 0 1,-1 0-1,0 0 0,0 0 0,0 0 0,-1 0 1,0-1-1,0 1 0,-1 0 0,-2 7 1,-1 1-229,-2 1 1,0-1 0,0 0-1,-2-1 1,1 0 0,-2-1-1,-17 19 1,-16 14-6613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6.321"/>
    </inkml:context>
    <inkml:brush xml:id="br0">
      <inkml:brushProperty name="width" value="0.05" units="cm"/>
      <inkml:brushProperty name="height" value="0.05" units="cm"/>
      <inkml:brushProperty name="color" value="#FF0066"/>
    </inkml:brush>
  </inkml:definitions>
  <inkml:trace contextRef="#ctx0" brushRef="#br0">1 3529 24575,'0'-8'0,"1"0"0,0 0 0,1 0 0,-1 1 0,2-1 0,-1 0 0,1 1 0,0-1 0,6-8 0,6-10 0,22-27 0,-18 27 0,467-610-826,-336 447 387,685-875-1186,-56-35 625,-586 781 4890,-192 316-3890,13-19 0,-5 13 0,-9 8 0,0 0 0,0 0 0,0 0 0,1 0 0,-1 0 0,0 0 0,0 0 0,0-1 0,1 1 0,-1 0 0,0 0 0,0 0 0,0 0 0,1 0 0,-1 0 0,0 1 0,0-1 0,0 0 0,1 0 0,-1 0 0,0 0 0,0 0 0,0 0 0,0 0 0,1 0 0,-1 0 0,0 0 0,0 1 0,0-1 0,0 0 0,0 0 0,1 0 0,-1 0 0,0 0 0,0 1 0,0-1 0,0 0 0,0 0 0,1 6-1365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0:56.838"/>
    </inkml:context>
    <inkml:brush xml:id="br0">
      <inkml:brushProperty name="width" value="0.05" units="cm"/>
      <inkml:brushProperty name="height" value="0.05" units="cm"/>
      <inkml:brushProperty name="color" value="#FF0066"/>
    </inkml:brush>
  </inkml:definitions>
  <inkml:trace contextRef="#ctx0" brushRef="#br0">79 632 24575,'-6'0'0,"-1"0"0,0-1 0,0 1 0,0-1 0,0 0 0,-12-5 0,17 6 0,1-1 0,0 1 0,0-1 0,0 0 0,0 1 0,0-1 0,0 0 0,0 0 0,0 0 0,0 0 0,0 0 0,0 0 0,1 0 0,-1 0 0,0 0 0,1 0 0,-2-2 0,2 1 0,0 0 0,-1 0 0,1 0 0,0 0 0,0 0 0,0 0 0,1 0 0,-1 0 0,0 0 0,1 0 0,-1 0 0,1 0 0,0 0 0,0 0 0,1-2 0,5-7 0,0 0 0,2 0 0,-1 0 0,1 1 0,1 1 0,-1-1 0,18-11 0,-6 3 0,148-119 0,-81 68 0,122-123 0,-157 136 0,-53 55 0,0 1 0,0 0 0,1-1 0,-1 1 0,0 0 0,0-1 0,1 1 0,-1 0 0,0 0 0,0-1 0,1 1 0,-1 0 0,0 0 0,1 0 0,-1-1 0,0 1 0,1 0 0,-1 0 0,1 0 0,-1 0 0,0 0 0,1 0 0,-1 0 0,0 0 0,1 0 0,-1 0 0,1 0 0,-1 0 0,0 0 0,1 0 0,-1 0 0,0 0 0,1 0 0,1 15 0,-11 29 0,7-35 0,-2 14 0,1-1 0,1 1 0,1 0 0,1-1 0,3 25 0,3 0 0,18 64 0,51 302 0,-69-383 276,-4-23-550,0 0 1,-1-1-1,0 1 1,0 0-1,-1 11 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07.961"/>
    </inkml:context>
    <inkml:brush xml:id="br0">
      <inkml:brushProperty name="width" value="0.05" units="cm"/>
      <inkml:brushProperty name="height" value="0.05" units="cm"/>
      <inkml:brushProperty name="color" value="#FF0066"/>
    </inkml:brush>
  </inkml:definitions>
  <inkml:trace contextRef="#ctx0" brushRef="#br0">0 45 24575,'1'-5'0,"0"0"0,-1 0 0,2 1 0,-1-1 0,1 0 0,-1 1 0,5-8 0,-3 19 0,-2 8 0,1 176 0,5 133 0,0-126-1365,-7-164-5461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08.356"/>
    </inkml:context>
    <inkml:brush xml:id="br0">
      <inkml:brushProperty name="width" value="0.05" units="cm"/>
      <inkml:brushProperty name="height" value="0.05" units="cm"/>
      <inkml:brushProperty name="color" value="#FF0066"/>
    </inkml:brush>
  </inkml:definitions>
  <inkml:trace contextRef="#ctx0" brushRef="#br0">1 78 24575,'3'3'0,"3"1"0,5 2 0,2 1 0,2 2 0,2 1 0,3 0 0,1 1 0,3 2 0,6 1 0,4 1 0,-5-2-8191</inkml:trace>
  <inkml:trace contextRef="#ctx0" brushRef="#br0" timeOffset="1">539 129 24575,'23'-26'0,"8"-11"0,-2 3 0,-9 11 0,-10 14 0,-15 15 0,-14 15 0,-14 13 0,-13 8 0,-10 7 0,5-6-8191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08.962"/>
    </inkml:context>
    <inkml:brush xml:id="br0">
      <inkml:brushProperty name="width" value="0.05" units="cm"/>
      <inkml:brushProperty name="height" value="0.05" units="cm"/>
      <inkml:brushProperty name="color" value="#FF0066"/>
    </inkml:brush>
  </inkml:definitions>
  <inkml:trace contextRef="#ctx0" brushRef="#br0">169 301 24575,'-10'-4'0,"-1"0"0,0 1 0,0 0 0,0 1 0,-20-2 0,18 3 0,1-1 0,0 0 0,0-1 0,-14-5 0,26 8 0,-1 0 0,1 0 0,-1 0 0,1-1 0,0 1 0,-1 0 0,1 0 0,0 0 0,-1 0 0,1 0 0,0-1 0,-1 1 0,1 0 0,0 0 0,-1-1 0,1 1 0,0 0 0,-1 0 0,1-1 0,0 1 0,0 0 0,-1-1 0,1 1 0,0 0 0,0-1 0,0 1 0,0 0 0,0-1 0,-1 1 0,1-1 0,0 1 0,0 0 0,0-1 0,0 1 0,0-1 0,0 1 0,0 0 0,0-1 0,15-10 0,27-4 0,-41 15 0,487-113 0,-81 22 0,-390 87 0,-13 3 0,0 1 0,1-1 0,-1 0 0,0-1 0,0 1 0,0-1 0,0 0 0,0 0 0,4-3 0,-8 3 0,-6 2 0,-29 2 0,0 2 0,0 1 0,-46 13 0,21-5 0,28-6 0,-73 17 0,95-20 0,-1-1 0,2 1 0,-1 1 0,0 0 0,1 0 0,0 1 0,-15 11 0,21-13 0,-1 0 0,1 1 0,-1-1 0,1 0 0,0 1 0,1 0 0,-1 0 0,1-1 0,0 1 0,0 1 0,1-1 0,-1 0 0,1 0 0,0 7 0,-1 9 0,1-1 0,3 30 0,0-21 0,1 33 0,-3 1 0,-3-1 0,-3 0 0,-2-1 0,-21 78 0,6-53-1365,15-52-5461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09.366"/>
    </inkml:context>
    <inkml:brush xml:id="br0">
      <inkml:brushProperty name="width" value="0.05" units="cm"/>
      <inkml:brushProperty name="height" value="0.05" units="cm"/>
      <inkml:brushProperty name="color" value="#FF0066"/>
    </inkml:brush>
  </inkml:definitions>
  <inkml:trace contextRef="#ctx0" brushRef="#br0">149 13 24575,'-1'-1'0,"0"0"0,-1-1 0,1 1 0,0 0 0,-1 1 0,1-1 0,0 0 0,-1 0 0,1 0 0,-1 1 0,1-1 0,-1 1 0,0-1 0,1 1 0,-1 0 0,1 0 0,-1 0 0,0-1 0,-2 2 0,1-1 0,0 1 0,0 0 0,0 0 0,1 0 0,-1 0 0,0 0 0,1 1 0,-1-1 0,1 1 0,-4 2 0,0 2 0,-1 1 0,1 0 0,0 0 0,0 0 0,1 0 0,-5 10 0,4-5 0,0 0 0,1 0 0,0 1 0,1 0 0,1 0 0,0 0 0,1 1 0,0-1 0,0 25 0,2-33 0,0 0 0,1 0 0,-1 0 0,1-1 0,0 1 0,0 0 0,1 0 0,-1 0 0,1-1 0,0 1 0,0-1 0,1 1 0,-1-1 0,1 0 0,0 0 0,0 0 0,0 0 0,1-1 0,-1 1 0,1-1 0,0 0 0,0 0 0,0 0 0,0-1 0,0 1 0,1-1 0,-1 0 0,1 0 0,7 2 0,-2-3 0,-1 0 0,0 0 0,1 0 0,-1-1 0,1-1 0,-1 0 0,0 0 0,1 0 0,-1-1 0,0-1 0,0 0 0,0 0 0,12-6 0,-8 2 0,0 0 0,-1 0 0,0-1 0,0-1 0,0 0 0,-1-1 0,19-21 0,-25 25 0,-1-1 0,1 0 0,-1 1 0,0-2 0,-1 1 0,1 0 0,-1-1 0,-1 0 0,0 1 0,0-1 0,0 0 0,0-14 0,-2 17 0,0 1 0,0 0 0,0 0 0,-1-1 0,0 1 0,0 0 0,0 0 0,0 0 0,0 0 0,-1 0 0,0 0 0,0 0 0,0 1 0,0-1 0,-1 0 0,0 1 0,1 0 0,-1 0 0,0 0 0,0 0 0,-1 0 0,1 0 0,-1 1 0,1 0 0,-7-3 0,4 2 27,-2 0-1,1 1 0,0 0 0,0 0 1,-1 1-1,1 0 0,-1 0 0,1 1 1,-1 0-1,1 0 0,-1 0 0,-14 4 1,16-3-134,0 1 0,0 0 1,0 0-1,0 0 0,0 1 1,0-1-1,0 1 0,1 1 1,0-1-1,-1 1 0,1 0 1,1 0-1,-1 1 0,0 0 1,-4 6-1,0 6-6719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09.725"/>
    </inkml:context>
    <inkml:brush xml:id="br0">
      <inkml:brushProperty name="width" value="0.05" units="cm"/>
      <inkml:brushProperty name="height" value="0.05" units="cm"/>
      <inkml:brushProperty name="color" value="#FF0066"/>
    </inkml:brush>
  </inkml:definitions>
  <inkml:trace contextRef="#ctx0" brushRef="#br0">113 71 24575,'1'-1'0,"0"1"0,0-1 0,0 1 0,0-1 0,0 0 0,0 1 0,0-1 0,0 0 0,0 0 0,0 0 0,0 0 0,-1 0 0,1 0 0,1-1 0,-2 1 0,0 1 0,0 0 0,0-1 0,0 1 0,0-1 0,0 1 0,0 0 0,0-1 0,0 1 0,0-1 0,0 1 0,0 0 0,0-1 0,0 1 0,-1-1 0,1 1 0,0 0 0,0-1 0,0 1 0,-1 0 0,1-1 0,0 1 0,0 0 0,-1 0 0,1-1 0,0 1 0,-1 0 0,1-1 0,-2 0 0,0 0 0,0 0 0,0 0 0,0 1 0,0-1 0,-1 0 0,1 1 0,0 0 0,0-1 0,0 1 0,0 0 0,-1 0 0,1 0 0,-3 1 0,0 0 0,1 0 0,-1 0 0,1 1 0,0 0 0,-1 0 0,1 0 0,0 0 0,1 1 0,-1-1 0,0 1 0,1 0 0,-1 0 0,1 1 0,0-1 0,0 1 0,0-1 0,1 1 0,-1 0 0,1 0 0,0 0 0,-3 8 0,3-6 0,0-1 0,0 0 0,1 1 0,0-1 0,0 1 0,1-1 0,0 1 0,0-1 0,0 1 0,0-1 0,1 1 0,0-1 0,0 1 0,0-1 0,1 1 0,0-1 0,4 9 0,-1-6 0,1-1 0,-1 0 0,1 0 0,0-1 0,1 0 0,0 0 0,0 0 0,0-1 0,0 0 0,1 0 0,0-1 0,0 0 0,0 0 0,1-1 0,13 4 0,-15-5 0,1-1 0,-1 1 0,0-1 0,0 0 0,1-1 0,-1 0 0,0 0 0,1 0 0,-1-1 0,0 0 0,1-1 0,-1 1 0,0-1 0,0-1 0,0 1 0,-1-1 0,1-1 0,-1 1 0,10-7 0,-11 5 0,-1 1 0,0-1 0,-1 1 0,1-1 0,-1-1 0,0 1 0,0 0 0,0-1 0,-1 1 0,0-1 0,0 0 0,0 0 0,-1 0 0,0 0 0,0 0 0,0 0 0,-1 0 0,0 0 0,0 0 0,-1-8 0,0 4 0,-1 1 0,0 0 0,0 0 0,0 0 0,-1 0 0,-1 0 0,1 0 0,-2 1 0,1 0 0,-1 0 0,0 0 0,-10-12 0,11 17 0,0 0 0,0-1 0,0 1 0,-1 1 0,1-1 0,-1 1 0,1-1 0,-1 1 0,0 1 0,0-1 0,0 1 0,0 0 0,0 0 0,0 0 0,-10 0 0,12 1 0,1 0 0,-1 0 0,0 1 0,0-1 0,0 0 0,1 1 0,-1 0 0,0 0 0,1 0 0,-1 0 0,0 0 0,1 0 0,-1 1 0,1-1 0,0 1 0,0 0 0,-1 0 0,1-1 0,0 1 0,0 1 0,1-1 0,-1 0 0,0 0 0,1 1 0,-1-1 0,1 1 0,0-1 0,0 1 0,-1 4 0,1-6-54,1 0-1,0 0 0,0 0 1,-1 0-1,1 0 1,0 0-1,0 0 0,0 0 1,0 1-1,1-1 1,-1 0-1,0 0 0,0 0 1,1 0-1,-1 0 0,0 0 1,1 0-1,-1 0 1,1 0-1,-1-1 0,1 1 1,0 0-1,-1 0 1,2 1-1,9 6-6771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0.127"/>
    </inkml:context>
    <inkml:brush xml:id="br0">
      <inkml:brushProperty name="width" value="0.05" units="cm"/>
      <inkml:brushProperty name="height" value="0.05" units="cm"/>
      <inkml:brushProperty name="color" value="#FF0066"/>
    </inkml:brush>
  </inkml:definitions>
  <inkml:trace contextRef="#ctx0" brushRef="#br0">14 81 24575,'0'-80'0,"-14"524"0,14-358-1365,3-55-5461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0.467"/>
    </inkml:context>
    <inkml:brush xml:id="br0">
      <inkml:brushProperty name="width" value="0.05" units="cm"/>
      <inkml:brushProperty name="height" value="0.05" units="cm"/>
      <inkml:brushProperty name="color" value="#FF0066"/>
    </inkml:brush>
  </inkml:definitions>
  <inkml:trace contextRef="#ctx0" brushRef="#br0">271 82 24575,'1'-2'0,"0"0"0,-1 0 0,1 0 0,0-1 0,-1 1 0,0 0 0,1 0 0,-1 0 0,0-1 0,0 1 0,0 0 0,-1 0 0,1 0 0,0-1 0,-1 1 0,1 0 0,-1 0 0,0 0 0,0 0 0,0 0 0,0 0 0,0 0 0,0 0 0,0 0 0,-1 1 0,1-1 0,-1 0 0,1 1 0,-1-1 0,0 1 0,0 0 0,1-1 0,-1 1 0,0 0 0,0 0 0,-4-1 0,-1-1 0,0 1 0,0 0 0,-1 1 0,1-1 0,-1 2 0,1-1 0,-1 1 0,0 0 0,-11 1 0,7 1 0,0 1 0,1-1 0,-1 2 0,1 0 0,-1 0 0,1 1 0,-12 7 0,19-9 0,-1 0 0,1 0 0,0 0 0,0 1 0,0 0 0,1 0 0,-1 0 0,-4 6 0,7-7 0,-1 0 0,1-1 0,0 1 0,-1 0 0,1 0 0,1 0 0,-1 0 0,0 0 0,1 0 0,-1 0 0,1 1 0,0-1 0,0 0 0,1 0 0,0 4 0,0-2 0,1 0 0,-1-1 0,1 1 0,1-1 0,-1 1 0,0-1 0,1 0 0,0 0 0,0 0 0,0-1 0,1 1 0,6 5 0,7 5 0,28 17 0,-34-24 0,16 10 0,-16-11 0,0 0 0,-1 1 0,0 0 0,0 1 0,-1 0 0,1 0 0,-2 1 0,0 0 0,9 12 0,-16-19 0,0 1 0,1-1 0,-1 0 0,-1 0 0,1 1 0,0-1 0,0 0 0,-1 1 0,0-1 0,1 1 0,-1-1 0,0 1 0,0-1 0,0 1 0,-1-1 0,1 0 0,0 1 0,-1-1 0,-1 4 0,1-3 0,-1 1 0,-1 0 0,1-1 0,0 1 0,-1-1 0,0 1 0,1-1 0,-1 0 0,-1 0 0,-4 3 0,0 0 0,-1 0 0,-1-1 0,1 0 0,-1 0 0,1-1 0,-1-1 0,0 0 0,-14 3 0,-5-4-1365,5-3-5461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8.785"/>
    </inkml:context>
    <inkml:brush xml:id="br0">
      <inkml:brushProperty name="width" value="0.05" units="cm"/>
      <inkml:brushProperty name="height" value="0.05" units="cm"/>
      <inkml:brushProperty name="color" value="#FF0066"/>
    </inkml:brush>
  </inkml:definitions>
  <inkml:trace contextRef="#ctx0" brushRef="#br0">35 213 24575,'-3'-3'0,"-3"-1"0,-2-2 0,2 2 0,1 5 0,2 5 0,1 7 0,1 5 0,0 4 0,1 2 0,1 2 0,-1 3 0,0-1 0,1 0 0,-1-1 0,0-6-8191</inkml:trace>
  <inkml:trace contextRef="#ctx0" brushRef="#br0" timeOffset="1">35 11 24575,'-3'-6'0,"0"1"0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0.811"/>
    </inkml:context>
    <inkml:brush xml:id="br0">
      <inkml:brushProperty name="width" value="0.05" units="cm"/>
      <inkml:brushProperty name="height" value="0.05" units="cm"/>
      <inkml:brushProperty name="color" value="#FF0066"/>
    </inkml:brush>
  </inkml:definitions>
  <inkml:trace contextRef="#ctx0" brushRef="#br0">360 0 24575,'-12'1'0,"1"0"0,0 1 0,0 1 0,0-1 0,0 2 0,0-1 0,0 2 0,1-1 0,0 2 0,0-1 0,0 1 0,-11 9 0,1 1 0,1 1 0,0 1 0,1 0 0,-22 29 0,29-30 0,0 0 0,0 0 0,2 1 0,0 0 0,1 1 0,1 0 0,1 0 0,1 1 0,-5 29 0,7-22 0,0 0 0,2 1 0,2-1 0,0 1 0,2-1 0,8 40 0,1-30-1365,-6-29-5461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5.848"/>
    </inkml:context>
    <inkml:brush xml:id="br0">
      <inkml:brushProperty name="width" value="0.05" units="cm"/>
      <inkml:brushProperty name="height" value="0.05" units="cm"/>
      <inkml:brushProperty name="color" value="#FF0066"/>
    </inkml:brush>
  </inkml:definitions>
  <inkml:trace contextRef="#ctx0" brushRef="#br0">51 59 24575,'2'-3'0,"0"0"0,-1 0 0,1-1 0,0 1 0,-1 0 0,0-1 0,0 1 0,0-1 0,0 0 0,-1 1 0,0-1 0,1-4 0,0-1 0,4 62 0,1-9 0,-3 29-195,-2 0 0,-4 1 0,-3-1 0,-3 0 0,-3-1 0,-27 90 0,27-122-6631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6.257"/>
    </inkml:context>
    <inkml:brush xml:id="br0">
      <inkml:brushProperty name="width" value="0.05" units="cm"/>
      <inkml:brushProperty name="height" value="0.05" units="cm"/>
      <inkml:brushProperty name="color" value="#FF0066"/>
    </inkml:brush>
  </inkml:definitions>
  <inkml:trace contextRef="#ctx0" brushRef="#br0">14 10 24575,'-1'0'0,"1"1"0,-1-1 0,0 0 0,1 1 0,-1-1 0,0 0 0,1 1 0,-1-1 0,1 0 0,-1 1 0,0-1 0,1 1 0,-1-1 0,1 1 0,-1 0 0,1-1 0,0 1 0,-1-1 0,1 1 0,-1 0 0,1-1 0,0 1 0,0 0 0,-1 0 0,1-1 0,0 1 0,0 0 0,0-1 0,0 1 0,0 0 0,0 0 0,0-1 0,0 1 0,0 1 0,4 26 0,-2-23 0,0-1 0,0 1 0,1 0 0,0-1 0,0 1 0,0-1 0,1 0 0,0 0 0,-1 0 0,1-1 0,9 7 0,2 1 0,34 17 0,-41-24 0,-1-1 0,1 0 0,-1 0 0,1-1 0,0 0 0,0-1 0,0 0 0,0 0 0,0 0 0,14-2 0,-10 0 0,0-1 0,0 0 0,0-1 0,-1-1 0,1 0 0,16-8 0,-5-1 0,1-1 0,-1-1 0,-1-1 0,-1-1 0,31-32 0,-52 49 0,15-16 0,-13 9 0,-11 8 0,-11 9-72,1 1 1,0 1-1,0 1 0,-27 24 0,25-20-934,-22 18-5820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7.578"/>
    </inkml:context>
    <inkml:brush xml:id="br0">
      <inkml:brushProperty name="width" value="0.05" units="cm"/>
      <inkml:brushProperty name="height" value="0.05" units="cm"/>
      <inkml:brushProperty name="color" value="#FF0066"/>
    </inkml:brush>
  </inkml:definitions>
  <inkml:trace contextRef="#ctx0" brushRef="#br0">217 633 24575,'0'-4'0,"1"1"0,-1-1 0,1 1 0,0-1 0,0 1 0,0 0 0,0-1 0,1 1 0,-1 0 0,4-5 0,24-30 0,-7 11 0,-11 11 0,0-1 0,-1 0 0,-1-1 0,-1 0 0,0 0 0,-1-1 0,-1 0 0,-1 0 0,0 0 0,-2-1 0,0 1 0,0-22 0,-3 38 0,0 0 0,0 0 0,-1-1 0,1 1 0,-1 0 0,1 0 0,-1 1 0,0-1 0,0 0 0,0 0 0,-1 0 0,1 0 0,-1 1 0,1-1 0,-1 1 0,0-1 0,0 1 0,0 0 0,0 0 0,-1 0 0,-4-4 0,4 5 0,0-1 0,0 1 0,0 0 0,0 0 0,-1 0 0,1 1 0,0-1 0,-1 1 0,1 0 0,-1-1 0,1 2 0,0-1 0,-1 0 0,1 1 0,-1-1 0,1 1 0,0 0 0,0 0 0,-6 3 0,-5 3 0,0 0 0,1 1 0,-1 1 0,1 1 0,1 0 0,0 0 0,0 1 0,1 0 0,-17 24 0,9-8 0,1 0 0,1 2 0,-21 51 0,31-65 0,2 1 0,0-1 0,1 1 0,0 0 0,1 1 0,1-1 0,0 19 0,2-29 0,0 0 0,1 1 0,0-1 0,0 0 0,1 1 0,-1-1 0,1 0 0,1 0 0,3 7 0,-4-9 0,1 0 0,-1-1 0,1 0 0,0 1 0,0-1 0,0 0 0,0 0 0,0-1 0,1 1 0,-1-1 0,1 1 0,0-1 0,0 0 0,0-1 0,4 2 0,-1-1 0,-1-1 0,1 0 0,-1 0 0,1-1 0,-1 0 0,1 0 0,0 0 0,-1-1 0,1 0 0,-1 0 0,1-1 0,-1 0 0,0 0 0,0 0 0,8-5 0,3-2 0,-1 0 0,0-1 0,0-1 0,14-14 0,-13 10 0,0-2 0,-2 0 0,0 0 0,-1-2 0,-1 0 0,0 0 0,13-31 0,-13 23 0,-2 0 0,-2-1 0,0 0 0,-2-1 0,6-40 0,-24 91 0,-6 21 0,6-2 0,1 1 0,3 0 0,-4 64 0,10-98 0,1 1 0,1 0 0,0-1 0,0 1 0,0-1 0,1 1 0,1-1 0,-1 0 0,8 14 0,-9-19 0,1 0 0,-1 0 0,1-1 0,0 1 0,0-1 0,0 1 0,0-1 0,1 0 0,-1 0 0,1 0 0,-1 0 0,1 0 0,-1-1 0,1 1 0,0-1 0,0 0 0,0 0 0,0 0 0,0 0 0,0 0 0,0 0 0,0-1 0,1 0 0,-1 1 0,0-1 0,0-1 0,0 1 0,0 0 0,6-2 0,-2 0 0,1-1 0,-1 1 0,0-1 0,0-1 0,0 0 0,0 0 0,0 0 0,-1-1 0,0 0 0,0 0 0,0 0 0,-1-1 0,1 0 0,5-9 0,2-3 0,-2 0 0,0-1 0,0 0 0,6-21 0,-7 14 0,-1 1 0,-1-1 0,-1 0 0,-2-1 0,-1 1 0,2-38 0,-6 60 0,0 0 0,-1 0 0,1 0 0,-1 0 0,0 0 0,0 0 0,0 1 0,-3-6 0,4 8 0,-1 1 0,1-1 0,0 1 0,0-1 0,-1 1 0,1-1 0,-1 1 0,1 0 0,0-1 0,-1 1 0,1-1 0,-1 1 0,1 0 0,-1 0 0,1-1 0,0 1 0,-1 0 0,0 0 0,1-1 0,-1 1 0,1 0 0,-1 0 0,1 0 0,-2 0 0,1 0 0,0 0 0,0 1 0,0-1 0,0 1 0,0-1 0,0 1 0,1 0 0,-1-1 0,0 1 0,0 0 0,0 0 0,1 0 0,-1-1 0,0 1 0,1 0 0,-1 0 0,1 0 0,-1 1 0,-5 9 0,1-1 0,1 1 0,0 0 0,0 1 0,1-1 0,1 0 0,-3 18 0,3 2 0,1 51 0,2-72 0,0 1 0,1 0 0,0-1 0,1 1 0,0-1 0,1 0 0,0 0 0,0 0 0,1 0 0,0-1 0,13 18 0,-15-24 0,0 0 0,0 1 0,0-1 0,0 0 0,0 0 0,0 0 0,1-1 0,-1 1 0,1-1 0,0 0 0,0 0 0,0 0 0,0-1 0,0 1 0,0-1 0,0 0 0,1 0 0,-1 0 0,0-1 0,0 0 0,1 1 0,-1-1 0,1-1 0,-1 1 0,0-1 0,0 0 0,1 0 0,-1 0 0,0 0 0,0-1 0,7-3 0,-4 1 0,0-1 0,0 0 0,0-1 0,-1 1 0,1-1 0,-2 0 0,1-1 0,0 0 0,-1 0 0,6-10 0,2-6 0,-2-1 0,11-27 0,-7 10 0,-3-1 0,9-47 0,-19 77 0,-4 18 0,-4 20 0,2 6 0,2 0 0,1 45 0,1-69 0,1 0 0,0 0 0,0-1 0,0 1 0,1 0 0,0-1 0,1 1 0,0-1 0,0 1 0,0-1 0,1 0 0,0-1 0,1 1 0,-1-1 0,10 10 0,-10-13 0,0 0 0,0-1 0,0 1 0,0-1 0,1 0 0,-1-1 0,1 1 0,0-1 0,-1 0 0,1 0 0,0 0 0,-1-1 0,1 1 0,0-1 0,0 0 0,0-1 0,-1 1 0,1-1 0,0 0 0,-1 0 0,1 0 0,8-4 0,1-1 0,0 0 0,-1-1 0,0 0 0,0-1 0,0-1 0,12-10 0,-13 7 0,0 0 0,0-1 0,-1 0 0,-1 0 0,0-1 0,-1-1 0,-1 0 0,0 0 0,-1 0 0,-1-1 0,0 0 0,6-29 0,-6 14 0,-1 0 0,-2 0 0,-1-1 0,-2 1 0,0-1 0,-6-30 0,5 56 0,1 0 0,-1-1 0,1 1 0,-1-1 0,-1 1 0,1 0 0,-1-1 0,0 1 0,-1 0 0,0 0 0,1 1 0,-8-11 0,9 15 0,1 1 0,0-1 0,-1 1 0,1 0 0,-1-1 0,1 1 0,0 0 0,-1 0 0,1-1 0,-1 1 0,1 0 0,-1 0 0,1 0 0,-1-1 0,1 1 0,-1 0 0,1 0 0,-1 0 0,1 0 0,-1 0 0,1 0 0,-1 0 0,1 0 0,-1 0 0,1 0 0,-1 0 0,1 1 0,-1-1 0,1 0 0,-1 0 0,1 0 0,-1 1 0,1-1 0,-1 0 0,1 1 0,-1-1 0,1 0 0,0 1 0,-1-1 0,1 0 0,0 1 0,-1-1 0,1 1 0,0 0 0,-12 22 0,6-1 0,0 1 0,2-1 0,0 1 0,1 0 0,1 28 0,10 118 0,25 112-1365,-29-260-5461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9.277"/>
    </inkml:context>
    <inkml:brush xml:id="br0">
      <inkml:brushProperty name="width" value="0.05" units="cm"/>
      <inkml:brushProperty name="height" value="0.05" units="cm"/>
      <inkml:brushProperty name="color" value="#FF0066"/>
    </inkml:brush>
  </inkml:definitions>
  <inkml:trace contextRef="#ctx0" brushRef="#br0">4 546 24575,'0'-1'0,"-1"-1"0,0 0 0,1 0 0,0 0 0,-1 1 0,1-1 0,0 0 0,0 0 0,0 0 0,0 0 0,0 0 0,1 1 0,-1-1 0,0 0 0,1 0 0,0 0 0,-1 1 0,1-1 0,0 0 0,0 1 0,0-1 0,0 1 0,0-1 0,0 1 0,0-1 0,0 1 0,1 0 0,-1-1 0,1 1 0,-1 0 0,1 0 0,-1 0 0,1 0 0,0 0 0,-1 1 0,3-2 0,7-2 0,0 1 0,0-1 0,0 2 0,19-3 0,-29 5 0,197-23 0,148-25 0,-332 46 0,22-6 0,-34 7 0,0 0 0,0 1 0,0-1 0,0 0 0,0 0 0,0 0 0,0 0 0,0-1 0,-1 1 0,1 0 0,0-1 0,1-2 0,-2 4 0,-1 0 0,0-1 0,0 1 0,0-1 0,0 1 0,0-1 0,0 1 0,0-1 0,0 1 0,0 0 0,0-1 0,0 1 0,0-1 0,0 1 0,0-1 0,0 1 0,0-1 0,0 1 0,0 0 0,-1-1 0,1 1 0,0-1 0,0 1 0,0 0 0,-1-1 0,1 1 0,0 0 0,-1-1 0,1 1 0,0 0 0,-1-1 0,1 1 0,0 0 0,-1 0 0,1-1 0,-1 1 0,1 0 0,0 0 0,-1 0 0,1 0 0,-2-1 0,-19-6 0,9 5 0,0 0 0,-1 1 0,1 0 0,-1 1 0,0 0 0,1 1 0,-1 1 0,1 0 0,0 0 0,-1 1 0,1 1 0,0 0 0,-21 11 0,27-12 0,0 1 0,0-1 0,0 1 0,0 1 0,0-1 0,1 1 0,0 0 0,0 0 0,0 1 0,1-1 0,-1 1 0,1 0 0,1 0 0,-1 0 0,1 1 0,0 0 0,1-1 0,0 1 0,0 0 0,0 0 0,0 0 0,1 0 0,1 0 0,-1 0 0,2 13 0,-1-16 0,0 1 0,1 0 0,0-1 0,0 1 0,0 0 0,0-1 0,1 1 0,0-1 0,0 0 0,0 1 0,0-1 0,1 0 0,0 0 0,0-1 0,0 1 0,0 0 0,0-1 0,6 4 0,-3-3 0,0 0 0,1-1 0,-1 0 0,1 0 0,-1-1 0,1 0 0,0 0 0,0 0 0,0-1 0,0 0 0,13 0 0,-2-1 0,1-1 0,-1 0 0,36-8 0,-44 7 0,1-1 0,-1-1 0,0 1 0,1-2 0,-2 1 0,1-1 0,18-13 0,-26 16 0,0 0 0,1 0 0,-1 0 0,0 0 0,0 0 0,0 0 0,0-1 0,0 1 0,-1-1 0,1 0 0,-1 1 0,0-1 0,0 0 0,0 0 0,0 0 0,1-3 0,-2 3 0,0 0 0,0 1 0,0-1 0,-1 0 0,1 1 0,-1-1 0,0 0 0,1 1 0,-1-1 0,0 1 0,0-1 0,-1 1 0,1 0 0,-3-4 0,-5-5 0,-1 1 0,0 1 0,0-1 0,-1 2 0,-19-13 0,20 14 0,8 6 0,-1-1 0,1 1 0,1-1 0,-1 1 0,0-1 0,0 0 0,1 0 0,-1 1 0,0-1 0,1 0 0,0-1 0,0 1 0,-1 0 0,1 0 0,1-1 0,-2-2 0,2 3 0,0 1 0,0-1 0,0 0 0,0 0 0,1 1 0,-1-1 0,1 0 0,-1 1 0,1-1 0,0 1 0,-1-1 0,1 1 0,0-1 0,0 1 0,0-1 0,0 1 0,0 0 0,0 0 0,1-1 0,-1 1 0,0 0 0,1 0 0,-1 0 0,3-1 0,5-3 0,0 0 0,1 0 0,-1 1 0,1 0 0,0 1 0,1 0 0,-1 1 0,0 0 0,1 1 0,-1 0 0,1 0 0,-1 1 0,1 0 0,-1 1 0,1 0 0,-1 1 0,1 0 0,-1 1 0,0 0 0,0 1 0,0 0 0,-1 0 0,1 1 0,-1 0 0,0 1 0,0 0 0,-1 0 0,0 1 0,12 11 0,-11-6 0,0 0 0,-1 0 0,-1 0 0,0 1 0,0 0 0,6 20 0,-10-24 0,0 0 0,-1 0 0,0 0 0,-1 0 0,0 0 0,0 0 0,-1 1 0,0-1 0,-1 0 0,1 0 0,-4 13 0,3-21 0,1 0 0,0 1 0,-1-1 0,1 0 0,-1 1 0,1-1 0,-1 0 0,0 0 0,1 0 0,-1 0 0,0 0 0,-2 2 0,2-6 0,6-9 0,102-190 0,-98 185 0,22-27 0,-29 41 0,1 0 0,-1 0 0,1 0 0,0 0 0,0 0 0,0 0 0,0 1 0,1-1 0,-1 1 0,1 0 0,-1 0 0,1 1 0,0-1 0,0 1 0,5-2 0,-7 3 0,-1 0 0,1 0 0,-1 1 0,1-1 0,-1 0 0,0 1 0,1-1 0,-1 1 0,0-1 0,1 1 0,-1 0 0,0 0 0,0-1 0,0 1 0,1 0 0,-1 0 0,0 0 0,0 0 0,0 0 0,-1 1 0,1-1 0,0 0 0,0 0 0,-1 0 0,1 1 0,0-1 0,-1 0 0,1 1 0,-1-1 0,0 1 0,1 1 0,1 4 0,-1 1 0,0 0 0,0-1 0,0 12 0,-1-6 0,-1 0 0,0 1 0,-1-1 0,0 0 0,-1-1 0,0 1 0,-1 0 0,-8 15 0,34-68 0,48-64 0,-61 93 0,0 0 0,1 0 0,0 1 0,1 0 0,0 0 0,0 1 0,1 1 0,0 0 0,1 1 0,21-10 0,-32 16 0,0 0 0,0 0 0,0 1 0,1-1 0,-1 1 0,0-1 0,0 1 0,0 0 0,0-1 0,1 1 0,-1 0 0,0 1 0,0-1 0,0 0 0,1 1 0,-1-1 0,0 1 0,0 0 0,0-1 0,0 1 0,0 0 0,0 0 0,0 0 0,-1 1 0,1-1 0,0 0 0,0 1 0,-1-1 0,1 1 0,-1-1 0,0 1 0,1 0 0,-1 0 0,0 0 0,0 0 0,0 0 0,0 0 0,0 0 0,0 0 0,-1 0 0,1 3 0,2 8 0,-1-1 0,0 1 0,-1-1 0,-1 1 0,-1 24 0,-7 31 0,4-44 0,1-1 0,2 1 0,0 0 0,3 30 0,-1-51 0,-1 0 0,0-1 0,1 1 0,-1-1 0,1 1 0,0 0 0,0-1 0,0 0 0,0 1 0,1-1 0,-1 0 0,1 1 0,-1-1 0,1 0 0,0 0 0,-1 0 0,1-1 0,0 1 0,1 0 0,-1-1 0,0 1 0,0-1 0,1 0 0,2 2 0,0-2 0,-1 0 0,1 0 0,-1-1 0,1 1 0,0-1 0,-1 0 0,1 0 0,0-1 0,-1 1 0,1-1 0,0 0 0,8-4 0,5-2 0,0-1 0,0 0 0,-1-2 0,0 0 0,-1-1 0,0 0 0,-1-2 0,0 1 0,-1-2 0,17-20 0,-17 17 0,0-1 0,-2-1 0,0 1 0,-1-2 0,-1 0 0,-1 0 0,0-1 0,10-42 0,-18 59 0,0 0 0,-1 0 0,1-1 0,-1 1 0,0 0 0,0-1 0,0 1 0,-1 0 0,1-1 0,-2-4 0,1 7 0,1 1 0,-1 0 0,0 0 0,1 0 0,-1 0 0,0 0 0,0 0 0,0 0 0,0 0 0,0 0 0,0 0 0,0 0 0,0 0 0,0 1 0,0-1 0,-1 0 0,1 1 0,0-1 0,0 1 0,-1 0 0,1-1 0,0 1 0,-1 0 0,1 0 0,0 0 0,-1 0 0,1 0 0,0 0 0,-1 0 0,1 0 0,0 0 0,0 1 0,-1-1 0,1 0 0,0 1 0,-3 1 0,-7 2 0,-1 0 0,1 2 0,1-1 0,-1 2 0,1-1 0,0 1 0,0 1 0,1 0 0,-14 14 0,5-2 0,1 0 0,1 1 0,-18 32 0,27-40 0,0 1 0,0-1 0,-6 22 0,12-31 0,0 0 0,0 0 0,0 0 0,0 0 0,0 1 0,1-1 0,0 0 0,0 0 0,0 0 0,0 0 0,1 0 0,0 1 0,-1-1 0,2 0 0,-1 0 0,0 0 0,3 4 0,-2-5 0,0-1 0,0 0 0,1 0 0,-1 0 0,0 0 0,1-1 0,-1 1 0,1-1 0,0 1 0,0-1 0,-1 0 0,1 0 0,0 0 0,0 0 0,0-1 0,0 1 0,0-1 0,0 0 0,0 0 0,0 0 0,4 0 0,0-1 0,0 1 0,0-2 0,1 1 0,-1 0 0,0-1 0,-1-1 0,13-5 0,-12 4 0,0 0 0,0-1 0,-1 0 0,1 0 0,-1-1 0,-1 0 0,1 0 0,-1 0 0,0 0 0,0-1 0,5-10 0,0-5 0,0-1 0,10-32 0,-8 18 0,-11 36 0,-1 5 0,-1 15 0,-3 24 0,2-30 0,0 2 0,0 0 0,1 1 0,0-1 0,4 30 0,-3-42 0,1 0 0,-1 0 0,1-1 0,0 1 0,0 0 0,0 0 0,0-1 0,0 1 0,1-1 0,-1 1 0,1-1 0,-1 1 0,1-1 0,0 0 0,0 0 0,0 0 0,0 0 0,1 0 0,-1 0 0,0-1 0,1 1 0,-1-1 0,1 1 0,0-1 0,-1 0 0,1 0 0,0 0 0,0-1 0,0 1 0,-1-1 0,1 1 0,5-1 0,1 0 0,0-1 0,0 0 0,-1-1 0,1 0 0,-1 0 0,1-1 0,-1 1 0,0-2 0,0 1 0,0-2 0,-1 1 0,1-1 0,-1 0 0,0 0 0,-1 0 0,1-1 0,-1-1 0,8-8 0,0-2 0,-1-1 0,0-1 0,-2 0 0,0 0 0,-1-1 0,9-23 0,-6 3 0,-1-1 0,-3 0 0,-1-1 0,-1 1 0,-3-2 0,-2-82 0,-2 120 0,-1 0 0,0-1 0,0 1 0,0 0 0,-2-6 0,3 11 0,0-1 0,0 1 0,-1 0 0,1-1 0,0 1 0,0-1 0,-1 1 0,1-1 0,0 1 0,0 0 0,-1-1 0,1 1 0,0 0 0,-1-1 0,1 1 0,-1 0 0,1-1 0,0 1 0,-1 0 0,1 0 0,-1-1 0,1 1 0,-1 0 0,0 0 0,1 0 0,-1 0 0,0 1 0,0-1 0,1 1 0,-1-1 0,0 1 0,0-1 0,1 1 0,-1-1 0,1 1 0,-1 0 0,1-1 0,-1 1 0,1 0 0,-1-1 0,1 1 0,-1 0 0,1 0 0,-1 1 0,-5 13 0,0 0 0,0 1 0,2-1 0,0 1 0,-3 27 0,-1 86 0,7-109 0,0 22 171,7 67 0,-5-95-361,1 0 0,1-1 1,0 1-1,1-1 0,1 1 1,0-1-1,0-1 1,13 22-1,-5-17-6636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19.718"/>
    </inkml:context>
    <inkml:brush xml:id="br0">
      <inkml:brushProperty name="width" value="0.05" units="cm"/>
      <inkml:brushProperty name="height" value="0.05" units="cm"/>
      <inkml:brushProperty name="color" value="#FF0066"/>
    </inkml:brush>
  </inkml:definitions>
  <inkml:trace contextRef="#ctx0" brushRef="#br0">20 96 24575,'-2'-1'0,"1"1"0,0-1 0,-1 0 0,1 0 0,0 0 0,0 0 0,0 0 0,-1 0 0,1-1 0,0 1 0,0 0 0,1-1 0,-1 1 0,0 0 0,0-1 0,1 1 0,-1-1 0,0-2 0,1 3 0,0 1 0,0-1 0,1 0 0,-1 0 0,0 0 0,0 0 0,1 0 0,-1 0 0,1 0 0,-1 0 0,1 1 0,-1-1 0,1 0 0,-1 0 0,1 0 0,0 1 0,0-1 0,-1 1 0,1-1 0,0 0 0,1 0 0,5-3 0,0 1 0,0 0 0,1 0 0,-1 1 0,15-3 0,200-27 0,-219 32 0,-1 0 0,0 0 0,1 0 0,-1 1 0,0-1 0,1 1 0,-1 0 0,0-1 0,0 1 0,1 0 0,-1 0 0,0 1 0,0-1 0,0 0 0,0 1 0,-1-1 0,1 1 0,0-1 0,-1 1 0,1 0 0,-1 0 0,1 0 0,-1 0 0,0 0 0,0 0 0,0 0 0,0 0 0,1 3 0,3 8 0,0 1 0,-1 1 0,3 19 0,-4-19 0,17 90 296,14 62-1957,-28-147-5165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0.134"/>
    </inkml:context>
    <inkml:brush xml:id="br0">
      <inkml:brushProperty name="width" value="0.05" units="cm"/>
      <inkml:brushProperty name="height" value="0.05" units="cm"/>
      <inkml:brushProperty name="color" value="#FF0066"/>
    </inkml:brush>
  </inkml:definitions>
  <inkml:trace contextRef="#ctx0" brushRef="#br0">10 144 24575,'0'-15'0,"0"-9"0,-2-8 0,-2 0 0,0 7 0,4 12 0,2 10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0.820"/>
    </inkml:context>
    <inkml:brush xml:id="br0">
      <inkml:brushProperty name="width" value="0.05" units="cm"/>
      <inkml:brushProperty name="height" value="0.05" units="cm"/>
      <inkml:brushProperty name="color" value="#FF0066"/>
    </inkml:brush>
  </inkml:definitions>
  <inkml:trace contextRef="#ctx0" brushRef="#br0">79 317 24575,'3'-1'0,"0"1"0,0-1 0,0 0 0,-1 1 0,1-1 0,0-1 0,-1 1 0,1 0 0,0-1 0,-1 1 0,0-1 0,1 0 0,-1 0 0,0 0 0,0 0 0,0 0 0,2-4 0,0 2 0,0-1 0,-1 0 0,0 0 0,0-1 0,0 1 0,-1 0 0,3-9 0,-5 14 0,0-1 0,0 1 0,1 0 0,-1 0 0,0-1 0,0 1 0,0 0 0,0-1 0,0 1 0,0 0 0,0 0 0,0-1 0,0 1 0,0 0 0,0 0 0,0-1 0,0 1 0,0 0 0,0-1 0,0 1 0,0 0 0,-1 0 0,1-1 0,0 1 0,0 0 0,0 0 0,0 0 0,0-1 0,-1 1 0,1 0 0,0 0 0,0-1 0,-9 4 0,-11 11 0,8-2 0,0 1 0,1-1 0,0 2 0,1-1 0,1 2 0,-11 19 0,14-22 0,0 1 0,1 0 0,0 0 0,1 0 0,1 0 0,0 1 0,1 0 0,-1 16 0,2-22 0,1 0 0,1 0 0,0 0 0,0 0 0,1-1 0,-1 1 0,2 0 0,-1-1 0,1 0 0,0 1 0,1-1 0,-1 0 0,1-1 0,7 9 0,-7-10 0,1 0 0,0 0 0,0-1 0,1 0 0,-1 0 0,1 0 0,0 0 0,0-1 0,0 0 0,0-1 0,0 1 0,1-1 0,-1 0 0,1-1 0,-1 1 0,14 0 0,-8-2 0,0 0 0,0-1 0,0 0 0,0 0 0,0-2 0,-1 1 0,1-1 0,-1-1 0,1 0 0,-1-1 0,0 0 0,-1-1 0,1 0 0,-1 0 0,0-1 0,-1-1 0,1 0 0,15-17 0,-13 11 0,0-1 0,-2 0 0,1 0 0,-2-1 0,0-1 0,-1 1 0,0-1 0,-2-1 0,0 1 0,-1-1 0,5-32 0,-4-22 0,-3-1 0,-9-92 0,5 140 0,-2 13 0,0 22 0,-3 21 0,0 56 0,6 118 0,0-190 0,1-1 0,1 1 0,0-1 0,1 1 0,0-1 0,7 17 0,-8-27 0,0 0 0,0 1 0,0-1 0,1 0 0,-1 0 0,1-1 0,0 1 0,0 0 0,0-1 0,1 0 0,-1 1 0,1-2 0,0 1 0,0 0 0,0-1 0,0 1 0,0-1 0,1 0 0,-1-1 0,0 1 0,1-1 0,8 2 0,-4-2 0,-1-1 0,1 0 0,0 0 0,-1-1 0,1 0 0,-1 0 0,0-1 0,1 0 0,-1 0 0,0-1 0,0 0 0,0-1 0,0 0 0,-1 0 0,0-1 0,0 1 0,0-2 0,0 1 0,-1-1 0,0 0 0,8-8 0,-5 2 0,0 0 0,0 0 0,-1-1 0,-1 0 0,0-1 0,-1 1 0,0-1 0,-1 0 0,0-1 0,-1 1 0,2-23 0,-7 18 0,-3 15 0,-2 11 0,3 0 0,0-1 0,0 1 0,1-1 0,0 1 0,0 0 0,1 0 0,0 0 0,0 0 0,1 0 0,-1 0 0,2 0 0,-1 0 0,1 0 0,0 0 0,0 0 0,1 0 0,0-1 0,0 1 0,1 0 0,0-1 0,0 0 0,0 1 0,6 7 0,-3-6 0,-1 0 0,1-1 0,1 0 0,0 0 0,0 0 0,0 0 0,0-1 0,1-1 0,0 1 0,1-1 0,-1 0 0,1-1 0,0 0 0,0-1 0,0 1 0,15 2 0,-6-4 0,37 2 0,-50-4 0,0 0 0,0 0 0,1-1 0,-1 0 0,0 0 0,0 0 0,0 0 0,0-1 0,-1 0 0,1 0 0,0 0 0,4-4 0,-6 4 0,-1-1 0,0 0 0,1 0 0,-1 0 0,-1 0 0,1 0 0,0-1 0,-1 1 0,0 0 0,1-1 0,-1 1 0,-1-1 0,1 1 0,0-1 0,-1 0 0,0 1 0,0-1 0,0 1 0,-1-7 0,0-2 0,-1 0 0,0 1 0,-1-1 0,-6-18 0,6 44 0,3 14 0,4-11 0,0-1 0,1 1 0,1-1 0,0 0 0,1 0 0,1-1 0,15 24 0,-11-21 0,-2 0 0,0 1 0,-1 1 0,-1-1 0,5 23 0,-11-37 0,-1 1 0,0-1 0,0 1 0,0-1 0,0 1 0,-1-1 0,0 1 0,-1 0 0,1-1 0,-1 1 0,0-1 0,0 1 0,-1-1 0,1 1 0,-1-1 0,0 0 0,-1 0 0,0 0 0,1 0 0,-1 0 0,-1-1 0,1 1 0,-1-1 0,-4 4 0,-9 6 0,-1 0 0,-1-2 0,-36 20 0,-67 21 0,120-52 17,0-1 0,0 1 0,-1 0 1,1-1-1,0 1 0,-1-1 0,1 1 0,-1-1 0,1 0 0,0 0 0,-1 0 0,1-1 0,-1 1 0,1-1 0,0 1 0,-1-1 0,1 0 0,0 1 1,-4-3-1,2 0-207,0 0 0,0 0 1,0-1-1,1 1 0,-1-1 1,1 0-1,0 0 1,-3-5-1,-6-9-6636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1.767"/>
    </inkml:context>
    <inkml:brush xml:id="br0">
      <inkml:brushProperty name="width" value="0.05" units="cm"/>
      <inkml:brushProperty name="height" value="0.05" units="cm"/>
      <inkml:brushProperty name="color" value="#FF0066"/>
    </inkml:brush>
  </inkml:definitions>
  <inkml:trace contextRef="#ctx0" brushRef="#br0">30 446 24575,'-3'-4'0,"0"1"0,0-1 0,0 0 0,1-1 0,-1 1 0,1 0 0,0-1 0,0 1 0,1-1 0,-1 0 0,1 1 0,0-1 0,1 0 0,-1 0 0,1 0 0,0 0 0,0 0 0,0 1 0,0-1 0,1 0 0,0 0 0,3-8 0,0-1 0,1 1 0,1-1 0,0 1 0,1 0 0,0 1 0,14-18 0,-9 15 0,1 0 0,0 2 0,1-1 0,1 2 0,0 0 0,1 0 0,0 2 0,26-14 0,-32 19 0,-1 1 0,1 0 0,1 0 0,-1 1 0,1 0 0,-1 0 0,1 2 0,0-1 0,-1 1 0,1 1 0,0 0 0,0 0 0,0 1 0,0 1 0,-1-1 0,17 6 0,-21-4 0,1 0 0,-1 0 0,0 0 0,0 1 0,0 0 0,-1 0 0,0 0 0,1 1 0,-1 0 0,-1 0 0,1 0 0,-1 0 0,0 1 0,5 8 0,-4-4 0,-1 0 0,0-1 0,-1 1 0,0 0 0,0 1 0,-1-1 0,-1 0 0,0 1 0,0 10 0,-1-7 0,0 1 0,-1 0 0,-1 0 0,-1-1 0,0 1 0,-1-1 0,0 0 0,-1 0 0,-1 0 0,0-1 0,-1 0 0,0 0 0,-16 21 0,20-31 0,-1 1 0,0-1 0,0 1 0,0-1 0,0-1 0,0 1 0,0 0 0,-1-1 0,0 0 0,1 0 0,-1 0 0,-8 1 0,11-2 0,0-1 0,1 0 0,-1 0 0,0 0 0,0 0 0,0 0 0,0 0 0,1 0 0,-1 0 0,0-1 0,0 1 0,0-1 0,1 1 0,-1-1 0,0 0 0,1 0 0,-1 0 0,1 0 0,-1 0 0,1 0 0,-1 0 0,1 0 0,0 0 0,-1-1 0,1 1 0,0-1 0,0 1 0,0-1 0,0 1 0,0-1 0,0 1 0,1-1 0,-1 0 0,1 0 0,-1 1 0,1-1 0,-1-3 0,0-1 0,1-1 0,0 1 0,0-1 0,0 1 0,1-1 0,-1 1 0,2-1 0,-1 1 0,1-1 0,0 1 0,4-9 0,6-9 0,19-32 0,-30 54 0,23-36 0,1 1 0,53-59 0,-62 79 0,0 1 0,1 0 0,1 2 0,1 0 0,0 1 0,0 1 0,26-12 0,-41 22 0,0 0 0,0 0 0,0 1 0,0-1 0,0 1 0,1 0 0,-1 0 0,1 1 0,-1-1 0,0 1 0,1 0 0,-1 0 0,1 0 0,-1 1 0,0 0 0,1-1 0,-1 2 0,0-1 0,1 0 0,-1 1 0,0 0 0,0 0 0,0 0 0,-1 0 0,1 1 0,0 0 0,-1-1 0,0 1 0,0 0 0,1 1 0,-2-1 0,1 1 0,0-1 0,-1 1 0,0 0 0,1 0 0,-2 0 0,1 0 0,1 5 0,3 7 0,-2 1 0,0-1 0,-1 1 0,-1 0 0,0 0 0,-2 0 0,0 0 0,0 0 0,-4 19 0,-2 0 0,-1-1 0,-1 0 0,-17 43 0,12-54 0,10-22 0,6-16 0,13-27 0,2 0 0,2 1 0,1 1 0,2 0 0,36-45 0,-47 70 0,0 0 0,19-18 0,-27 29 0,-1 0 0,1 0 0,-1 0 0,1 0 0,0 1 0,0 0 0,0 0 0,0 0 0,1 0 0,-1 1 0,0-1 0,1 1 0,-1 0 0,1 0 0,5 1 0,-8 0 0,0 0 0,0 0 0,0 1 0,0-1 0,0 1 0,0-1 0,-1 1 0,1 0 0,0 0 0,0 0 0,-1 0 0,1 0 0,0 0 0,-1 1 0,1-1 0,2 3 0,-2 0 0,1 0 0,-1-1 0,1 1 0,-1 0 0,-1 0 0,1 0 0,1 6 0,1 4 0,-1 0 0,-1 0 0,1 25 0,-4-5 0,-2 1 0,-11 60 0,7-58 0,2 0 0,-1 40 0,6-76-37,-1 1 0,1-1 1,0 0-1,0 0 0,0 0 0,0 0 0,0 0 0,0 0 0,0 1 0,1-1 0,-1 0 0,0 0 1,1 0-1,-1 0 0,0 0 0,1 0 0,0 0 0,-1 0 0,1 0 0,-1 0 0,1 0 0,0 0 1,0-1-1,-1 1 0,1 0 0,0 0 0,0-1 0,0 1 0,0-1 0,0 1 0,0-1 0,0 1 1,0-1-1,0 1 0,0-1 0,2 1 0,12-2-6789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2.193"/>
    </inkml:context>
    <inkml:brush xml:id="br0">
      <inkml:brushProperty name="width" value="0.05" units="cm"/>
      <inkml:brushProperty name="height" value="0.05" units="cm"/>
      <inkml:brushProperty name="color" value="#FF0066"/>
    </inkml:brush>
  </inkml:definitions>
  <inkml:trace contextRef="#ctx0" brushRef="#br0">0 230 24575,'8'-8'0,"25"-28"0,-32 35 0,0-1 0,0 0 0,0 0 0,1 1 0,-2-1 0,1 0 0,0 0 0,0 0 0,-1 0 0,1 0 0,-1 0 0,1 0 0,-1 0 0,0-1 0,0 1 0,0 0 0,0 0 0,-1-4 0,1 5 0,0 0 0,-1 1 0,1-1 0,-1 0 0,1 0 0,-1 0 0,0 0 0,1 1 0,-1-1 0,0 0 0,1 1 0,-1-1 0,0 1 0,0-1 0,0 0 0,0 1 0,1 0 0,-1-1 0,0 1 0,0 0 0,0-1 0,0 1 0,0 0 0,0 0 0,0 0 0,0 0 0,0 0 0,0 0 0,0 0 0,0 0 0,0 0 0,0 0 0,0 0 0,0 1 0,0-1 0,0 0 0,0 1 0,0-1 0,1 1 0,-1-1 0,0 1 0,0-1 0,0 1 0,1 0 0,-1-1 0,0 1 0,1 0 0,-1 0 0,0-1 0,1 1 0,-1 0 0,1 0 0,-1 0 0,1 0 0,0 0 0,-1 0 0,1 1 0,-1 3 0,0 1 0,1-1 0,0 0 0,0 1 0,0-1 0,0 0 0,1 1 0,0-1 0,0 0 0,3 6 0,1 5 0,0-1 0,9 16 0,-9-23 0,0 1 0,0-1 0,1 0 0,0 0 0,1 0 0,-1-1 0,1 0 0,1 0 0,-1-1 0,11 7 0,-14-10 0,0-1 0,-1 0 0,1-1 0,0 1 0,0 0 0,0-1 0,0 0 0,0 0 0,0 0 0,0-1 0,1 1 0,-1-1 0,0 0 0,0 0 0,0 0 0,0-1 0,1 0 0,-1 1 0,0-1 0,0-1 0,0 1 0,0-1 0,0 1 0,-1-1 0,1 0 0,4-4 0,0 0 0,0-1 0,-1 0 0,0-1 0,0 1 0,-1-1 0,0 0 0,0-1 0,-1 0 0,0 0 0,-1 0 0,0 0 0,0-1 0,-1 1 0,0-1 0,-1 0 0,0 0 0,1-19 0,-2 21 0,-1 0 0,0 0 0,0 0 0,-1 0 0,0 1 0,0-1 0,-1 0 0,0 1 0,-1-1 0,1 1 0,-1-1 0,-1 1 0,1 0 0,-1 1 0,-1-1 0,1 0 0,-1 1 0,0 0 0,0 0 0,-1 1 0,0 0 0,0 0 0,-10-7 0,11 10 0,0-1 0,-1 1 0,1 0 0,-1 0 0,1 1 0,-1 0 0,0 0 0,1 0 0,-1 1 0,0 0 0,0 0 0,1 0 0,-1 1 0,0-1 0,0 2 0,1-1 0,-1 0 0,1 1 0,-1 0 0,-8 5 0,7-4 0,1 1 0,0-1 0,0 1 0,1 1 0,-1-1 0,1 1 0,0-1 0,0 1 0,1 1 0,-1-1 0,1 1 0,1 0 0,-1 0 0,1 0 0,0 0 0,0 0 0,-2 8 0,4-10-45,1-1-1,-1 0 1,1 0-1,0 0 1,0 1-1,0-1 1,1 0-1,-1 0 1,1 0-1,0 0 1,0 0-1,0 0 1,0 0-1,0 0 1,1 0-1,-1 0 1,1 0-1,0-1 1,0 1-1,0-1 1,0 1-1,0-1 1,0 0-1,1 0 0,-1 0 1,1 0-1,0 0 1,-1-1-1,6 3 1,15 7-6781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0.853"/>
    </inkml:context>
    <inkml:brush xml:id="br0">
      <inkml:brushProperty name="width" value="0.05" units="cm"/>
      <inkml:brushProperty name="height" value="0.05" units="cm"/>
      <inkml:brushProperty name="color" value="#FF0066"/>
    </inkml:brush>
  </inkml:definitions>
  <inkml:trace contextRef="#ctx0" brushRef="#br0">26 213 24575,'0'-1'0,"0"-1"0,0 1 0,-1-1 0,1 1 0,-1-1 0,1 1 0,-1 0 0,0-1 0,1 1 0,-1 0 0,0 0 0,0 0 0,0-1 0,0 1 0,-2-1 0,2 1 0,0 0 0,0 0 0,0 0 0,0-1 0,0 1 0,0 0 0,0 0 0,0 0 0,0-1 0,1 1 0,-1 0 0,1-1 0,-1 1 0,1 0 0,-1-1 0,1 1 0,0-1 0,0 1 0,0-1 0,0 1 0,0-3 0,1-1 0,1 0 0,0 0 0,0 0 0,0 1 0,1-1 0,-1 1 0,1-1 0,0 1 0,1 0 0,-1 0 0,1 0 0,-1 1 0,1-1 0,6-3 0,2-2 0,1 0 0,1 1 0,22-10 0,-22 12 0,0 1 0,0 0 0,0 1 0,1 0 0,0 2 0,-1-1 0,1 2 0,22 0 0,-33 1 0,1 0 0,-1 1 0,1-1 0,-1 1 0,1 0 0,-1 0 0,1 1 0,-1-1 0,0 1 0,0 0 0,0 0 0,0 1 0,0-1 0,0 1 0,-1 0 0,1 0 0,-1 0 0,0 0 0,0 1 0,0-1 0,0 1 0,-1 0 0,1 0 0,-1 0 0,0 0 0,0 0 0,-1 0 0,1 0 0,-1 1 0,0-1 0,1 8 0,-1-2 0,0 0 0,-1 1 0,0-1 0,-1 0 0,0 1 0,-1-1 0,0 0 0,0 0 0,-1 0 0,-1 0 0,1-1 0,-2 1 0,1-1 0,-1 0 0,-1 0 0,1-1 0,-14 16 0,18-23 0,0 0 0,0 0 0,0 0 0,0-1 0,0 1 0,0 0 0,0 0 0,-1-1 0,1 1 0,0 0 0,0-1 0,-1 1 0,1-1 0,0 0 0,0 1 0,-3-1 0,3 0 0,1 0 0,-1 0 0,0-1 0,1 1 0,-1 0 0,1-1 0,-1 1 0,1 0 0,-1-1 0,1 1 0,-1 0 0,1-1 0,-1 1 0,1-1 0,-1 1 0,1-1 0,0 1 0,-1-1 0,1 1 0,0-1 0,-1 1 0,1-1 0,0 0 0,0 0 0,-1-3 0,0 1 0,0-1 0,1 1 0,0-1 0,0 0 0,0 1 0,0-1 0,0 0 0,1 1 0,1-6 0,6-14 0,0 1 0,2 0 0,13-24 0,-15 33 0,0 0 0,1 0 0,1 1 0,0 0 0,0 1 0,12-10 0,-20 19 0,-1 1 0,0 0 0,0 0 0,1 0 0,-1 0 0,1 0 0,-1 0 0,1 0 0,0 0 0,-1 1 0,1-1 0,0 1 0,-1-1 0,1 1 0,0 0 0,-1 0 0,1-1 0,0 1 0,0 0 0,-1 1 0,1-1 0,0 0 0,2 1 0,-2 0 0,0 0 0,0 1 0,0-1 0,0 1 0,0-1 0,-1 1 0,1 0 0,0 0 0,-1-1 0,0 1 0,1 0 0,-1 0 0,0 1 0,0-1 0,1 2 0,2 9 0,0 0 0,-1 0 0,0 0 0,-1 0 0,0 14 0,-2-7 0,0-16 0,-1 1 0,1-1 0,0 0 0,1 1 0,-1-1 0,1 0 0,-1 1 0,1-1 0,1 0 0,2 8 0,-4-12 0,1 0 0,-1 0 0,0 1 0,1-1 0,-1 0 0,0 0 0,1 0 0,-1 0 0,1 0 0,-1 1 0,0-1 0,1 0 0,-1 0 0,1 0 0,-1 0 0,0 0 0,1 0 0,-1 0 0,1 0 0,-1 0 0,0 0 0,1-1 0,-1 1 0,1 0 0,-1 0 0,0 0 0,1 0 0,-1-1 0,0 1 0,1 0 0,-1 0 0,0-1 0,1 1 0,-1 0 0,1-1 0,12-11 0,-13 11 0,17-20 0,28-46 0,-34 49 0,1 0 0,0 1 0,1 0 0,26-25 0,-38 40 0,1 1 0,-1-1 0,1 1 0,0 0 0,0-1 0,0 1 0,0 0 0,0 0 0,0 0 0,0 1 0,0-1 0,0 0 0,0 1 0,0-1 0,1 1 0,-1 0 0,0 0 0,0 0 0,0 0 0,1 0 0,3 1 0,-4 0 0,0 0 0,0 0 0,0 0 0,0 1 0,0-1 0,0 0 0,-1 1 0,1-1 0,0 1 0,-1 0 0,1 0 0,-1-1 0,0 1 0,0 0 0,0 0 0,0 0 0,0 0 0,0 1 0,0-1 0,0 0 0,0 3 0,3 15 0,-2 0 0,2 35 0,-1-2 0,-1-27 218,-2-16-535,1-1 1,0 0-1,0 0 1,5 15-1,-2-16-6509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9.152"/>
    </inkml:context>
    <inkml:brush xml:id="br0">
      <inkml:brushProperty name="width" value="0.05" units="cm"/>
      <inkml:brushProperty name="height" value="0.05" units="cm"/>
      <inkml:brushProperty name="color" value="#FF0066"/>
    </inkml:brush>
  </inkml:definitions>
  <inkml:trace contextRef="#ctx0" brushRef="#br0">181 44 24575,'0'-1'0,"0"-1"0,1 1 0,-1-1 0,0 0 0,0 1 0,-1-1 0,1 1 0,0-1 0,0 0 0,-1 1 0,1-1 0,-1 1 0,1-1 0,-1 1 0,0-1 0,0 1 0,1 0 0,-1-1 0,0 1 0,0 0 0,-1 0 0,1-1 0,0 1 0,0 0 0,0 0 0,-1 0 0,1 1 0,0-1 0,-1 0 0,1 0 0,-1 1 0,1-1 0,-1 1 0,1-1 0,-1 1 0,0 0 0,1-1 0,-1 1 0,-3 0 0,1 1 0,0-1 0,0 1 0,0 0 0,0 0 0,0 0 0,0 1 0,0 0 0,0-1 0,0 1 0,1 1 0,-1-1 0,1 0 0,0 1 0,-5 4 0,-1 2 0,1 1 0,-1 1 0,1-1 0,1 1 0,0 1 0,1-1 0,0 1 0,1 0 0,0 1 0,-4 18 0,8-28 0,1 0 0,0 0 0,-1-1 0,1 1 0,0 0 0,1 0 0,-1 0 0,0-1 0,1 1 0,-1 0 0,1 0 0,0-1 0,0 1 0,0-1 0,1 1 0,-1-1 0,0 1 0,1-1 0,0 0 0,-1 1 0,1-1 0,0 0 0,0 0 0,0 0 0,1-1 0,-1 1 0,0 0 0,1-1 0,-1 0 0,1 1 0,-1-1 0,1 0 0,3 1 0,6 1 0,-1 1 0,1-2 0,0 0 0,0 0 0,0-1 0,19-1 0,13-2-1365,-2-1-5461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2.617"/>
    </inkml:context>
    <inkml:brush xml:id="br0">
      <inkml:brushProperty name="width" value="0.05" units="cm"/>
      <inkml:brushProperty name="height" value="0.05" units="cm"/>
      <inkml:brushProperty name="color" value="#FF0066"/>
    </inkml:brush>
  </inkml:definitions>
  <inkml:trace contextRef="#ctx0" brushRef="#br0">126 164 24575,'60'-38'0,"96"-70"0,-142 95 0,-14 12 0,0 1 0,0 0 0,-1 0 0,1 0 0,0-1 0,0 1 0,0 0 0,0 0 0,0 0 0,0 0 0,0-1 0,0 1 0,0 0 0,0 0 0,-1 0 0,1 0 0,0 0 0,0 0 0,0-1 0,0 1 0,0 0 0,-1 0 0,1 0 0,0 0 0,0 0 0,0 0 0,-1 0 0,1 0 0,0 0 0,0 0 0,0 0 0,0 0 0,-1 0 0,1 0 0,0 0 0,0 0 0,0 0 0,-1 0 0,1 0 0,0 0 0,0 0 0,0 0 0,0 0 0,-1 0 0,1 0 0,-5 1 0,0 0 0,0 1 0,1-1 0,-1 1 0,-6 3 0,1 0 0,-10 5 0,-37 26 0,52-34 0,1 2 0,0-1 0,0 0 0,1 1 0,-1 0 0,0-1 0,1 2 0,0-1 0,0 0 0,1 0 0,-1 1 0,1 0 0,0-1 0,-3 10 0,5-11 0,-1 1 0,1 0 0,0-1 0,1 1 0,-1 0 0,1-1 0,-1 1 0,1-1 0,0 1 0,1-1 0,-1 1 0,0-1 0,1 0 0,0 1 0,0-1 0,0 0 0,0 0 0,3 2 0,6 8 0,2 0 0,21 16 0,-8-6 0,-21-18 0,0-1 0,-1 1 0,1 0 0,-1 0 0,-1 1 0,1-1 0,-1 1 0,3 6 0,-5-10 0,0-1 0,-1 1 0,1 0 0,-1 0 0,0 0 0,0 0 0,0 0 0,0 0 0,0 0 0,0 0 0,0-1 0,0 1 0,-1 0 0,1 0 0,-1 0 0,1 0 0,-1 0 0,0-1 0,0 1 0,0 0 0,0-1 0,0 1 0,0-1 0,0 1 0,-1-1 0,1 1 0,0-1 0,-1 0 0,1 0 0,-1 0 0,-2 2 0,-6 3 0,-1 0 0,0-1 0,0 0 0,0 0 0,0-1 0,-1-1 0,-17 3 0,8-2 0,-1-2 0,1 0 0,-28-2 0,41 0-195,1-1 0,0 0 0,0 0 0,0 0 0,0-1 0,-12-4 0,0-5-6631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2.971"/>
    </inkml:context>
    <inkml:brush xml:id="br0">
      <inkml:brushProperty name="width" value="0.05" units="cm"/>
      <inkml:brushProperty name="height" value="0.05" units="cm"/>
      <inkml:brushProperty name="color" value="#FF0066"/>
    </inkml:brush>
  </inkml:definitions>
  <inkml:trace contextRef="#ctx0" brushRef="#br0">81 44 24575,'5'-5'0,"1"0"0,0 0 0,-1 0 0,2 1 0,-1 0 0,0 1 0,1-1 0,7-2 0,-13 5 0,1 1 0,0 0 0,-1-1 0,1 1 0,-1 0 0,1 0 0,0 0 0,-1 0 0,1 0 0,-1 0 0,1 0 0,0 1 0,-1-1 0,1 0 0,-1 1 0,1-1 0,1 2 0,-1-1 0,0 1 0,-1-1 0,1 1 0,-1-1 0,1 1 0,-1 0 0,0 0 0,0-1 0,0 1 0,0 0 0,0 0 0,0 0 0,0 0 0,0 0 0,-1 1 0,1 2 0,7 36 0,-1 1 0,0 46 0,-4 88 0,-3-122 0,-1 175-1365,1-211-5461</inkml:trace>
  <inkml:trace contextRef="#ctx0" brushRef="#br0" timeOffset="1">32 498 24575,'-3'-3'0,"-7"-6"0,-1-5 0,3-3 0,10-1 0,10 2 0,13 1 0,16 4 0,10-1 0,7 3 0,4 3 0,0-1 0,-4 2 0,-13 0-8191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3.391"/>
    </inkml:context>
    <inkml:brush xml:id="br0">
      <inkml:brushProperty name="width" value="0.05" units="cm"/>
      <inkml:brushProperty name="height" value="0.05" units="cm"/>
      <inkml:brushProperty name="color" value="#FF0066"/>
    </inkml:brush>
  </inkml:definitions>
  <inkml:trace contextRef="#ctx0" brushRef="#br0">263 181 24575,'28'-18'0,"32"-29"0,-54 42 0,0-1 0,0 0 0,0 0 0,-1 0 0,0-1 0,0 1 0,0-1 0,-1-1 0,0 1 0,5-15 0,-9 22 0,0-1 0,1 0 0,-1 0 0,0 0 0,0 0 0,0 0 0,1 1 0,-1-1 0,0 0 0,0 0 0,0 0 0,-1 0 0,1 0 0,0 0 0,0 1 0,0-1 0,-1 0 0,1 0 0,0 0 0,-1 0 0,1 1 0,-1-1 0,1 0 0,-1 0 0,1 1 0,-1-1 0,-1-1 0,1 1 0,-1 1 0,0-1 0,1 0 0,-1 1 0,0-1 0,0 1 0,0-1 0,1 1 0,-1 0 0,0 0 0,0 0 0,-3 0 0,-6 1 0,0 1 0,1 0 0,-16 5 0,4 1 0,0 1 0,1 0 0,1 2 0,0 0 0,0 2 0,1 0 0,-24 21 0,29-21 0,1 0 0,0 1 0,0 0 0,2 1 0,0 0 0,0 1 0,2 0 0,0 1 0,-10 26 0,16-37 0,1 0 0,0 0 0,1 1 0,0-1 0,0 1 0,0-1 0,0 1 0,1-1 0,0 1 0,1-1 0,-1 1 0,1-1 0,1 0 0,-1 1 0,1-1 0,0 0 0,0 0 0,1 0 0,0 0 0,0 0 0,0 0 0,1-1 0,0 0 0,0 0 0,0 0 0,1 0 0,-1 0 0,1-1 0,0 0 0,1 0 0,-1-1 0,1 1 0,-1-1 0,1 0 0,0 0 0,10 2 0,2 1 43,0-1 0,1-1-1,0 0 1,-1-2 0,1 0-1,0-1 1,33-3 0,-24-1-385,0-1 1,0-2 0,0 0-1,38-16 1,-14 1-6485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4.104"/>
    </inkml:context>
    <inkml:brush xml:id="br0">
      <inkml:brushProperty name="width" value="0.05" units="cm"/>
      <inkml:brushProperty name="height" value="0.05" units="cm"/>
      <inkml:brushProperty name="color" value="#FF0066"/>
    </inkml:brush>
  </inkml:definitions>
  <inkml:trace contextRef="#ctx0" brushRef="#br0">168 296 24575,'24'-54'0,"-23"49"0,1 0 0,-1 0 0,0 0 0,0 0 0,0 0 0,-1-1 0,0 1 0,0 0 0,-1-6 0,1 10 0,0 1 0,0-1 0,0 0 0,0 0 0,-1 0 0,1 1 0,0-1 0,-1 0 0,1 0 0,0 1 0,-1-1 0,1 0 0,-1 1 0,1-1 0,-1 0 0,1 1 0,-1-1 0,0 1 0,1-1 0,-1 1 0,0-1 0,1 1 0,-1 0 0,0-1 0,0 1 0,1 0 0,-1-1 0,-1 1 0,0 0 0,0 0 0,-1 0 0,1 0 0,0 0 0,0 1 0,0-1 0,0 1 0,-1-1 0,1 1 0,-3 1 0,-5 3 0,1 0 0,-1 1 0,-10 8 0,10-5 0,1 0 0,-1 0 0,1 1 0,1 0 0,0 0 0,0 1 0,1 0 0,1 0 0,-1 1 0,2 0 0,-7 20 0,10-26 0,0 0 0,1 0 0,0 0 0,1 0 0,-1 0 0,1 0 0,0 0 0,0 0 0,1 1 0,0-1 0,3 10 0,-2-12 0,-1 1 0,2-1 0,-1 1 0,0-1 0,1 0 0,0 0 0,0 0 0,0-1 0,1 1 0,-1-1 0,1 1 0,0-1 0,0 0 0,0-1 0,0 1 0,7 2 0,-2-1 0,1 0 0,-1-1 0,1-1 0,0 0 0,0 0 0,0-1 0,0 0 0,0 0 0,1-1 0,-1-1 0,0 0 0,0 0 0,0-1 0,0 0 0,10-4 0,-13 4 0,0 0 0,-1-1 0,1 0 0,-1 0 0,1 0 0,-1 0 0,0-1 0,-1 0 0,1-1 0,-1 1 0,0-1 0,0 0 0,0 0 0,0-1 0,-1 0 0,0 1 0,0-1 0,-1-1 0,0 1 0,0 0 0,0-1 0,2-9 0,-4 12 0,-1 0 0,1 0 0,-1 0 0,0 0 0,0 0 0,0 0 0,0 1 0,-1-1 0,1 0 0,-1 0 0,0 0 0,-1 0 0,1 1 0,0-1 0,-1 0 0,0 1 0,0 0 0,0-1 0,0 1 0,-1 0 0,1 0 0,-1 0 0,0 0 0,-3-2 0,-6-4 0,0 1 0,-1 1 0,1 0 0,-1 0 0,-15-4 0,20 7 0,0 0 0,7 0 0,17 0 0,29 1 0,-44 3 0,134 2 0,-55 0 0,-1-3 0,94-13 0,-169 13 0,4 0 0,0 0 0,0 0 0,-1-1 0,1 0 0,0-1 0,-1 0 0,0 0 0,11-6 0,-17 8 0,-1 1 0,1 0 0,0-1 0,-1 1 0,1 0 0,-1-1 0,1 1 0,-1-1 0,1 1 0,-1-1 0,0 1 0,1-1 0,-1 1 0,0-1 0,1 0 0,-1 1 0,0-1 0,1 1 0,-1-1 0,0 0 0,0 1 0,0-1 0,0 0 0,0 1 0,0-1 0,0 0 0,0 1 0,0-2 0,0 1 0,-1 0 0,0 0 0,1 0 0,-1 0 0,0 0 0,0 0 0,1 1 0,-1-1 0,0 0 0,0 0 0,0 1 0,0-1 0,0 0 0,-2 0 0,-3-1 0,0-1 0,1 1 0,-1 1 0,0-1 0,-8 0 0,6 2 0,-1 0 0,1 0 0,-1 1 0,1 1 0,0 0 0,-1 0 0,1 0 0,0 1 0,0 0 0,0 1 0,1-1 0,-1 2 0,1-1 0,0 1 0,0 0 0,-9 9 0,2-1 0,1 0 0,0 2 0,1-1 0,0 1 0,1 1 0,-11 23 0,17-30 0,1 0 0,0 0 0,1 1 0,0-1 0,0 1 0,1 0 0,1 0 0,-1 0 0,2 0 0,0 16 0,0-23 0,0 1 0,1 0 0,-1-1 0,1 1 0,0 0 0,0-1 0,1 1 0,-1-1 0,1 0 0,-1 1 0,1-1 0,0 0 0,0 0 0,1 0 0,-1 0 0,0-1 0,1 1 0,0-1 0,0 1 0,0-1 0,0 0 0,0 0 0,0 0 0,0 0 0,1-1 0,-1 1 0,1-1 0,-1 0 0,1 0 0,-1 0 0,7 0 0,0 0 0,1-1 0,-1 0 0,1-1 0,-1 0 0,1 0 0,-1-1 0,0-1 0,0 0 0,0 0 0,0-1 0,0 0 0,0 0 0,-1-1 0,0-1 0,0 0 0,-1 0 0,13-12 0,-4 3 0,-1-1 0,-1-1 0,0 0 0,-1-1 0,-1 0 0,-1-2 0,12-23 0,-16 25 0,0 0 0,-2-1 0,0 0 0,6-33 0,-10 39 0,-1 0 0,0 1 0,-1-1 0,0 0 0,-1 0 0,0 1 0,-1-1 0,-4-15 0,5 25 0,0 0 0,0 0 0,-1 0 0,1 0 0,0 0 0,-1 0 0,0 1 0,0-1 0,0 1 0,0-1 0,0 1 0,0 0 0,0 0 0,-6-4 0,7 6 0,0-1 0,-1 1 0,1-1 0,0 1 0,-1 0 0,1-1 0,-1 1 0,1 0 0,-1 0 0,1 0 0,-1 0 0,1 1 0,-1-1 0,1 0 0,0 0 0,-1 1 0,1-1 0,0 1 0,-1 0 0,1-1 0,0 1 0,-1 0 0,1 0 0,0-1 0,0 1 0,0 0 0,0 0 0,0 0 0,0 1 0,0-1 0,0 0 0,0 0 0,-1 3 0,-4 6 0,0 0 0,1 0 0,0 0 0,0 1 0,1 0 0,1 0 0,-4 19 0,2 0 0,-2 54 0,6-58 0,1 1 0,2 0 0,6 30 0,-6-45 0,1 0 0,1 0 0,-1 0 0,2 0 0,0-1 0,0 0 0,1 0 0,1 0 0,7 10 0,-11-18-151,0 0-1,0 0 0,0 0 0,0 0 1,0 0-1,1-1 0,-1 1 1,9 3-1,7 1-6674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1:24.567"/>
    </inkml:context>
    <inkml:brush xml:id="br0">
      <inkml:brushProperty name="width" value="0.05" units="cm"/>
      <inkml:brushProperty name="height" value="0.05" units="cm"/>
      <inkml:brushProperty name="color" value="#FF0066"/>
    </inkml:brush>
  </inkml:definitions>
  <inkml:trace contextRef="#ctx0" brushRef="#br0">63 144 24575,'0'-1'0,"0"0"0,0-1 0,0 1 0,-1 0 0,1 0 0,0 0 0,0 0 0,-1-1 0,1 1 0,-1 0 0,1 0 0,-1 0 0,1 0 0,-1 0 0,0 0 0,0-1 0,-5-6 0,8 10 0,0 0 0,0 1 0,0-1 0,0 0 0,1 0 0,-1 0 0,1-1 0,0 1 0,-1-1 0,1 1 0,0-1 0,0 0 0,0 0 0,0 0 0,0 0 0,0-1 0,0 1 0,6-1 0,12 2 0,35-2 0,-38 0 0,-12 0 0,6 0 0,-1 0 0,0-1 0,0 0 0,0-1 0,11-3 0,-20 5 0,0-1 0,0 1 0,0-1 0,-1 0 0,1 0 0,0 0 0,-1 0 0,1 0 0,-1 0 0,1 0 0,-1 0 0,0 0 0,1-1 0,-1 1 0,0-1 0,0 1 0,0-1 0,0 1 0,0-1 0,0 0 0,0 1 0,-1-1 0,1 0 0,0 0 0,-1 0 0,0 1 0,1-1 0,-1 0 0,0 0 0,0 0 0,0 0 0,0 0 0,0 1 0,-1-1 0,1 0 0,0 0 0,-2-3 0,1 1 0,-1-1 0,1 1 0,-1 0 0,0 0 0,0 0 0,-1 0 0,1 1 0,-1-1 0,0 1 0,1-1 0,-2 1 0,1 0 0,0 0 0,-1 0 0,1 1 0,-1-1 0,0 1 0,0 0 0,0 0 0,0 0 0,0 0 0,0 1 0,0 0 0,-8-2 0,5 2 0,0 0 0,-1 1 0,1 0 0,0 0 0,0 0 0,0 1 0,0 0 0,0 1 0,0-1 0,0 1 0,0 1 0,0-1 0,1 1 0,-11 7 0,7-3 0,1 0 0,0 0 0,1 1 0,0 1 0,0-1 0,1 1 0,0 1 0,0-1 0,1 1 0,1 0 0,-1 0 0,2 1 0,-1 0 0,2 0 0,-1 0 0,1 0 0,1 1 0,-2 19 0,3-22 0,1 0 0,0-1 0,0 1 0,1 0 0,0 0 0,0 0 0,1 0 0,0-1 0,1 1 0,0-1 0,0 1 0,1-1 0,0 0 0,0 0 0,1-1 0,0 1 0,0-1 0,1 0 0,0-1 0,0 1 0,1-1 0,-1 0 0,1-1 0,13 8 0,-10-8-80,1 0 0,0 0-1,0-1 1,0-1 0,1 0-1,-1-1 1,1 0 0,0-1-1,0 0 1,-1 0 0,1-2 0,0 1-1,0-2 1,-1 1 0,1-1-1,20-7 1,9-6-6746</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5.868"/>
    </inkml:context>
    <inkml:brush xml:id="br0">
      <inkml:brushProperty name="width" value="0.05" units="cm"/>
      <inkml:brushProperty name="height" value="0.05" units="cm"/>
      <inkml:brushProperty name="color" value="#FF0066"/>
    </inkml:brush>
  </inkml:definitions>
  <inkml:trace contextRef="#ctx0" brushRef="#br0">658 438 24575,'-1'-95'0,"-18"-131"0,18 218 0,0 1 0,-1-1 0,0 0 0,0 1 0,-1 0 0,0-1 0,0 1 0,-7-10 0,7 13 0,1 1 0,-1 0 0,0 0 0,1 1 0,-1-1 0,-1 1 0,1-1 0,0 1 0,-1 0 0,1 0 0,-1 0 0,1 1 0,-1-1 0,0 1 0,0 0 0,1 0 0,-1 0 0,-7 0 0,-5 0 0,0 2 0,1-1 0,-1 2 0,0 0 0,1 1 0,-29 9 0,8 0 0,-58 30 0,63-26 0,-50 34 0,70-42 0,2-1 0,-1 1 0,1 1 0,1 0 0,-1 0 0,1 0 0,1 1 0,-10 16 0,15-21 0,0 0 0,0 1 0,0-1 0,1 0 0,0 1 0,0-1 0,0 1 0,1-1 0,-1 1 0,1-1 0,1 1 0,-1-1 0,1 1 0,0-1 0,0 0 0,0 1 0,1-1 0,0 0 0,0 0 0,1 0 0,-1 0 0,1 0 0,3 4 0,6 8 0,2 0 0,-1-1 0,2-1 0,27 24 0,10 0 0,103 62 0,22 16 0,-168-110 0,0 0 0,0 1 0,-1 0 0,-1 0 0,1 1 0,-1 0 0,-1 0 0,0 1 0,6 11 0,-10-17 0,0 1 0,-1 0 0,1 0 0,-1 0 0,0-1 0,0 1 0,-1 0 0,0 0 0,0 0 0,0 0 0,0 0 0,-1 0 0,1 0 0,-1 0 0,-1 0 0,1 0 0,-1 0 0,1-1 0,-1 1 0,-1-1 0,1 1 0,-6 7 0,-2 0 0,0 0 0,-1 0 0,-1-1 0,0-1 0,0 0 0,-1 0 0,0-1 0,-1-1 0,-17 8 0,1-2 0,-1-1 0,-1-2 0,-44 10 0,55-16 0,0-1 0,0-1 0,-1-2 0,1 1 0,-1-2 0,-28-4 0,41 3 0,0-1 0,1 0 0,0 0 0,-1-1 0,1 0 0,0-1 0,1 0 0,-9-5 0,11 6 0,0-1 0,1 0 0,-1 0 0,1 0 0,0-1 0,0 1 0,1-1 0,-1 0 0,1 0 0,0 0 0,0-1 0,-3-10 0,-4-26-1365,7 2-5461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6.327"/>
    </inkml:context>
    <inkml:brush xml:id="br0">
      <inkml:brushProperty name="width" value="0.05" units="cm"/>
      <inkml:brushProperty name="height" value="0.05" units="cm"/>
      <inkml:brushProperty name="color" value="#FF0066"/>
    </inkml:brush>
  </inkml:definitions>
  <inkml:trace contextRef="#ctx0" brushRef="#br0">1 0 24575,'3'9'0,"1"1"0,-1-1 0,-1 0 0,0 1 0,1 11 0,-1-10 0,-1-1 0,1 0 0,1 0 0,6 15 0,21 35 0,2-2 0,52 69 0,-75-113 0,1-2 0,0 1 0,1-1 0,1-1 0,0 0 0,0-1 0,23 15 0,-29-22 0,-1 0 0,1 0 0,-1-1 0,1 0 0,0 0 0,0 0 0,0-1 0,0 0 0,0 0 0,0-1 0,0 1 0,0-1 0,0-1 0,0 1 0,0-1 0,0 0 0,0 0 0,0-1 0,0 0 0,0 0 0,-1 0 0,1-1 0,6-4 0,-2 1 0,0-1 0,0-1 0,-1 0 0,0 0 0,-1-1 0,0 0 0,0 0 0,-1-1 0,0 0 0,-1 0 0,0-1 0,-1 0 0,0 0 0,0 0 0,3-16 0,-2 6 0,-2-1 0,0 1 0,-1-1 0,-1 0 0,-1 0 0,-1 0 0,-5-35 0,-4 12 0,9 42 0,-1 1 0,0-1 0,0 0 0,0 0 0,-1 1 0,1-1 0,-1 1 0,1-1 0,-1 1 0,0-1 0,0 1 0,-4-4 0,6 6 0,-1 0 0,1 0 0,-1-1 0,1 1 0,-1 0 0,1 0 0,-1-1 0,0 1 0,1 0 0,-1 0 0,1 0 0,-1 0 0,0 0 0,1 0 0,-1 0 0,1 0 0,-1 0 0,1 0 0,-1 0 0,0 1 0,1-1 0,-1 0 0,1 0 0,-1 0 0,1 1 0,-1-1 0,1 0 0,-1 1 0,1-1 0,-1 0 0,1 1 0,-1-1 0,1 1 0,0-1 0,-1 1 0,1-1 0,0 1 0,-1-1 0,1 1 0,0-1 0,0 1 0,-1 0 0,-8 27 0,4-1 0,2 1 0,1-1 0,1 0 0,4 48 0,26 113 0,-14-102 0,-4-15 0,32 279 0,-42-339-273,-1 0 0,-1 1 0,0-1 0,-3 18 0,-3-8-6553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6.713"/>
    </inkml:context>
    <inkml:brush xml:id="br0">
      <inkml:brushProperty name="width" value="0.05" units="cm"/>
      <inkml:brushProperty name="height" value="0.05" units="cm"/>
      <inkml:brushProperty name="color" value="#FF0066"/>
    </inkml:brush>
  </inkml:definitions>
  <inkml:trace contextRef="#ctx0" brushRef="#br0">324 185 24575,'0'-12'0,"0"-1"0,-1 1 0,0 0 0,-1 0 0,-1 0 0,0 0 0,-7-19 0,8 27 0,-1-1 0,1 1 0,-1 0 0,1 0 0,-1 0 0,-1 0 0,1 0 0,-1 1 0,1-1 0,-1 1 0,0 0 0,0 0 0,0 1 0,0-1 0,-1 1 0,1 0 0,-1 0 0,0 0 0,1 1 0,-1-1 0,-9 0 0,8 1 0,0 1 0,-1-1 0,1 1 0,0 1 0,0-1 0,0 1 0,-1 1 0,1-1 0,0 1 0,0 0 0,1 0 0,-1 0 0,0 1 0,1 0 0,-1 0 0,1 1 0,0-1 0,0 1 0,1 0 0,-1 0 0,1 1 0,0 0 0,0-1 0,0 1 0,0 1 0,-4 8 0,5-8 0,0 0 0,0 0 0,0 0 0,1 1 0,0 0 0,1-1 0,-1 1 0,1 0 0,0 0 0,1-1 0,-1 1 0,2 0 0,-1 0 0,1 0 0,0 0 0,0 0 0,0-1 0,1 1 0,0-1 0,1 1 0,0-1 0,0 0 0,7 12 0,-4-10 0,1 0 0,1 0 0,-1-1 0,1 0 0,0 0 0,13 7 0,56 28 0,-56-32 0,0 1 0,38 27 0,-56-36 0,0 0 0,0 1 0,0-1 0,0 1 0,-1 0 0,1 0 0,-1 0 0,0 0 0,0 0 0,0 0 0,0 1 0,0-1 0,-1 1 0,0-1 0,1 1 0,-1-1 0,0 1 0,-1 0 0,1 0 0,-1-1 0,0 1 0,0 0 0,0 0 0,0 0 0,-1-1 0,1 1 0,-1 0 0,0 0 0,0-1 0,0 1 0,-1-1 0,1 1 0,-1-1 0,0 0 0,0 1 0,0-1 0,0 0 0,-1 0 0,1 0 0,-5 3 0,-2 2 29,-1 0-1,0-1 1,-1 0-1,0 0 0,0-1 1,0 0-1,-1-1 1,0-1-1,0 0 1,0 0-1,-17 2 1,22-5-111,0 0 1,-1 0 0,1-1 0,-1 0-1,1 0 1,0 0 0,-1-1-1,1 0 1,0-1 0,0 1 0,0-2-1,0 1 1,0-1 0,0 0 0,0 0-1,1 0 1,-1-1 0,1 0 0,0-1-1,-7-7 1,-7-11-6745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7.104"/>
    </inkml:context>
    <inkml:brush xml:id="br0">
      <inkml:brushProperty name="width" value="0.05" units="cm"/>
      <inkml:brushProperty name="height" value="0.05" units="cm"/>
      <inkml:brushProperty name="color" value="#FF0066"/>
    </inkml:brush>
  </inkml:definitions>
  <inkml:trace contextRef="#ctx0" brushRef="#br0">1 71 24575,'3'-8'0,"1"1"0,0 0 0,1 0 0,-1 0 0,1 0 0,11-10 0,-14 16 0,-1 0 0,0 0 0,1 0 0,-1 0 0,1 0 0,-1 1 0,1-1 0,-1 0 0,1 1 0,-1-1 0,1 1 0,0-1 0,-1 1 0,1 0 0,0 0 0,1 0 0,-1 0 0,1 1 0,-1 0 0,-1-1 0,1 1 0,0 0 0,0 0 0,0 0 0,0 0 0,-1 0 0,1 0 0,0 1 0,-1-1 0,1 1 0,-1-1 0,1 1 0,1 2 0,7 10 0,-1 1 0,0 0 0,-1 1 0,0 0 0,7 23 0,21 88 0,-32-111 0,72 341 335,-12-51-2035,-57-277-5126</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7.510"/>
    </inkml:context>
    <inkml:brush xml:id="br0">
      <inkml:brushProperty name="width" value="0.05" units="cm"/>
      <inkml:brushProperty name="height" value="0.05" units="cm"/>
      <inkml:brushProperty name="color" value="#FF0066"/>
    </inkml:brush>
  </inkml:definitions>
  <inkml:trace contextRef="#ctx0" brushRef="#br0">106 403 24575,'-8'-20'0,"0"1"0,-1-1 0,-1 2 0,-1-1 0,-1 1 0,0 1 0,-17-19 0,23 32 0,6 6 0,9 9 0,1-4 0,0 0 0,1-1 0,0 0 0,1-1 0,-1 0 0,1-1 0,0 0 0,0-1 0,0 0 0,0-1 0,0 0 0,1-1 0,17-1 0,0-1 0,-1-1 0,1-2 0,0 0 0,42-14 0,-40 8 0,0-1 0,-1-1 0,36-20 0,-56 26 0,0 0 0,0-1 0,-1-1 0,0 0 0,0 0 0,-1 0 0,0-1 0,-1-1 0,0 0 0,0 0 0,10-18 0,-17 26 0,0 0 0,0-1 0,0 1 0,0 0 0,0-1 0,0 1 0,0 0 0,-1-1 0,1 1 0,-1-1 0,0 1 0,0-1 0,0 0 0,0 1 0,0-1 0,-1 1 0,1-1 0,-1 1 0,1-1 0,-1 1 0,0 0 0,0-1 0,0 1 0,0 0 0,-1 0 0,-2-4 0,2 4 0,-1 0 0,1 0 0,-1 0 0,0 0 0,0 1 0,0-1 0,0 1 0,0 0 0,0 0 0,0 0 0,0 0 0,0 0 0,0 1 0,-1 0 0,1-1 0,0 1 0,0 0 0,-1 1 0,1-1 0,-5 2 0,-4 0 0,1 1 0,-1 1 0,0 0 0,1 0 0,0 2 0,0-1 0,1 1 0,-1 1 0,1 0 0,1 0 0,-16 14 0,14-9 0,-1 1 0,2 0 0,0 1 0,0-1 0,1 2 0,1-1 0,0 1 0,-7 21 0,10-22 0,1 0 0,0 1 0,1-1 0,1 1 0,0 0 0,1 0 0,0 0 0,1 0 0,3 21 0,-1-26 0,0 1 0,1-1 0,0 0 0,1 0 0,-1 0 0,2 0 0,0-1 0,0 1 0,1-1 0,0 0 0,0-1 0,1 0 0,13 14 0,-11-15-97,1-1-1,-1 0 1,1 0-1,0-1 1,0 0-1,1-1 1,-1 0-1,1-1 1,0 0-1,0-1 1,0 0-1,0 0 0,17-1 1,13 1-6729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9.545"/>
    </inkml:context>
    <inkml:brush xml:id="br0">
      <inkml:brushProperty name="width" value="0.05" units="cm"/>
      <inkml:brushProperty name="height" value="0.05" units="cm"/>
      <inkml:brushProperty name="color" value="#FF0066"/>
    </inkml:brush>
  </inkml:definitions>
  <inkml:trace contextRef="#ctx0" brushRef="#br0">218 418 24575,'6'-31'0,"-5"29"0,0-1 0,0 1 0,-1 0 0,1-1 0,0 1 0,-1-1 0,0 1 0,1 0 0,-1-1 0,0 1 0,0-1 0,-1 1 0,1-1 0,0 1 0,-1 0 0,1-1 0,-1 1 0,0-1 0,0 1 0,0 0 0,-2-4 0,1 4 0,1 0 0,-1-1 0,0 1 0,0 0 0,0 0 0,0 0 0,0 1 0,-1-1 0,1 0 0,0 1 0,-1-1 0,0 1 0,1 0 0,-1 0 0,0 0 0,1 0 0,-6-1 0,4 2 0,-1 0 0,1 0 0,0 0 0,-1 1 0,1-1 0,0 1 0,0 0 0,-1 0 0,1 1 0,-7 3 0,2-1 0,1 1 0,-1 0 0,1 1 0,0 0 0,0 0 0,1 1 0,0 0 0,0 0 0,-9 13 0,11-12 0,1-1 0,0 1 0,0 0 0,1 0 0,0 0 0,0 1 0,1-1 0,0 1 0,-2 15 0,4-22 0,0 1 0,0-1 0,0 1 0,1-1 0,-1 1 0,1-1 0,-1 1 0,1-1 0,0 1 0,0-1 0,0 1 0,0-1 0,0 0 0,0 0 0,3 4 0,-2-5 0,0 1 0,0 0 0,1-1 0,-1 1 0,0-1 0,0 0 0,1 0 0,-1 0 0,1 0 0,-1 0 0,1 0 0,-1-1 0,1 1 0,0-1 0,-1 0 0,1 0 0,0 0 0,3 0 0,1-1 0,0 0 0,0-1 0,0 0 0,0 0 0,0-1 0,0 0 0,0 0 0,-1 0 0,0-1 0,1 0 0,-1 0 0,-1 0 0,9-8 0,7-8 0,34-43 0,-55 63 0,7-5 0,-6 12 0,-6 25 0,1-11 0,3-20 0,1 1 0,0-1 0,0 1 0,0-1 0,0 1 0,0-1 0,0 1 0,1-1 0,-1 0 0,1 1 0,-1-1 0,0 1 0,1-1 0,0 0 0,-1 1 0,1-1 0,0 0 0,0 0 0,0 1 0,0-1 0,0 0 0,0 0 0,0 0 0,0 0 0,0 0 0,0-1 0,1 1 0,-1 0 0,0 0 0,1-1 0,-1 1 0,0-1 0,1 1 0,-1-1 0,1 0 0,-1 1 0,1-1 0,-1 0 0,1 0 0,-1 0 0,1 0 0,1-1 0,2 1 0,1-1 0,-1 0 0,0 0 0,1 0 0,-1-1 0,0 0 0,0 0 0,0 0 0,0-1 0,7-4 0,5-8 0,0 0 0,-1-1 0,-1-1 0,0 0 0,-1-1 0,-1-1 0,-1 0 0,0-1 0,16-41 0,-22 43 0,0 0 0,-2-1 0,0 0 0,-1 0 0,-1 0 0,-1 0 0,-1 0 0,0 0 0,-6-35 0,6 51 0,-1 1 0,0-1 0,0 1 0,0-1 0,0 1 0,0-1 0,0 1 0,0 0 0,-1 0 0,1 0 0,-1 0 0,0 0 0,1 0 0,-5-3 0,5 4 0,0 1 0,0-1 0,0 1 0,0 0 0,0-1 0,0 1 0,0 0 0,0 0 0,0-1 0,0 1 0,-1 0 0,1 0 0,0 0 0,0 0 0,0 1 0,0-1 0,0 0 0,0 0 0,0 1 0,0-1 0,-1 1 0,1-1 0,0 1 0,0-1 0,0 1 0,1-1 0,-1 1 0,0 0 0,0 0 0,0-1 0,0 1 0,1 0 0,-1 0 0,0 0 0,0 1 0,-4 6 0,0 0 0,0 0 0,1 0 0,0 0 0,0 1 0,1 0 0,0 0 0,1-1 0,0 1 0,1 1 0,-1-1 0,1 14 0,1-2 0,1-1 0,0 1 0,2-1 0,8 33 0,0-18-455,1 0 0,28 56 0,-24-60-6371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7.980"/>
    </inkml:context>
    <inkml:brush xml:id="br0">
      <inkml:brushProperty name="width" value="0.05" units="cm"/>
      <inkml:brushProperty name="height" value="0.05" units="cm"/>
      <inkml:brushProperty name="color" value="#FF0066"/>
    </inkml:brush>
  </inkml:definitions>
  <inkml:trace contextRef="#ctx0" brushRef="#br0">66 262 24575,'-3'-4'0,"-10"-14"0,-18-31 0,28 44 0,0 0 0,1 0 0,0 0 0,0 0 0,1 0 0,-1-1 0,1 1 0,0 0 0,0-1 0,1 1 0,0-1 0,0-6 0,0 10 0,0 1 0,1 0 0,-1 0 0,0 0 0,1 0 0,-1-1 0,0 1 0,1 0 0,0 0 0,-1 0 0,1 0 0,-1 0 0,1 0 0,0 0 0,0 0 0,0 1 0,0-1 0,-1 0 0,1 0 0,0 1 0,0-1 0,0 0 0,0 1 0,1-1 0,-1 1 0,0-1 0,0 1 0,0 0 0,0-1 0,0 1 0,1 0 0,-1 0 0,0 0 0,0 0 0,0 0 0,1 0 0,-1 0 0,2 1 0,0 0 0,1-1 0,-1 1 0,1 0 0,-1 1 0,0-1 0,0 1 0,1-1 0,-1 1 0,0 0 0,0 0 0,5 5 0,-2 1 0,1 1 0,-1 0 0,0 0 0,-1 0 0,0 1 0,-1 0 0,0 0 0,4 13 0,16 86 0,-6 61 0,-10-79 0,-6-83 0,1-8 0,4-14 0,6-30 0,-11 39 0,12-48 0,-1-1 0,3 1 0,41-93 0,-52 137 0,0 0 0,1 1 0,0 0 0,0 0 0,1 0 0,0 1 0,0 0 0,14-11 0,-19 17 0,0-1 0,1 0 0,-1 1 0,0 0 0,0 0 0,1 0 0,-1 0 0,0 0 0,1 0 0,-1 0 0,1 1 0,-1-1 0,1 1 0,-1 0 0,1 0 0,-1 0 0,1 0 0,0 0 0,-1 0 0,1 1 0,-1-1 0,1 1 0,-1 0 0,1-1 0,-1 1 0,0 1 0,1-1 0,-1 0 0,0 0 0,0 1 0,0-1 0,0 1 0,0 0 0,0 0 0,-1 0 0,1-1 0,0 2 0,2 3 0,1 3 0,0 0 0,0 0 0,-1 1 0,-1 0 0,1 0 0,-1 0 0,-1 0 0,0 0 0,1 17 0,-1 12 0,-4 46 0,1-62 0,2-15 0,1-7 0,6-16 0,7-28 0,-7 18 0,44-133 0,-43 137 0,0 0 0,1 1 0,2 0 0,0 1 0,18-22 0,-27 37 0,0 0 0,0 1 0,1 0 0,0-1 0,0 1 0,0 1 0,0-1 0,0 1 0,0-1 0,1 1 0,7-3 0,-9 5 0,-1-1 0,1 1 0,0-1 0,0 1 0,0 0 0,0 0 0,0 1 0,0-1 0,-1 0 0,1 1 0,0 0 0,0-1 0,-1 1 0,1 0 0,0 1 0,-1-1 0,1 0 0,-1 1 0,1-1 0,3 5 0,2 1 0,0 2 0,-1-1 0,0 1 0,0 0 0,-1 0 0,0 1 0,-1 0 0,0 0 0,4 12 0,3 10 0,11 58 0,-15-56 0,-2 0 0,-2 1 0,-1-1 0,-1 1 0,-2 0 0,-6 46 0,4-74-227,1 1-1,-1-1 1,-1 0-1,1-1 1,-6 11-1,-3 1-6598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18.854"/>
    </inkml:context>
    <inkml:brush xml:id="br0">
      <inkml:brushProperty name="width" value="0.05" units="cm"/>
      <inkml:brushProperty name="height" value="0.05" units="cm"/>
      <inkml:brushProperty name="color" value="#FF0066"/>
    </inkml:brush>
  </inkml:definitions>
  <inkml:trace contextRef="#ctx0" brushRef="#br0">5251 529 24575,'-162'-192'0,"133"163"0,-2 1 0,-1 2 0,-1 0 0,-38-20 0,22 20-69,-1 2-1,-1 2 1,-1 3-1,-1 1 1,-1 3 0,0 3-1,-58-6 1,-392-10-487,-1032 75-1428,750 24 1274,658-50 568,0 5 0,2 6 0,2 5 0,-130 58 0,-40 53 142,227-107 0,1 2 0,-72 63 0,113-84 205,1 2 1,0 1-1,2 0 0,1 2 0,1 1 1,2 0-1,1 1 0,1 1 0,1 1 0,-13 39 1,19-42-18,1 1 0,2 0 0,1 0 0,1 1 0,1 0 0,2-1 1,1 1-1,1 0 0,1-1 0,2 1 0,14 53 0,-8-52-188,1-1 0,1-1 0,2 0 0,0 0 0,22 30 0,-10-23 0,2-1 0,1-1 0,38 35 0,-4-14 0,3-4 0,1-2 0,114 62 0,-76-57-217,2-4 0,3-5 1,1-5-1,176 39 0,-77-38-326,346 24 1,337-66 542,-5-97 0,-515 33-134,-3-32-283,-299 71 308,-1-2-1,131-75 1,-155 74 131,-1-2 0,-2-2 0,-2-1-1,-1-3 1,36-41 0,-43 40 221,-2-1 0,-2-1 0,-2-2 0,-1-1 0,29-66 1,-46 86-77,-1-1 0,-1 0 0,0-1 0,-2 1 0,2-34 0,-6 40-116,-1 1 0,-1-1-1,0 0 1,-1 1 0,-1-1-1,-1 1 1,0 0 0,-10-23-1,-1 6-50,-2 1 0,-1 1 0,-2 1 0,-1 1 0,-30-35 0,-138-126 0,95 107 0,-144-99 0,174 141 0,-2 3 0,-1 3 0,-113-43 0,76 43-273,-2 5 0,-1 5 0,-1 4 0,-163-11 0,193 28-6553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3.013"/>
    </inkml:context>
    <inkml:brush xml:id="br0">
      <inkml:brushProperty name="width" value="0.05" units="cm"/>
      <inkml:brushProperty name="height" value="0.05" units="cm"/>
      <inkml:brushProperty name="color" value="#FF0066"/>
    </inkml:brush>
  </inkml:definitions>
  <inkml:trace contextRef="#ctx0" brushRef="#br0">76 256 24575,'-6'1'0,"1"-1"0,-1 1 0,0 0 0,0 1 0,1 0 0,-1 0 0,1 0 0,-1 0 0,1 1 0,0 0 0,-6 4 0,11-7 0,-1 0 0,1 0 0,0 1 0,0-1 0,0 0 0,-1 0 0,1 1 0,0-1 0,0 0 0,0 0 0,-1 1 0,1-1 0,0 0 0,0 0 0,0 1 0,0-1 0,0 0 0,0 1 0,0-1 0,-1 0 0,1 1 0,0-1 0,0 0 0,0 1 0,0-1 0,0 0 0,1 1 0,-1-1 0,0 0 0,0 1 0,0-1 0,0 0 0,0 0 0,0 1 0,0-1 0,1 0 0,-1 1 0,0-1 0,0 0 0,0 0 0,1 1 0,-1-1 0,0 0 0,0 0 0,1 0 0,-1 1 0,0-1 0,0 0 0,1 0 0,-1 0 0,20 3 0,192-26 0,-127 10 0,1909-207-5502,-1473 180 4681,-497 39 1277,-23 1 272,-5 0 76,-31 2-675,-9 3-4114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4.642"/>
    </inkml:context>
    <inkml:brush xml:id="br0">
      <inkml:brushProperty name="width" value="0.05" units="cm"/>
      <inkml:brushProperty name="height" value="0.05" units="cm"/>
      <inkml:brushProperty name="color" value="#FF0066"/>
    </inkml:brush>
  </inkml:definitions>
  <inkml:trace contextRef="#ctx0" brushRef="#br0">115 79 24575,'-15'-9'0,"0"-1"0,-24-20 0,4 4 0,35 26 0,0-1 0,0 1 0,0 0 0,-1 0 0,1 0 0,0-1 0,0 1 0,0 0 0,-1 0 0,1 0 0,0 0 0,0-1 0,-1 1 0,1 0 0,0 0 0,-1 0 0,1 0 0,0 0 0,0 0 0,-1 0 0,1 0 0,0 0 0,-1 0 0,1 0 0,0 0 0,0 0 0,-1 0 0,1 0 0,0 0 0,0 0 0,-1 1 0,1-1 0,0 0 0,-1 0 0,1 0 0,-1 11 0,7 19 0,-5-28 0,25 73 0,4 0 0,39 70 0,-32-69 0,-25-49 0,2-1 0,0 0 0,2-1 0,25 30 0,-34-47 0,0 0 0,1 0 0,1-1 0,-1 0 0,1 0 0,0-1 0,1 0 0,-1-1 0,1 0 0,0-1 0,1 0 0,-1 0 0,1-1 0,20 3 0,-4-3 0,0-1 0,1-2 0,0-1 0,41-6 0,108-31 0,0 1 0,-170 36 75,-5 1-186,0-1 0,1 1 1,-1 0-1,0-1 0,0 1 0,1 0 1,-1 0-1,0 1 0,1-1 0,-1 0 0,0 1 1,3 0-1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5.199"/>
    </inkml:context>
    <inkml:brush xml:id="br0">
      <inkml:brushProperty name="width" value="0.05" units="cm"/>
      <inkml:brushProperty name="height" value="0.05" units="cm"/>
      <inkml:brushProperty name="color" value="#FF0066"/>
    </inkml:brush>
  </inkml:definitions>
  <inkml:trace contextRef="#ctx0" brushRef="#br0">321 302 24575,'5'-6'0,"-1"1"0,0 0 0,-1-1 0,1 0 0,-1 0 0,0 0 0,-1 0 0,3-10 0,0 0 0,-1-1 0,2-19 0,-5 28 0,-1 1 0,0-1 0,0 0 0,0 0 0,-1 1 0,-1-1 0,1 0 0,-1 1 0,0 0 0,-1-1 0,0 1 0,0 0 0,0 0 0,-1 0 0,-8-11 0,9 15 0,0-1 0,0 1 0,0 0 0,-1 0 0,1 0 0,-1 0 0,0 1 0,1 0 0,-1-1 0,0 1 0,-1 0 0,1 1 0,0-1 0,0 1 0,-1 0 0,1 0 0,-1 0 0,1 1 0,-1 0 0,1-1 0,-1 1 0,1 1 0,-1-1 0,1 1 0,-1 0 0,1 0 0,-9 3 0,2 1 0,-1 0 0,1 1 0,0 1 0,1 0 0,0 0 0,0 1 0,0 0 0,1 1 0,0 0 0,1 0 0,0 1 0,0 0 0,1 0 0,1 1 0,-6 11 0,2-1 0,0 0 0,2 1 0,1-1 0,0 2 0,2-1 0,0 1 0,-2 31 0,7-41 0,-1 0 0,2 0 0,-1 0 0,2 0 0,0-1 0,0 1 0,8 20 0,-9-30 0,0 1 0,0-1 0,1 0 0,-1-1 0,1 1 0,-1 0 0,1 0 0,0-1 0,0 1 0,0-1 0,1 1 0,-1-1 0,0 0 0,1 0 0,0 0 0,-1 0 0,1-1 0,0 1 0,0-1 0,0 1 0,0-1 0,0 0 0,0 0 0,0 0 0,0-1 0,1 1 0,-1-1 0,0 0 0,0 0 0,1 0 0,-1 0 0,0-1 0,0 1 0,1-1 0,2 0 0,3-2 0,-1 0 0,1-1 0,-1 0 0,0 0 0,0-1 0,-1 0 0,1 0 0,-1 0 0,0-1 0,0 0 0,-1-1 0,0 0 0,0 0 0,-1 0 0,8-11 0,-2-2 0,-1 1 0,-1-1 0,0-1 0,-2 0 0,7-25 0,-4 2 0,9-89 0,-19 133 0,0 1 0,0-1 0,0 0 0,0 0 0,0 0 0,0 0 0,0 0 0,0 0 0,0 0 0,0 0 0,0 0 0,0 0 0,0 0 0,0 0 0,1 0 0,-1 0 0,0 0 0,0 0 0,0 0 0,0 0 0,0 0 0,0 0 0,0 0 0,0 0 0,0 0 0,0 0 0,0 0 0,0 0 0,0 0 0,0 0 0,0 0 0,1 0 0,2 13 0,2 21 0,2 19 171,14 58 0,-16-92-415,1-1 0,1 0 0,0 0 0,1-1 1,1 0-1,19 27 0,-11-21-6582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5.660"/>
    </inkml:context>
    <inkml:brush xml:id="br0">
      <inkml:brushProperty name="width" value="0.05" units="cm"/>
      <inkml:brushProperty name="height" value="0.05" units="cm"/>
      <inkml:brushProperty name="color" value="#FF0066"/>
    </inkml:brush>
  </inkml:definitions>
  <inkml:trace contextRef="#ctx0" brushRef="#br0">39 211 24575,'-15'-25'0,"12"21"0,1 1 0,-1-1 0,1 1 0,0-1 0,0 0 0,1 0 0,-1 0 0,1 0 0,-1 0 0,1 0 0,0 0 0,1 0 0,-1-1 0,1-6 0,0 9 0,1 1 0,-1 0 0,1-1 0,0 1 0,-1 0 0,1 0 0,0-1 0,0 1 0,0 0 0,0 0 0,0 0 0,0 0 0,0 0 0,0 0 0,0 0 0,0 0 0,0 1 0,1-1 0,-1 0 0,0 1 0,1-1 0,-1 1 0,0-1 0,1 1 0,-1 0 0,1 0 0,-1-1 0,0 1 0,4 1 0,4-2 0,-1 2 0,1-1 0,14 4 0,13 3 0,0 2 0,0 2 0,33 15 0,-46-16 0,0 1 0,-1 1 0,0 1 0,-1 1 0,26 21 0,-42-30 0,1 0 0,-1 0 0,-1 1 0,1-1 0,-1 1 0,0 0 0,0 0 0,-1 0 0,0 1 0,0-1 0,3 11 0,-5-14 0,0 1 0,-1-1 0,1 1 0,-1-1 0,0 0 0,0 1 0,-1-1 0,1 1 0,-1-1 0,1 0 0,-1 1 0,0-1 0,0 0 0,-1 0 0,1 0 0,0 0 0,-1 0 0,0 0 0,0 0 0,0 0 0,0-1 0,0 1 0,-1-1 0,1 1 0,-6 3 0,2-2 0,-1 1 0,0-1 0,0-1 0,-1 1 0,1-1 0,-1 0 0,1-1 0,-1 0 0,0 0 0,0 0 0,-13 0 0,18-2 0,1 0 0,-1 0 0,0 0 0,0 0 0,0 0 0,0 0 0,1-1 0,-1 0 0,0 1 0,0-1 0,1 0 0,-1 0 0,1 0 0,-1-1 0,1 1 0,-1-1 0,1 1 0,0-1 0,-1 0 0,1 0 0,0 0 0,0 0 0,1 0 0,-1 0 0,0-1 0,1 1 0,-1-1 0,1 1 0,0-1 0,0 1 0,0-1 0,0 0 0,0 1 0,0-1 0,0-4 0,1-1 0,0-1 0,0 0 0,1 1 0,0-1 0,0 1 0,1-1 0,0 1 0,1 0 0,0 0 0,0 0 0,1 0 0,7-12 0,2 0 0,0 0 0,1 1 0,24-24 0,-17 21 86,2 1-1,0 0 0,30-19 1,-40 32-300,1-1 1,0 2 0,0 0-1,1 0 1,0 2 0,0 0-1,30-6 1,-16 7-6613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6.351"/>
    </inkml:context>
    <inkml:brush xml:id="br0">
      <inkml:brushProperty name="width" value="0.05" units="cm"/>
      <inkml:brushProperty name="height" value="0.05" units="cm"/>
      <inkml:brushProperty name="color" value="#FF0066"/>
    </inkml:brush>
  </inkml:definitions>
  <inkml:trace contextRef="#ctx0" brushRef="#br0">205 405 24575,'6'-18'0,"-2"0"0,0 0 0,-1 0 0,-1-1 0,0-26 0,-2 40 0,0 0 0,-1 1 0,1-1 0,-1 0 0,0 0 0,-1 1 0,1-1 0,-1 0 0,0 1 0,0 0 0,0-1 0,0 1 0,-1 0 0,0 0 0,0 0 0,0 1 0,0-1 0,-1 1 0,1-1 0,-1 1 0,0 0 0,0 1 0,0-1 0,0 1 0,-9-4 0,10 4 0,0 1 0,-1 0 0,1 0 0,-1 0 0,1 1 0,-1-1 0,1 1 0,-1 0 0,1 0 0,-1 0 0,1 0 0,-1 0 0,1 1 0,-1 0 0,1 0 0,-1 0 0,1 0 0,0 0 0,-1 1 0,1-1 0,0 1 0,0 0 0,0 0 0,0 0 0,1 0 0,-1 1 0,1-1 0,-1 1 0,-3 4 0,0 2 0,1-1 0,-1 1 0,1 1 0,1-1 0,0 1 0,0-1 0,1 1 0,0 0 0,-1 11 0,-1 7 0,2-1 0,1 1 0,1 0 0,2 0 0,0 0 0,7 32 0,-6-47 0,1 0 0,0 0 0,1 0 0,1 0 0,0-1 0,0 1 0,1-1 0,1 0 0,0-1 0,1 0 0,0 0 0,1-1 0,0 1 0,18 14 0,-23-22 0,0 0 0,0 0 0,0-1 0,0 0 0,1 0 0,-1 0 0,1 0 0,-1-1 0,1 0 0,0 0 0,-1 0 0,1 0 0,0-1 0,0 1 0,0-2 0,-1 1 0,1 0 0,0-1 0,0 0 0,0 0 0,-1 0 0,1 0 0,-1-1 0,1 0 0,-1 0 0,0 0 0,1-1 0,-1 1 0,7-7 0,-1 0 0,0 0 0,0 0 0,-1-1 0,0 0 0,-1-1 0,0 0 0,0-1 0,-1 1 0,8-22 0,-3 2 0,-1-1 0,-2-1 0,-2 0 0,-1 0 0,4-65 0,-9 47 0,-2 0 0,-2 0 0,-13-61 0,15 106 0,0 0 0,0 0 0,0 0 0,-1 0 0,1 0 0,-1 0 0,-1 1 0,-3-7 0,6 12 0,0-1 0,0 1 0,0 0 0,0 0 0,0 0 0,0 0 0,0-1 0,0 1 0,0 0 0,0 0 0,-1 0 0,1 0 0,0 0 0,0 0 0,0-1 0,0 1 0,0 0 0,-1 0 0,1 0 0,0 0 0,0 0 0,0 0 0,0 0 0,-1 0 0,1 0 0,0 0 0,0 0 0,0 0 0,0-1 0,-1 1 0,1 0 0,0 0 0,0 1 0,0-1 0,0 0 0,-1 0 0,1 0 0,0 0 0,0 0 0,0 0 0,-1 0 0,1 0 0,0 0 0,0 0 0,0 0 0,0 0 0,0 1 0,-1-1 0,1 0 0,0 0 0,0 0 0,0 0 0,0 0 0,0 1 0,0-1 0,0 0 0,0 0 0,-1 0 0,1 0 0,0 1 0,0-1 0,0 0 0,0 0 0,-3 15 0,2 1 0,1 1 0,1 0 0,0-1 0,7 31 0,22 68 0,-16-69 0,2 14 0,84 270 0,-99-328 0,0 2 0,0 0 0,1-1 0,0 1 0,-1 0 0,6 6 0,-7-10 0,0 1 0,1-1 0,-1 0 0,1 1 0,-1-1 0,1 0 0,-1 1 0,1-1 0,0 0 0,-1 0 0,1 1 0,-1-1 0,1 0 0,-1 0 0,1 0 0,0 0 0,-1 0 0,1 0 0,-1 0 0,1 0 0,0 0 0,-1 0 0,1 0 0,-1 0 0,1 0 0,0-1 0,-1 1 0,1 0 0,-1 0 0,1-1 0,-1 1 0,1 0 0,-1-1 0,1 1 0,-1 0 0,1-1 0,-1 1 0,0-1 0,1 1 0,-1-1 0,1 1 0,-1-1 0,0 1 0,0-1 0,1 0 0,25-34 0,23-41 0,21-28 0,-61 92 0,1 1 0,1 0 0,-1 0 0,2 1 0,0 0 0,14-8 0,-23 16 0,-1 0 0,1 1 0,0-1 0,0 1 0,0 0 0,0 0 0,0 0 0,0 0 0,0 1 0,0-1 0,0 1 0,0-1 0,0 1 0,1 0 0,-1 1 0,4 0 0,-4-1 0,-1 1 0,1 1 0,-1-1 0,1 0 0,-1 0 0,0 1 0,1-1 0,-1 1 0,0 0 0,0 0 0,0 0 0,0 0 0,-1 0 0,1 0 0,-1 0 0,1 1 0,-1-1 0,1 0 0,0 4 0,3 8 0,0 1 0,-1 0 0,0 0 0,1 20 0,-3-19 0,1 0 0,1 0 0,9 26 0,-13-40 0,1 0 0,0 0 0,0 0 0,0 0 0,0 0 0,0 0 0,0 0 0,1 0 0,-1-1 0,1 1 0,-1 0 0,1-1 0,0 1 0,-1-1 0,1 0 0,0 1 0,0-1 0,0 0 0,0 0 0,3 1 0,-3-2 0,0 0 0,0 0 0,0 0 0,0 0 0,0 0 0,1-1 0,-1 1 0,0-1 0,0 1 0,0-1 0,0 0 0,0 0 0,0 0 0,-1 0 0,1 0 0,0 0 0,2-2 0,3-3 0,0-1 0,0 0 0,0 0 0,-1-1 0,0 0 0,-1 0 0,9-17 0,-10 14 0,1 0 0,-2-1 0,0 1 0,0-1 0,-1 0 0,0 0 0,-1 0 0,-1 0 0,0 0 0,0 0 0,-1 0 0,-1 0 0,-4-18 0,6 27 0,-1 0 0,1 0 0,0 0 0,0 0 0,0 0 0,0 0 0,1 0 0,0-4 0,-1 7 0,0 0 0,0-1 0,0 1 0,0 0 0,0-1 0,0 1 0,1 0 0,-1 0 0,0-1 0,0 1 0,0 0 0,1-1 0,-1 1 0,0 0 0,0 0 0,1 0 0,-1-1 0,0 1 0,0 0 0,1 0 0,-1 0 0,0-1 0,0 1 0,1 0 0,-1 0 0,0 0 0,1 0 0,-1 0 0,1 0 0,0 0 0,0 0 0,0 1 0,0-1 0,0 1 0,0-1 0,-1 1 0,1 0 0,0-1 0,0 1 0,0 0 0,-1-1 0,1 1 0,0 0 0,-1 0 0,2 1 0,14 24-55,-1 2 0,-1-1 0,-1 2 0,16 51 0,-15-40-1035,-5-15-5736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6.723"/>
    </inkml:context>
    <inkml:brush xml:id="br0">
      <inkml:brushProperty name="width" value="0.05" units="cm"/>
      <inkml:brushProperty name="height" value="0.05" units="cm"/>
      <inkml:brushProperty name="color" value="#FF0066"/>
    </inkml:brush>
  </inkml:definitions>
  <inkml:trace contextRef="#ctx0" brushRef="#br0">96 27 24575,'-3'-3'0,"-4"-4"0,-4-1 0,-2 2 0,1 4 0,-1 5 0,2 5 0,1 4 0,1 4 0,2-2-8191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7.144"/>
    </inkml:context>
    <inkml:brush xml:id="br0">
      <inkml:brushProperty name="width" value="0.05" units="cm"/>
      <inkml:brushProperty name="height" value="0.05" units="cm"/>
      <inkml:brushProperty name="color" value="#FF0066"/>
    </inkml:brush>
  </inkml:definitions>
  <inkml:trace contextRef="#ctx0" brushRef="#br0">3633 311 24575,'-29'-28'-23,"0"3"0,-2 0 0,-1 2 0,-1 1 0,-51-25 0,35 24-66,0 3 0,-1 2 1,-78-17-1,26 16-163,0 6 1,-1 3-1,-179 8 0,54 16-583,1 9 0,1 11 0,2 9 0,-357 118 0,163 6 373,350-134 248,3 4-1,0 2 1,-113 92 0,151-107 175,2 0 0,0 2 0,2 1 0,1 0 0,1 2 0,-24 42 0,35-52 61,1 0 0,1 1-1,0 0 1,2 0 0,0 0-1,2 1 1,0 0-1,1 0 1,1 0 0,1 0-1,3 40 1,1-38 112,1 0 1,1 0-1,2-1 0,0 0 1,1 0-1,15 30 0,-6-23-105,0 0 0,2-1 0,43 48 0,-17-30 149,3-1 0,1-3-1,2-2 1,65 38-1,-17-19-143,3-5-1,2-4 0,205 67 1,-154-72-77,1-8 0,196 23 0,-186-43 43,0-7 0,1-8 0,314-36 0,-352 15 0,0-6 0,-2-6 0,-1-6 0,-2-5 0,175-85 0,-219 87-4,-3-5 1,-2-2-1,-1-4 0,-3-3 0,75-74 1,-109 91-8,-1-2-1,-2-1 1,-2-2 0,-2-1 0,-1-1 0,-3-2 0,-1 0-1,-3-2 1,-2 0 0,16-55 0,-29 74 10,-1 1 1,-1-1-1,-1 0 0,-2 0 1,-1 0-1,-1 0 0,-5-36 1,1 43 0,0 0 0,-2 0 0,0 1 0,-1-1 0,-1 2 0,-1-1 0,-1 1 0,-1 0 0,-1 1 0,-14-18 0,5 12 0,-2 0-1,-1 2 1,0 0-1,-2 2 1,-1 1-1,0 1 1,-1 1 0,-42-19-1,3 6-58,-2 4 0,-124-32 0,66 30 59,-226-22 0,-126 33-539,258 22-1724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7.936"/>
    </inkml:context>
    <inkml:brush xml:id="br0">
      <inkml:brushProperty name="width" value="0.05" units="cm"/>
      <inkml:brushProperty name="height" value="0.05" units="cm"/>
      <inkml:brushProperty name="color" value="#FF0066"/>
    </inkml:brush>
  </inkml:definitions>
  <inkml:trace contextRef="#ctx0" brushRef="#br0">0 21 24575,'3'-3'0,"-1"1"0,0 0 0,1 0 0,0 0 0,-1 0 0,1 0 0,5-2 0,-8 4 0,1-1 0,0 1 0,-1 0 0,1 0 0,-1 0 0,1 0 0,0-1 0,-1 1 0,1 0 0,0 0 0,-1 1 0,1-1 0,0 0 0,-1 0 0,1 0 0,0 0 0,-1 0 0,1 1 0,0-1 0,-1 0 0,1 1 0,-1-1 0,1 0 0,-1 1 0,1-1 0,-1 1 0,1-1 0,-1 0 0,1 1 0,-1-1 0,0 1 0,1 0 0,-1-1 0,1 1 0,-1-1 0,0 1 0,0 0 0,1-1 0,-1 1 0,0-1 0,0 1 0,0 0 0,0 0 0,3 18 0,0-1 0,-1 0 0,-2 1 0,-1 32 0,-1-10 0,0 38 0,1 69 0,3-125 0,0-1 0,1 1 0,2 0 0,8 28 0,-10-42 0,0 0 0,1-1 0,0 1 0,1 0 0,0-1 0,0 0 0,1 0 0,0-1 0,0 0 0,1 0 0,0 0 0,0-1 0,11 8 0,-7-7 0,1-1 0,0 0 0,0-1 0,0 0 0,1-1 0,0 0 0,0-1 0,0-1 0,15 2 0,14-1 0,1-2 0,-1-2 0,0-1 0,1-2 0,-1-3 0,-1-1 0,1-2 0,-1-1 0,41-19 0,-36 9-1365,-9 2-5461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39.922"/>
    </inkml:context>
    <inkml:brush xml:id="br0">
      <inkml:brushProperty name="width" value="0.05" units="cm"/>
      <inkml:brushProperty name="height" value="0.05" units="cm"/>
      <inkml:brushProperty name="color" value="#FF0066"/>
    </inkml:brush>
  </inkml:definitions>
  <inkml:trace contextRef="#ctx0" brushRef="#br0">1 173 24575,'0'-2'0,"1"0"0,-1 1 0,1-1 0,-1 0 0,1 1 0,0-1 0,0 0 0,0 1 0,0-1 0,0 1 0,0-1 0,0 1 0,0-1 0,1 1 0,-1 0 0,0 0 0,1 0 0,-1-1 0,1 1 0,-1 1 0,1-1 0,0 0 0,-1 0 0,1 1 0,0-1 0,2 0 0,9-3 0,1 1 0,20-3 0,-19 3 0,20-4 0,79-17 0,-99 20 0,-1-1 0,1 0 0,-1-2 0,0 1 0,18-13 0,-12-1 0,-19 20 0,-1-1 0,1 0 0,-1 1 0,1-1 0,-1 1 0,1-1 0,-1 0 0,0 0 0,1 1 0,-1-1 0,0 0 0,0 1 0,1-1 0,-1 0 0,0 0 0,0 0 0,0 1 0,0-1 0,0 0 0,0 0 0,0 0 0,0 1 0,0-1 0,0 0 0,-1 0 0,1 1 0,0-1 0,0 0 0,-1 0 0,1 1 0,-1-2 0,1 2 0,-1 0 0,1 0 0,0 0 0,0 0 0,-1 0 0,1 0 0,0 0 0,0 0 0,-1 0 0,1 0 0,0 0 0,0 0 0,0 0 0,-1 0 0,1 0 0,0 1 0,0-1 0,-1 0 0,1 0 0,0 0 0,0 0 0,0 0 0,-1 1 0,1-1 0,0 0 0,0 0 0,0 0 0,0 1 0,0-1 0,-1 0 0,1 0 0,0 0 0,0 1 0,0-1 0,0 0 0,0 0 0,0 1 0,0-1 0,0 0 0,0 0 0,0 1 0,-4 12 0,0 16 0,1 1 0,2 0 0,2 36 0,1-15 0,1-8-1365,1-29-5461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8.294"/>
    </inkml:context>
    <inkml:brush xml:id="br0">
      <inkml:brushProperty name="width" value="0.05" units="cm"/>
      <inkml:brushProperty name="height" value="0.05" units="cm"/>
      <inkml:brushProperty name="color" value="#FF0066"/>
    </inkml:brush>
  </inkml:definitions>
  <inkml:trace contextRef="#ctx0" brushRef="#br0">0 29 24575,'0'-3'0,"0"-3"0,3-2 0,4 2 0,6 1 0,4 4 0,5 6 0,4 2 0,4 4 0,2 2 0,1 4 0,-4 1 0,-8 2 0,-7-1 0,-9 3 0,-5-3-8191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9.061"/>
    </inkml:context>
    <inkml:brush xml:id="br0">
      <inkml:brushProperty name="width" value="0.05" units="cm"/>
      <inkml:brushProperty name="height" value="0.05" units="cm"/>
      <inkml:brushProperty name="color" value="#FF0066"/>
    </inkml:brush>
  </inkml:definitions>
  <inkml:trace contextRef="#ctx0" brushRef="#br0">730 280 24575,'-41'2'0,"0"2"0,0 1 0,0 3 0,1 1 0,0 2 0,1 2 0,-46 21 0,61-23 0,1 1 0,0 1 0,1 1 0,0 0 0,2 2 0,-1 1 0,2 1 0,0 0 0,1 1 0,2 1 0,-1 1 0,2 0 0,1 1 0,1 1 0,1 0 0,0 1 0,2 0 0,1 1 0,1 0 0,1 0 0,1 0 0,2 1 0,0 0 0,2 0 0,0 1 0,2-1 0,4 35 0,-1-40 0,1 0 0,1 1 0,1-2 0,1 1 0,0-1 0,2 0 0,0-1 0,18 29 0,-12-27 0,1-1 0,0 0 0,1-2 0,1 1 0,1-2 0,41 29 0,-15-18-40,1-2 0,2-1 0,0-3 1,1-2-1,1-2 0,1-2 0,88 15 0,-33-16-67,-1-4 1,201-5-1,-187-12 107,-1-5 0,140-32 0,-183 26 0,-2-4 0,0-3 0,-1-3 0,102-54 0,-138 61 0,-1-2 0,-1-2 0,-1 0 0,-1-3 0,-1-1 0,-2-1 0,-1-1 0,26-36 0,-38 44 0,-1-2 0,0 0 0,-2-1 0,-1 0 0,-1 0 0,-2-1 0,0-1 0,-1 0 0,-2 0 0,-1-1 0,-1 1 0,0-52 0,-4 61 3,-2 0-1,0 0 0,-1 0 1,-1 1-1,-1-1 0,0 1 0,-1 0 1,-12-23-1,7 18 1,-2 1 1,-1 0-1,-1 1 1,-1 0-1,-25-25 1,3 11-39,-1 2 1,-2 2-1,0 1 0,-2 2 1,-66-30-1,47 29-130,-1 3-1,0 2 1,-2 3-1,0 3 0,-1 3 1,-71-5-1,85 14 25,1 3-1,-1 2 1,1 2 0,-1 3-1,1 1 1,0 3-1,1 3 1,-73 25 0,57-10-4814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29.754"/>
    </inkml:context>
    <inkml:brush xml:id="br0">
      <inkml:brushProperty name="width" value="0.05" units="cm"/>
      <inkml:brushProperty name="height" value="0.05" units="cm"/>
      <inkml:brushProperty name="color" value="#FF0066"/>
    </inkml:brush>
  </inkml:definitions>
  <inkml:trace contextRef="#ctx0" brushRef="#br0">1 389 24575,'0'-20'0,"0"23"0,0 35 0,7 67 0,34 184 0,-65-516 0,16-171 0,9 372 0,4-29 0,-4 48 0,1-1 0,-1 1 0,1 0 0,1 0 0,-1 0 0,1 1 0,0-1 0,8-11 0,-9 16 0,0 0 0,0 0 0,0 0 0,0 0 0,0 1 0,0-1 0,0 1 0,1-1 0,-1 1 0,1 0 0,-1 0 0,1 0 0,-1 0 0,1 0 0,0 1 0,-1-1 0,1 1 0,0 0 0,-1 0 0,1 0 0,0 0 0,-1 0 0,1 0 0,0 1 0,0-1 0,-1 1 0,1 0 0,-1 0 0,5 2 0,4 2 0,-1 0 0,0 0 0,0 1 0,-1 1 0,16 12 0,-14-9 0,0 1 0,0 0 0,-1 1 0,0 0 0,-1 0 0,-1 1 0,0 0 0,0 0 0,4 15 0,-8-18 0,-1-1 0,0 0 0,-1 1 0,0-1 0,0 1 0,-1 0 0,-1-1 0,0 1 0,0 0 0,-1 0 0,0-1 0,0 1 0,-1 0 0,0-1 0,-5 11 0,4-11 0,0-1 0,-1 1 0,0-1 0,-1 1 0,1-1 0,-2-1 0,1 1 0,-1-1 0,0 0 0,-1 0 0,1 0 0,-1-1 0,-12 8 0,17-13 0,-14 10 0,14-5 0,10-2 0,18 1 0,-1 0 0,1 2 0,-1 1 0,-1 1 0,1 1 0,-2 1 0,28 17 0,-46-25 0,-1 0 0,0 0 0,0 0 0,0 1 0,0-1 0,-1 1 0,1 0 0,-1 0 0,0 0 0,3 6 0,-5-8 0,-1 0 0,1 0 0,0 0 0,-1-1 0,1 1 0,-1 0 0,0 0 0,0 0 0,1 0 0,-1 0 0,-1 0 0,1 0 0,0 0 0,0 0 0,-1 0 0,1 0 0,-1 0 0,0 0 0,1 0 0,-1 0 0,0 0 0,0-1 0,0 1 0,0 0 0,-1-1 0,1 1 0,0-1 0,-4 3 0,-4 4 0,0-1 0,0-1 0,-1 0 0,0 0 0,0-1 0,-1 0 0,1-1 0,-1 0 0,0-1 0,-21 4 0,10-3 0,0-1 0,0-1 0,0-2 0,-37-2 0,53 1 0,1 1 0,-1-2 0,0 1 0,0 0 0,1-1 0,-1 0 0,-7-4 0,12 5 0,-1 0 0,0 0 0,1 0 0,-1 0 0,1-1 0,0 1 0,-1 0 0,1-1 0,0 1 0,0 0 0,0-1 0,0 0 0,0 1 0,0-1 0,0 0 0,0 1 0,1-1 0,-1 0 0,1 0 0,-1 1 0,1-1 0,0 0 0,0 0 0,0 0 0,0 0 0,0 1 0,0-3 0,8-22-1365,5 1-5461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0.365"/>
    </inkml:context>
    <inkml:brush xml:id="br0">
      <inkml:brushProperty name="width" value="0.05" units="cm"/>
      <inkml:brushProperty name="height" value="0.05" units="cm"/>
      <inkml:brushProperty name="color" value="#FF0066"/>
    </inkml:brush>
  </inkml:definitions>
  <inkml:trace contextRef="#ctx0" brushRef="#br0">1 232 24575,'13'-2'0,"1"-1"0,0 1 0,26 0 0,-35 3 0,0-1 0,0 1 0,0 0 0,-1 0 0,1 0 0,0 0 0,-1 1 0,1 0 0,-1 0 0,1 0 0,-1 1 0,4 3 0,0-1 0,1 0 0,-1-1 0,1 0 0,-1 0 0,1-1 0,0 0 0,0 0 0,1-1 0,-1 0 0,0-1 0,1 0 0,-1-1 0,16 0 0,-2-2 0,0-1 0,0-1 0,0-1 0,29-10 0,-40 11 0,0-1 0,0 0 0,0-1 0,-1-1 0,0 0 0,0 0 0,0-1 0,10-10 0,-18 15 0,0-1 0,0 1 0,0-1 0,0 0 0,-1 1 0,1-1 0,-1 0 0,0-1 0,-1 1 0,1 0 0,1-8 0,-2 9 0,-1-1 0,0 1 0,0-1 0,0 1 0,0 0 0,-1-1 0,0 1 0,1 0 0,-1-1 0,0 1 0,-1 0 0,1 0 0,0 0 0,-1 0 0,0 0 0,0 0 0,-3-4 0,0 2 0,0-1 0,0 1 0,-1 0 0,0 1 0,0 0 0,0 0 0,0 0 0,-1 0 0,0 1 0,1 0 0,-1 1 0,0 0 0,0 0 0,-1 0 0,1 1 0,0 0 0,-1 0 0,1 1 0,-9 0 0,0 0 0,1 1 0,-1 1 0,0 1 0,0 0 0,1 1 0,-1 0 0,-27 13 0,33-12 0,1 1 0,-1-1 0,2 2 0,-1-1 0,0 1 0,1 1 0,1-1 0,-1 2 0,1-1 0,1 1 0,-1 0 0,-4 10 0,8-15 0,1 0 0,0 0 0,0 0 0,1 1 0,-1-1 0,1 1 0,0 0 0,0-1 0,1 1 0,-1 0 0,1-1 0,0 1 0,0 0 0,1-1 0,-1 1 0,1 0 0,0-1 0,0 1 0,1 0 0,-1-1 0,1 0 0,0 1 0,0-1 0,1 0 0,-1 0 0,1 0 0,0 0 0,0-1 0,0 1 0,5 3 0,3 3 0,1-1 0,1 0 0,-1-1 0,1-1 0,1 0 0,-1 0 0,1-1 0,0-1 0,1-1 0,-1 0 0,1 0 0,0-2 0,0 0 0,0 0 0,25-2 0,-25 0 0,-1-2 0,1 1 0,-1-2 0,0 0 0,1-1 0,-1 0 0,-1-1 0,1 0 0,-1-2 0,0 1 0,0-2 0,-1 1 0,0-2 0,0 0 0,-1 0 0,13-14 0,-11 8 0,0-1 0,-2 0 0,0-1 0,0 0 0,-2-1 0,0 0 0,-2 0 0,1-1 0,-2 0 0,-1 0 0,3-21 0,-7 39 0,-1-1 0,0 0 0,0 0 0,0 0 0,0 1 0,0-1 0,0 0 0,0 0 0,-1 0 0,1 1 0,-1-1 0,1 0 0,-1 1 0,0-1 0,0 0 0,1 1 0,-1-1 0,0 1 0,-2-2 0,3 2 0,-1 1 0,1-1 0,-1 1 0,1 0 0,-1 0 0,1-1 0,-1 1 0,0 0 0,1 0 0,-1-1 0,1 1 0,-1 0 0,1 0 0,-1 0 0,0 0 0,1 0 0,-1 0 0,1 0 0,-1 0 0,0 0 0,1 0 0,-1 1 0,-1-1 0,1 1 0,-1 0 0,1-1 0,0 1 0,0 0 0,-1 0 0,1 0 0,0 0 0,0 0 0,0 0 0,0 1 0,-1 1 0,-2 3 0,1 0 0,0 0 0,0 1 0,0-1 0,1 1 0,0 0 0,0 0 0,1 0 0,0 0 0,0 0 0,0 0 0,1 0 0,0 0 0,1 0 0,-1 0 0,1 0 0,4 11 0,-1 0 0,2-1 0,0 1 0,1-1 0,1-1 0,16 26 0,-5-14 0,17 28 0,-34-51 0,1-1 0,-1 1 0,0 0 0,0 1 0,-1-1 0,0 0 0,0 0 0,0 1 0,0 7 0,-1-11 0,0 0 0,0 0 0,-1 0 0,0 0 0,1 1 0,-1-1 0,0 0 0,0 0 0,0 0 0,0 0 0,0-1 0,0 1 0,0 0 0,-1 0 0,1-1 0,-1 1 0,1-1 0,-1 1 0,0-1 0,0 0 0,1 1 0,-1-1 0,0 0 0,0 0 0,0-1 0,0 1 0,0 0 0,-1-1 0,1 1 0,0-1 0,0 1 0,-3-1 0,-3 1 0,0 0 0,0-1 0,0 0 0,0 0 0,0-1 0,0 0 0,-13-4 0,-10-7-1365,4-3-5461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0.757"/>
    </inkml:context>
    <inkml:brush xml:id="br0">
      <inkml:brushProperty name="width" value="0.05" units="cm"/>
      <inkml:brushProperty name="height" value="0.05" units="cm"/>
      <inkml:brushProperty name="color" value="#FF0066"/>
    </inkml:brush>
  </inkml:definitions>
  <inkml:trace contextRef="#ctx0" brushRef="#br0">25 0 24575,'4'1'0,"1"-1"0,-1 1 0,1-1 0,0 1 0,-1 1 0,0-1 0,1 1 0,-1-1 0,0 1 0,0 1 0,0-1 0,0 0 0,0 1 0,0 0 0,-1 0 0,1 0 0,-1 0 0,0 1 0,5 6 0,2 5 0,0 2 0,0 0 0,10 26 0,-14-30 0,14 35 86,-3 0-1,-1 2 0,13 69 1,-17-42-940,6 123 1,-18-167-5973</inkml:trace>
  <inkml:trace contextRef="#ctx0" brushRef="#br0" timeOffset="1">7 370 24575,'-2'-3'0,"-2"-3"0,3-5 0,8-2 0,8-2 0,10 1 0,10 1 0,9-1 0,10 2 0,4 0 0,-9 3-8191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7.635"/>
    </inkml:context>
    <inkml:brush xml:id="br0">
      <inkml:brushProperty name="width" value="0.05" units="cm"/>
      <inkml:brushProperty name="height" value="0.05" units="cm"/>
      <inkml:brushProperty name="color" value="#FF0066"/>
    </inkml:brush>
  </inkml:definitions>
  <inkml:trace contextRef="#ctx0" brushRef="#br0">7 1300 24575,'-6'2'0,"14"-2"0,42-13 0,96-40 0,-70 23 0,1030-368-3401,18 50 1,432-36 1506,-1498 372 1894,53-12 0,165-15 0,-270 39 41,1-1 1,0 1-1,0 0 1,0 1-1,8 1 0,-15-2-22,1 0-1,-1 0 1,1 0-1,-1 1 1,0-1-1,1 0 1,-1 0-1,0 0 0,1 0 1,-1 1-1,0-1 1,1 0-1,-1 0 1,0 0-1,1 1 1,-1-1-1,0 0 0,0 1 1,1-1-1,-1 0 1,0 1-1,0-1 1,1 0-1,-1 1 1,0-1-1,0 1 0,0-1 1,0 0-1,0 1 1,0-1-1,0 1 1,0-1-1,0 0 1,0 1-1,0-1 1,0 1-1,0-1 0,0 0 1,0 1-1,0-1 1,0 1-1,0-1 1,0 0-1,-1 1 1,-14 18-594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8.395"/>
    </inkml:context>
    <inkml:brush xml:id="br0">
      <inkml:brushProperty name="width" value="0.05" units="cm"/>
      <inkml:brushProperty name="height" value="0.05" units="cm"/>
      <inkml:brushProperty name="color" value="#FF0066"/>
    </inkml:brush>
  </inkml:definitions>
  <inkml:trace contextRef="#ctx0" brushRef="#br0">138 36 24575,'-21'-1'0,"1"-1"0,0 0 0,0-2 0,-22-7 0,29 6 0,13 5 0,0 0 0,0 0 0,0 0 0,0 0 0,0 0 0,0 0 0,0 0 0,0 0 0,-1 0 0,1 0 0,0 0 0,0 0 0,0 0 0,0 0 0,0-1 0,0 1 0,0 0 0,0 0 0,0 0 0,0 0 0,0 0 0,0 0 0,0 0 0,0 0 0,0 0 0,0 0 0,0-1 0,0 1 0,0 0 0,0 0 0,0 0 0,0 0 0,0 0 0,0 0 0,0 0 0,0 0 0,0 0 0,0 0 0,0-1 0,0 1 0,0 0 0,0 0 0,0 0 0,1 0 0,-1 0 0,0 0 0,0 0 0,0 0 0,0 0 0,0 0 0,0 0 0,0 0 0,0 0 0,0 0 0,23-5 0,67 3-167,-1 3 0,1 3 0,117 23 0,-54 4-453,161 54 0,-115-16 410,231 114 1,173 128 279,-358-181-103,-140-75-767,203 76 0,-224-105-3501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38.749"/>
    </inkml:context>
    <inkml:brush xml:id="br0">
      <inkml:brushProperty name="width" value="0.05" units="cm"/>
      <inkml:brushProperty name="height" value="0.05" units="cm"/>
      <inkml:brushProperty name="color" value="#FF0066"/>
    </inkml:brush>
  </inkml:definitions>
  <inkml:trace contextRef="#ctx0" brushRef="#br0">1503 1 24575,'-66'66'0,"-50"55"0,-37 51 0,-32 45-5768,-31 42 5768,-30 40-2247,-30 36 2247,31-41-176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46.661"/>
    </inkml:context>
    <inkml:brush xml:id="br0">
      <inkml:brushProperty name="width" value="0.05" units="cm"/>
      <inkml:brushProperty name="height" value="0.05" units="cm"/>
      <inkml:brushProperty name="color" value="#FF0066"/>
    </inkml:brush>
  </inkml:definitions>
  <inkml:trace contextRef="#ctx0" brushRef="#br0">2859 313 24575,'-10'-12'0,"-1"0"0,-15-26 0,17 23 0,-1 0 0,-14-15 0,13 19 0,-1 0 0,0 1 0,-1 0 0,0 1 0,0 0 0,-1 1 0,0 1 0,-16-6 0,7 4 0,0 2 0,-1 1 0,0 0 0,-40-3 0,8 7 0,0 2 0,0 2 0,-103 19 0,30 4-170,1 6-1,2 6 1,-240 104 0,232-75-1,3 4 1,3 7 0,-150 118-1,182-118 173,4 4-1,-98 111 1,140-134-13,3 1 0,2 2-1,4 3 1,-60 119 0,88-154-26,1 0 0,2 0 0,1 1-1,1 0 1,2 1 0,-4 43-1,9-59 39,0 0-1,2 0 1,0 0-1,0 0 1,2 0-1,0 0 1,0-1-1,1 1 0,1-1 1,1 0-1,0 0 1,0-1-1,2 0 1,-1 0-1,14 16 1,-4-10 1,1-1 1,1 0 0,1-1 0,0-1 0,2-2 0,-1 0-1,2 0 1,34 14 0,4-3-111,1-3 0,78 17 0,-5-10-379,2-6 1,161 7-1,284-26-524,-371-15 463,0-8 0,274-62 1,-368 53 199,-1-5 0,-2-5 1,-2-5-1,-1-5 1,164-97-1,-205 99 282,-1-3 0,-3-3-1,-2-2 1,-2-4 0,89-108-1,-110 115 73,-3-2-1,-3-2 1,-2-1-1,-2-1 0,-3-2 1,-2-1-1,32-116 1,-48 138 56,-3-1 0,-1 0 1,-2 0-1,-1-1 0,-3 1 1,-4-53-1,1 69-25,-1 0-1,-1 0 0,-1 0 1,-1 0-1,-1 1 0,-1 0 1,-1 1-1,0 0 0,-2 0 1,-1 1-1,-27-34 1,18 32-23,0 1 0,-1 1 1,-1 1-1,0 2 0,-2 0 1,0 1-1,-1 2 1,0 1-1,-1 1 0,-54-16 1,8 9 58,-2 3 1,0 4-1,-88-4 1,-37 9-18,-300 27 1,-198 70-80,159 7 361,11 35 291,510-127-640,-114 40 869,114-37-635,1 0 1,1 2 0,0 0-1,-30 22 1,42-28-130,1-1-1,0 1 1,0 0-1,1 0 1,-1 0-1,1 1 1,0-1-1,0 1 0,0 0 1,1 0-1,0 0 1,-3 7-1,4-9-3,1 1 0,-1-1-1,1 0 1,0 0 0,0 0-1,0 0 1,1 1 0,-1-1-1,1 0 1,-1 0-1,1 0 1,0 0 0,0 0-1,0 0 1,1 0 0,-1-1-1,1 1 1,0 0 0,0-1-1,0 1 1,0-1-1,2 3 1,6 4-41,1 0-1,-1-1 1,1-1-1,0 0 1,1 0-1,0-1 1,0 0-1,0-1 1,0-1 0,1 0-1,21 4 1,3-2 55,1-1 1,67-1-1,-98-3-104,34-4 0,-39 3 0,-1 0 0,0 0 0,0 0 0,0-1 0,0 1 0,0 0 0,1-1 0,-1 1 0,0 0 0,0-1 0,0 0 0,0 1 0,0-1 0,0 1 0,0-1 0,0 0 0,-1 0 0,1 0 0,0 0 0,0 1 0,-1-1 0,1 0 0,0 0 0,-1 0 0,1 0 0,-1 0 0,1-1 0,-1-1 0,0 2-62,0 0 0,0 0 0,0 0 0,0 0 0,-1 0 0,1 0 0,0 0 0,-1 1 0,1-1 0,-1 0 0,1 0 0,-1 0-1,1 0 1,-1 0 0,0 1 0,0-1 0,1 0 0,-1 0 0,0 1 0,0-1 0,-1 0 0,-9-6-6764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47.570"/>
    </inkml:context>
    <inkml:brush xml:id="br0">
      <inkml:brushProperty name="width" value="0.05" units="cm"/>
      <inkml:brushProperty name="height" value="0.05" units="cm"/>
      <inkml:brushProperty name="color" value="#FF0066"/>
    </inkml:brush>
  </inkml:definitions>
  <inkml:trace contextRef="#ctx0" brushRef="#br0">2441 180 24575,'1'0'0,"-1"0"0,0 0 0,1 0 0,-1 0 0,1 0 0,-1-1 0,0 1 0,1 0 0,-1 0 0,0 0 0,0-1 0,1 1 0,-1 0 0,0 0 0,1-1 0,-1 1 0,0 0 0,0 0 0,1-1 0,-1 1 0,0 0 0,0-1 0,0 1 0,0 0 0,0-1 0,1 1 0,-1 0 0,0-1 0,0 1 0,0 0 0,0-1 0,0 1 0,0-1 0,0 1 0,0 0 0,0-1 0,0 1 0,0 0 0,0-1 0,-1 1 0,1-1 0,0 1 0,0-1 0,-8-17 0,3 12 0,-1-1 0,-1 1 0,1 0 0,-1 0 0,0 1 0,0 0 0,-11-6 0,-6-1 0,-31-12 0,13 10 0,0 2 0,-1 1 0,0 3 0,0 1 0,-1 2 0,-59 2 0,0 6 0,-157 24 0,162-11-269,1 5 0,1 3 0,2 4 0,-108 49 0,118-38 269,2 3 0,2 4 0,1 4 0,4 3 0,-87 77 0,119-90 0,1 2 0,2 2 0,2 2 0,2 1 0,2 1 0,2 3 0,3 0 0,1 2 0,-24 67 0,41-86 0,0 0 0,3 1 0,0 0 0,3 0 0,1 0 0,0 49 0,5-58 0,1-1 0,1 1 0,1-1 0,2 0 0,0 0 0,2 0 0,0-1 0,2 0 0,18 33 0,-7-24 4,1-1 1,2-1-1,1-1 1,2-1-1,0-1 1,2-1-1,1-2 1,62 40 0,-24-23-315,3-4 1,1-3 0,102 36 0,-69-37 284,1-4 0,1-4 0,0-6 0,2-4 0,1-4 1,-1-6-1,1-4 0,0-5 0,177-28 0,-191 12 32,-1-3-1,-1-4 1,-2-5 0,135-63 0,-150 55-10,-2-4 1,-3-3 0,-1-2 0,-2-4-1,88-87 1,-94 76-42,-3-4 1,91-133-1,-118 150 3,-3-1 0,-3-2 1,-1 0-1,-4-2 1,20-69-1,-34 98 31,-3-1-1,0-1 1,-1 1 0,-2-1 0,-1 0 0,-1 1-1,-4-31 1,2 41 11,-1-1-1,-1 1 1,-1-1-1,-1 1 1,0 0 0,-1 1-1,-1 0 1,0 0-1,-1 0 1,-1 1-1,-23-27 1,15 24-1,0 0 0,-1 2 0,-1 0 0,-1 1 0,0 1 0,-1 1 0,-44-20 0,11 12 0,0 2 0,-78-16 0,-280-29-206,-2 35-2807,153 19 1261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0.273"/>
    </inkml:context>
    <inkml:brush xml:id="br0">
      <inkml:brushProperty name="width" value="0.05" units="cm"/>
      <inkml:brushProperty name="height" value="0.05" units="cm"/>
      <inkml:brushProperty name="color" value="#FF0066"/>
    </inkml:brush>
  </inkml:definitions>
  <inkml:trace contextRef="#ctx0" brushRef="#br0">0 27 24575,'0'-5'0,"0"-6"0,0 3 0,0 5 0,0 6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48.891"/>
    </inkml:context>
    <inkml:brush xml:id="br0">
      <inkml:brushProperty name="width" value="0.05" units="cm"/>
      <inkml:brushProperty name="height" value="0.05" units="cm"/>
      <inkml:brushProperty name="color" value="#FF0066"/>
    </inkml:brush>
  </inkml:definitions>
  <inkml:trace contextRef="#ctx0" brushRef="#br0">1 24 24575,'0'-1'0,"0"0"0,0 1 0,0-1 0,0 0 0,0 0 0,0 0 0,0 0 0,0 0 0,0 1 0,0-1 0,1 0 0,-1 0 0,0 0 0,1 1 0,-1-1 0,0 0 0,1 0 0,-1 1 0,1-1 0,-1 0 0,1 1 0,0-1 0,-1 1 0,1-1 0,-1 0 0,1 1 0,0 0 0,0-1 0,-1 1 0,1-1 0,0 1 0,0 0 0,-1-1 0,1 1 0,1 0 0,0 0 0,-1 0 0,1 0 0,0 0 0,-1 1 0,1-1 0,-1 1 0,1-1 0,-1 1 0,1-1 0,-1 1 0,1 0 0,-1 0 0,1 0 0,-1 0 0,0 0 0,0 0 0,1 0 0,0 2 0,3 3 0,-1 0 0,1 1 0,-1 0 0,-1 0 0,1 0 0,-1 0 0,4 15 0,11 58 0,-15-67 0,48 347 0,-31-200 0,9 95 0,-26-197 0,-2 1 0,-9 79 0,2-97-1365,-2-9-5461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49.371"/>
    </inkml:context>
    <inkml:brush xml:id="br0">
      <inkml:brushProperty name="width" value="0.05" units="cm"/>
      <inkml:brushProperty name="height" value="0.05" units="cm"/>
      <inkml:brushProperty name="color" value="#FF0066"/>
    </inkml:brush>
  </inkml:definitions>
  <inkml:trace contextRef="#ctx0" brushRef="#br0">28 44 24575,'-1'1'0,"-1"-1"0,1 0 0,-1 1 0,1-1 0,-1 1 0,1 0 0,-1-1 0,1 1 0,0 0 0,0 0 0,-1 0 0,1 0 0,0 0 0,0 0 0,0 0 0,0 0 0,0 1 0,0-1 0,0 0 0,0 1 0,1-1 0,-2 2 0,2-2 0,0 1 0,0 0 0,0-1 0,0 1 0,1 0 0,-1-1 0,0 1 0,1-1 0,-1 1 0,1-1 0,-1 1 0,1-1 0,0 1 0,-1-1 0,1 1 0,0-1 0,2 2 0,2 4 0,1-1 0,1 0 0,-1 0 0,1 0 0,0-1 0,12 7 0,17 7 0,2-1 0,0-3 0,1 0 0,0-3 0,1-1 0,0-2 0,54 5 0,-58-13-1365,-6-2-5461</inkml:trace>
  <inkml:trace contextRef="#ctx0" brushRef="#br0" timeOffset="1">684 162 24575,'35'-29'0,"13"-12"0,2 1 0,-7 10 0,-15 13 0,-14 12 0,-18 13 0,-18 11 0,-12 7 0,-13 9 0,-13 6 0,-7 8 0,8-4-8191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2.633"/>
    </inkml:context>
    <inkml:brush xml:id="br0">
      <inkml:brushProperty name="width" value="0.05" units="cm"/>
      <inkml:brushProperty name="height" value="0.05" units="cm"/>
      <inkml:brushProperty name="color" value="#FF0066"/>
    </inkml:brush>
  </inkml:definitions>
  <inkml:trace contextRef="#ctx0" brushRef="#br0">652 366 24575,'0'-2'0,"1"0"0,0 0 0,0 0 0,0 1 0,0-1 0,0 0 0,0 0 0,0 1 0,1-1 0,1-1 0,7-12 0,-2-1 0,-1 0 0,-1-1 0,-1 0 0,0 0 0,-2-1 0,1 1 0,-2-1 0,0-33 0,-2 44 0,-1 0 0,0 0 0,0 0 0,-1 0 0,0 0 0,0 0 0,0 0 0,-1 0 0,0 0 0,-6-9 0,5 11 0,1 1 0,-1 0 0,0 0 0,0 0 0,-1 0 0,1 1 0,-1-1 0,1 1 0,-1 0 0,0 1 0,0-1 0,-1 1 0,1 0 0,0 0 0,-7-1 0,-1 1 0,1 1 0,-1 0 0,1 0 0,-1 1 0,1 1 0,-1 0 0,1 1 0,0 0 0,-24 7 0,10 0 0,0 2 0,0 0 0,-33 20 0,44-21 0,-1 0 0,2 1 0,-1 1 0,2 0 0,-1 1 0,2 0 0,0 1 0,-20 29 0,28-36 0,0 0 0,0 0 0,0 0 0,1 1 0,0-1 0,0 1 0,1-1 0,0 1 0,1 0 0,-1 0 0,2 0 0,-1 0 0,1 0 0,0 0 0,1 0 0,-1 0 0,2 0 0,-1 0 0,1 0 0,0 0 0,1-1 0,5 13 0,0-9 0,-1 1 0,2-1 0,0 0 0,0-1 0,0 0 0,2 0 0,-1-1 0,1 0 0,22 12 0,10 4 0,64 26 0,-89-43 0,37 15 0,-23-10 0,0 1 0,-1 1 0,41 28 0,-68-40 0,-1-1 0,0 1 0,0-1 0,0 1 0,0 0 0,0 0 0,-1 1 0,1-1 0,-1 1 0,0-1 0,0 1 0,0 0 0,1 4 0,-2-5 0,-1-1 0,0 1 0,1 0 0,-1-1 0,0 1 0,0 0 0,-1-1 0,1 1 0,-1-1 0,1 1 0,-1 0 0,0-1 0,0 1 0,0-1 0,0 0 0,0 1 0,0-1 0,-1 0 0,1 0 0,-1 0 0,-3 3 0,-4 5 0,-2-1 0,1 0 0,-1-1 0,0 0 0,-1 0 0,0-1 0,0-1 0,-1 0 0,-13 4 0,-10 2 0,-1-2 0,-39 6 0,22-6 0,-72 1 0,100-10 0,-1-1 0,1-2 0,-1-1 0,-45-10 0,67 12 0,-1-1 0,1 0 0,0 0 0,0 0 0,0 0 0,-9-7 0,13 8 0,-1 0 0,1 0 0,0 0 0,0 0 0,-1-1 0,1 1 0,0-1 0,0 1 0,1-1 0,-1 1 0,0-1 0,0 1 0,1-1 0,-1 0 0,1 1 0,-1-1 0,1 0 0,0 0 0,0 1 0,-1-1 0,1 0 0,1 0 0,-1 1 0,0-4 0,11-26-1365,6 2-5461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3.103"/>
    </inkml:context>
    <inkml:brush xml:id="br0">
      <inkml:brushProperty name="width" value="0.05" units="cm"/>
      <inkml:brushProperty name="height" value="0.05" units="cm"/>
      <inkml:brushProperty name="color" value="#FF0066"/>
    </inkml:brush>
  </inkml:definitions>
  <inkml:trace contextRef="#ctx0" brushRef="#br0">9 248 24575,'-5'29'0,"4"-26"0,0 1 0,0 0 0,1-1 0,-1 1 0,1 0 0,0-1 0,1 7 0,-1-9 0,0 1 0,1-1 0,-1 0 0,1 0 0,0 0 0,-1 0 0,1 0 0,0 0 0,-1 0 0,1 0 0,0 0 0,0-1 0,0 1 0,0 0 0,0 0 0,0-1 0,0 1 0,0 0 0,0-1 0,0 1 0,1-1 0,-1 0 0,0 1 0,0-1 0,0 0 0,0 0 0,1 0 0,1 0 0,18 2 0,1-1 0,0-1 0,0-1 0,32-5 0,88-24 0,-113 23 0,-17 4 0,63-18 0,-68 19 0,1-1 0,-1 0 0,0-1 0,0 0 0,0 0 0,-1 0 0,10-8 0,-15 11 0,0-1 0,0 1 0,0 0 0,0-1 0,0 1 0,0-1 0,0 1 0,0-1 0,0 0 0,-1 1 0,1-1 0,-1 0 0,1 1 0,-1-1 0,0 0 0,1 0 0,-1 1 0,0-1 0,0 0 0,0 0 0,-1 0 0,1 1 0,0-1 0,-1 0 0,1 1 0,-1-1 0,1 0 0,-1 1 0,0-1 0,0 0 0,0 1 0,0-1 0,0 1 0,0 0 0,0-1 0,-3-1 0,-3-5 0,0 1 0,-1 1 0,0-1 0,0 1 0,-10-5 0,-28-16 0,-2 3 0,-86-32 0,124 52 0,0 1 0,-1 0 0,0 0 0,-21-1 0,29 3 0,1 1 0,0 0 0,0 0 0,-1 1 0,1-1 0,0 0 0,0 1 0,-1-1 0,1 1 0,0 0 0,0-1 0,0 1 0,0 0 0,0 0 0,0 1 0,0-1 0,0 0 0,0 1 0,1-1 0,-1 1 0,0-1 0,1 1 0,0 0 0,-1 0 0,1 0 0,0 0 0,0 0 0,0 0 0,0 0 0,-1 3 0,0 4 0,0 0 0,1 1 0,0-1 0,0 0 0,1 1 0,1-1 0,-1 0 0,2 1 0,-1-1 0,6 16 0,2 4 0,25 55 0,-25-65-170,1-1-1,1 0 0,0 0 1,2-1-1,0-1 0,0 0 1,19 16-1,10 2-6655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3.700"/>
    </inkml:context>
    <inkml:brush xml:id="br0">
      <inkml:brushProperty name="width" value="0.05" units="cm"/>
      <inkml:brushProperty name="height" value="0.05" units="cm"/>
      <inkml:brushProperty name="color" value="#FF0066"/>
    </inkml:brush>
  </inkml:definitions>
  <inkml:trace contextRef="#ctx0" brushRef="#br0">0 333 24575,'1'-7'0,"0"-1"0,1 0 0,0 1 0,0-1 0,1 1 0,0-1 0,5-9 0,-7 15 0,1 0 0,-1 0 0,1 0 0,-1 1 0,1-1 0,-1 0 0,1 1 0,0 0 0,0-1 0,0 1 0,0 0 0,0 0 0,0 0 0,0 0 0,0 0 0,0 1 0,0-1 0,0 1 0,1-1 0,-1 1 0,0 0 0,0 0 0,1-1 0,-1 2 0,0-1 0,1 0 0,-1 0 0,0 1 0,0 0 0,3 0 0,7 4 0,0-1 0,0 2 0,0 0 0,-1 0 0,0 1 0,0 1 0,16 14 0,0 2 0,35 43 0,-44-45 0,19 28 0,-33-44 0,0 0 0,-1 0 0,0 0 0,0 1 0,0 0 0,-1 0 0,0-1 0,0 1 0,0 0 0,0 10 0,-2-16 0,0 1 0,0-1 0,0 0 0,0 1 0,0-1 0,0 1 0,-1-1 0,1 1 0,0-1 0,-1 1 0,0-1 0,1 0 0,-1 1 0,1-1 0,-1 0 0,0 1 0,0-1 0,-1 1 0,1-1 0,0 0 0,0-1 0,0 1 0,0-1 0,0 0 0,0 1 0,0-1 0,0 0 0,0 0 0,0 1 0,0-1 0,0 0 0,0 0 0,0 0 0,0 0 0,0 0 0,0-1 0,0 1 0,-2-1 0,0 0 0,-1 0 0,1 0 0,0-1 0,0 0 0,0 1 0,0-1 0,0-1 0,1 1 0,-1 0 0,0 0 0,1-1 0,0 0 0,0 1 0,-2-4 0,0-1 0,1-1 0,1 1 0,-1-1 0,1 1 0,0-1 0,1 0 0,0 0 0,0 1 0,1-1 0,0 0 0,0 0 0,1 0 0,0 0 0,3-10 0,1-3 0,1 1 0,1-1 0,1 1 0,10-20 0,-7 20 0,1-1 0,0 2 0,2-1 0,26-28 0,-33 40 0,0 1 0,1 0 0,0 0 0,0 1 0,1 0 0,0 1 0,0-1 0,0 2 0,0-1 0,1 1 0,0 1 0,19-5 0,-26 7 0,-1 1 0,1 0 0,0-1 0,-1 1 0,1 0 0,0 1 0,-1-1 0,1 0 0,0 1 0,-1-1 0,1 1 0,-1 0 0,1 0 0,-1 0 0,1 0 0,-1 0 0,0 1 0,0-1 0,1 1 0,-1-1 0,0 1 0,2 2 0,1 3 0,0 0 0,-1 0 0,0 0 0,0 0 0,5 14 0,-5-11 0,0 0 0,1 0 0,7 9 0,8 12 0,24 51 0,9 13 0,-45-83 0,0 0 0,1-1 0,0 0 0,1-1 0,16 14 0,-22-20 0,0-1 0,0 0 0,1 0 0,-1-1 0,1 1 0,0-1 0,0 0 0,0 0 0,0-1 0,0 1 0,0-1 0,0 0 0,0-1 0,0 1 0,1-1 0,-1 0 0,0 0 0,9-2 0,-10 1 0,1-1 0,-1 0 0,1 1 0,-1-1 0,0-1 0,1 1 0,-1-1 0,0 0 0,0 0 0,-1 0 0,1 0 0,-1 0 0,0-1 0,1 0 0,-2 0 0,1 0 0,0 0 0,-1 0 0,0 0 0,3-6 0,3-11 0,-1-1 0,-1 0 0,-1 0 0,-1-1 0,2-35 0,-4-118 0,-3 122 0,-1-13 0,6 108 0,1 0 0,2 0 0,2-1 0,1 0 0,2-1 0,2 0 0,2-1 0,1-1 0,24 38 0,-36-68 57,0 0 0,0 0 0,1 0 0,1 0 0,13 11 0,-18-16-143,1 0 1,0-1 0,-1 1-1,1 0 1,0-1 0,0 0-1,0 0 1,1 0 0,-1 0-1,0 0 1,0 0 0,0-1-1,1 0 1,-1 1 0,0-1-1,1-1 1,-1 1 0,0 0-1,5-2 1,9-4-6741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4.140"/>
    </inkml:context>
    <inkml:brush xml:id="br0">
      <inkml:brushProperty name="width" value="0.05" units="cm"/>
      <inkml:brushProperty name="height" value="0.05" units="cm"/>
      <inkml:brushProperty name="color" value="#FF0066"/>
    </inkml:brush>
  </inkml:definitions>
  <inkml:trace contextRef="#ctx0" brushRef="#br0">16 341 24575,'-3'-8'0,"0"-1"0,-1 8 0,1 9 0,1 9 0,3 11 0,5 17 0,5 7 0,2 3 0,5 7 0,3-2 0,-3-6 0,-1-8 0,-4-12-8191</inkml:trace>
  <inkml:trace contextRef="#ctx0" brushRef="#br0" timeOffset="1">235 5 24575,'0'-3'0,"0"2"0,-3 4 0,-1 4 0,-2 7 0,-1 7 0,2 0-8191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4.555"/>
    </inkml:context>
    <inkml:brush xml:id="br0">
      <inkml:brushProperty name="width" value="0.05" units="cm"/>
      <inkml:brushProperty name="height" value="0.05" units="cm"/>
      <inkml:brushProperty name="color" value="#FF0066"/>
    </inkml:brush>
  </inkml:definitions>
  <inkml:trace contextRef="#ctx0" brushRef="#br0">100 154 24575,'1'-9'0,"1"1"0,0 0 0,0 0 0,1 0 0,0 0 0,0 0 0,7-11 0,-1 0 0,-2 6 0,-5 9 0,0 1 0,-1 0 0,1-1 0,-1 1 0,1-1 0,-1 1 0,0-1 0,-1 0 0,2-4 0,-2 8 0,0 0 0,0 0 0,0-1 0,0 1 0,0 0 0,0 0 0,0 0 0,0-1 0,-1 1 0,1 0 0,0 0 0,0 0 0,0-1 0,0 1 0,0 0 0,0 0 0,0 0 0,0 0 0,-1-1 0,1 1 0,0 0 0,0 0 0,0 0 0,0 0 0,0 0 0,-1-1 0,1 1 0,0 0 0,0 0 0,0 0 0,-1 0 0,1 0 0,0 0 0,0 0 0,0 0 0,-1 0 0,1 0 0,-10 3 0,-7 11 0,4 0 0,0 1 0,2 1 0,-1 0 0,2 1 0,0 0 0,1 0 0,1 1 0,0 0 0,2 1 0,0 0 0,1 0 0,0 0 0,2 1 0,1-1 0,-1 38 0,3-50-68,1 0 0,0 0-1,0 1 1,0-1 0,1 0 0,0 0-1,0 0 1,1 0 0,0-1 0,0 1-1,1-1 1,0 0 0,0 1 0,0-2-1,1 1 1,0 0 0,0-1-1,0 0 1,10 7 0,14 8-6758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4.934"/>
    </inkml:context>
    <inkml:brush xml:id="br0">
      <inkml:brushProperty name="width" value="0.05" units="cm"/>
      <inkml:brushProperty name="height" value="0.05" units="cm"/>
      <inkml:brushProperty name="color" value="#FF0066"/>
    </inkml:brush>
  </inkml:definitions>
  <inkml:trace contextRef="#ctx0" brushRef="#br0">48 299 24575,'-4'-12'0,"-8"-23"0,11 33 0,0 0 0,1 1 0,-1-1 0,-1 0 0,1 0 0,0 1 0,0-1 0,0 1 0,-1-1 0,1 1 0,-1 0 0,1-1 0,-4-1 0,5 3 0,-1 0 0,1 0 0,-1 0 0,1 0 0,0 0 0,-1 0 0,1 0 0,0 0 0,-1 0 0,1 0 0,0 0 0,-1 0 0,1 0 0,-1 0 0,1 0 0,0 0 0,-1 0 0,1 0 0,0 1 0,-1-1 0,1 0 0,0 0 0,0 0 0,-1 1 0,1-1 0,0 0 0,0 0 0,-1 1 0,1-1 0,0 0 0,0 1 0,-1-1 0,1 0 0,0 1 0,0-1 0,0 0 0,0 1 0,0-1 0,0 0 0,0 1 0,-1-1 0,1 0 0,0 1 0,0-1 0,0 0 0,0 1 0,1-1 0,-1 0 0,0 1 0,0-1 0,0 1 0,0-1 0,3 21 0,-2-17 0,0 0 0,1 0 0,-1 0 0,1 0 0,0-1 0,0 1 0,1-1 0,-1 0 0,1 1 0,-1-1 0,1 0 0,0-1 0,0 1 0,0 0 0,7 4 0,-4-4 0,0-1 0,0 1 0,0-1 0,1 0 0,-1 0 0,0-1 0,1 0 0,-1 0 0,10 0 0,-3-1 0,0-1 0,0 0 0,0-1 0,-1 0 0,1-1 0,0-1 0,-1 0 0,0 0 0,18-10 0,-22 9 0,-1-1 0,0 0 0,0 0 0,-1 0 0,0-1 0,0 0 0,0 0 0,-1 0 0,0-1 0,-1 0 0,1 0 0,-1 0 0,-1 0 0,0-1 0,0 0 0,-1 1 0,3-18 0,-4 21 0,-1-1 0,1 1 0,-1-1 0,-1 1 0,1-1 0,-1 1 0,0 0 0,0-1 0,0 1 0,-1 0 0,0 0 0,0-1 0,-3-5 0,2 8 0,0-1 0,1 1 0,-1-1 0,0 1 0,-1 0 0,1 0 0,-1 0 0,1 1 0,-1-1 0,0 1 0,0 0 0,0 0 0,0 0 0,0 1 0,0-1 0,-1 1 0,1 0 0,-6-1 0,3 2 0,0-1 0,-1 1 0,1 0 0,0 0 0,-1 1 0,1 0 0,0 1 0,0-1 0,0 1 0,0 1 0,0-1 0,0 1 0,1 0 0,-1 1 0,1 0 0,0 0 0,0 0 0,0 1 0,0-1 0,1 1 0,-7 9 0,3-3 0,1-1 0,0 1 0,1 0 0,0 1 0,0 0 0,2 0 0,-1 0 0,2 1 0,0 0 0,0 0 0,-2 15 0,4-8 0,1 0 0,1 0 0,1 0 0,0 0 0,2 0 0,0 0 0,1-1 0,1 1 0,1-1 0,10 22 0,-12-30 0,2-1 0,0 1 0,0-1 0,1 0 0,0-1 0,1 1 0,0-2 0,10 11 0,-11-14 0,-1 0 0,1-1 0,-1 0 0,1 0 0,0 0 0,1-1 0,-1 0 0,1 0 0,-1-1 0,1 0 0,0-1 0,0 1 0,9-1 0,-8 0 0,-1-2 0,1 1 0,-1-1 0,0 0 0,1-1 0,-1 0 0,0 0 0,0-1 0,0 0 0,8-4 0,-5 0 0,0 0 0,0 0 0,0-1 0,-1 0 0,18-19 0,-11 7 0,-1 0 0,0-2 0,-2 0 0,0 0 0,19-47 0,-14 20 0,-1 0 0,-3 0 0,-2-2 0,9-73 0,-22 119 0,0 1 0,0 0 0,0-1 0,0 1 0,-2-7 0,2 11 0,0-1 0,-1 1 0,1-1 0,0 1 0,0 0 0,0-1 0,0 1 0,0-1 0,-1 1 0,1 0 0,0-1 0,0 1 0,-1 0 0,1-1 0,0 1 0,0 0 0,-1-1 0,1 1 0,0 0 0,-1 0 0,1 0 0,0-1 0,-1 1 0,0 0 0,1 0 0,-1 0 0,0 1 0,0-1 0,1 0 0,-1 1 0,1-1 0,-1 0 0,0 1 0,1-1 0,-1 1 0,1-1 0,-1 1 0,1-1 0,-1 1 0,1 0 0,0-1 0,-1 1 0,1 0 0,0-1 0,-1 2 0,-3 6 0,0 0 0,1 1 0,0-1 0,1 1 0,-1 0 0,2 0 0,-1 0 0,1 0 0,1 10 0,0 2 0,1 0 0,6 39 0,-1-35 0,0-1 0,2 0 0,0-1 0,22 42 0,58 80 0,-37-66 0,-46-71 0,0 0 0,-1 0 0,0 1 0,0-1 0,-1 1 0,4 15 0,-6-22 0,-1 0 0,0 0 0,0 0 0,0 1 0,0-1 0,0 0 0,0 0 0,-1 0 0,1 0 0,-1 0 0,1 0 0,-1 1 0,0-1 0,0-1 0,0 1 0,0 0 0,0 0 0,0 0 0,0 0 0,-1-1 0,1 1 0,-1-1 0,1 1 0,-1-1 0,1 1 0,-1-1 0,0 0 0,0 0 0,0 0 0,0 0 0,0 0 0,0 0 0,0 0 0,-3 0 0,-7 2 34,-1-1 1,1 0-1,-1 0 0,0-1 0,1-1 0,-1 0 0,0-1 0,1 0 0,-15-4 1,-3-2-604,0 0 0,-44-19 0,18 1-6257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5.556"/>
    </inkml:context>
    <inkml:brush xml:id="br0">
      <inkml:brushProperty name="width" value="0.05" units="cm"/>
      <inkml:brushProperty name="height" value="0.05" units="cm"/>
      <inkml:brushProperty name="color" value="#FF0066"/>
    </inkml:brush>
  </inkml:definitions>
  <inkml:trace contextRef="#ctx0" brushRef="#br0">4840 437 24575,'-56'-45'-144,"-3"2"0,-2 3 0,-1 3 0,-100-44 0,75 46-396,-1 4-1,-182-39 1,132 47-318,-192-8 1,-139 32-144,193 16 594,-455 88 1,515-57 260,2 10 0,-324 134 0,412-136-76,3 5-1,-125 82 0,189-103 112,2 2 0,1 2-1,3 3 1,1 2 0,-81 102-1,110-121 229,2 2 0,0 1 0,3 0 0,1 2-1,1 0 1,2 0 0,-16 62 0,25-72-45,0-1 0,2 1-1,1 0 1,1 0 0,1 0 0,1-1 0,2 1 0,0 0 0,1 0 0,2-1 0,0 0-1,18 41 1,-7-31-72,2-1-1,1 0 0,1-1 1,2-2-1,1 0 0,1-1 1,2-2-1,0-1 0,48 35 1,-5-11 8,3-3 0,2-4 1,90 40-1,-37-29 21,2-6 0,2-5 0,2-6 0,195 28 0,-142-42-33,0-9 0,330-15 0,-351-12-1,0-7 0,-1-7 0,-1-8 0,-3-6 0,-1-8 0,-2-7 0,-3-6 0,-3-7-1,256-159 1,-13-53-380,-305 207 377,-4-4 1,88-102-1,-154 157 423,-1-1-1,-1-1 1,-1-1-1,23-46 0,-35 61-231,0-1 0,-1 0 0,0 0 0,-1 0 0,-1 0 0,0 0 0,0 0 0,-1-1 0,-1 1 0,0-1 0,0 1 0,-1 0 0,-1-1 0,-5-16 0,-1 6-85,-1-1 1,-1 2-1,-2-1 1,0 2-1,-1 0 1,-1 0-1,-26-29 1,-9-3 135,-73-62 1,29 36-235,-4 3 0,-2 5 0,-116-61 0,191 119-105,-2 1 0,1 2 0,-2 0 0,1 2 0,-1 0 0,-1 2 0,1 1 0,-1 2 0,0 0 0,0 2 0,1 1 0,-49 6 0,34-1-6721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6.844"/>
    </inkml:context>
    <inkml:brush xml:id="br0">
      <inkml:brushProperty name="width" value="0.05" units="cm"/>
      <inkml:brushProperty name="height" value="0.05" units="cm"/>
      <inkml:brushProperty name="color" value="#FF0066"/>
    </inkml:brush>
  </inkml:definitions>
  <inkml:trace contextRef="#ctx0" brushRef="#br0">5 281 24575,'-2'-15'0,"1"13"0,1 1 0,-1 0 0,1-1 0,0 1 0,0-1 0,-1 1 0,1-1 0,0 1 0,0-1 0,0 1 0,1-1 0,-1-1 0,5-9 0,0 0 0,0 1 0,1-1 0,0 1 0,1 1 0,0 0 0,0 0 0,1 0 0,1 1 0,0 0 0,0 0 0,1 1 0,0 0 0,0 1 0,12-7 0,-17 12 0,0 0 0,-1-1 0,1 2 0,0-1 0,0 0 0,0 1 0,0 0 0,1 0 0,-1 1 0,0-1 0,0 1 0,0 0 0,1 1 0,-1-1 0,0 1 0,0 0 0,0 0 0,0 1 0,0-1 0,0 1 0,0 0 0,0 0 0,-1 1 0,1 0 0,-1 0 0,0 0 0,0 0 0,0 0 0,0 1 0,0 0 0,-1 0 0,0 0 0,1 0 0,-2 0 0,1 1 0,2 5 0,3 6 0,-1 1 0,-1 0 0,-1 0 0,0 0 0,-1 1 0,3 34 0,-6-36 0,-1-1 0,0 1 0,-1-1 0,0 1 0,-1 0 0,-1-1 0,-1 0 0,-6 19 0,8-30 0,0-1 0,0 1 0,0-1 0,0 0 0,0 0 0,-1 0 0,-2 4 0,4-7 0,1 0 0,0 0 0,0 0 0,0 0 0,0 1 0,0-1 0,0 0 0,0 0 0,-1 0 0,1 0 0,0 0 0,0 1 0,0-1 0,0 0 0,0 0 0,-1 0 0,1 0 0,0 0 0,0 0 0,0 0 0,0 0 0,-1 0 0,1 0 0,0 0 0,0 0 0,0 0 0,-1 0 0,1 0 0,0 0 0,0 0 0,0 0 0,0 0 0,-1 0 0,1 0 0,0 0 0,0 0 0,0 0 0,0 0 0,-1 0 0,1-1 0,0 1 0,0 0 0,0 0 0,-1 0 0,4-19 0,15-33 0,2 2 0,2 0 0,2 2 0,3 1 0,35-49 0,-58 90 0,44-58 0,-44 59 0,1 0 0,-1 1 0,1-1 0,0 1 0,1 0 0,-1 0 0,1 1 0,-1-1 0,11-3 0,-15 7 0,0-1 0,1 1 0,-1-1 0,1 1 0,-1 0 0,1 0 0,-1 0 0,0-1 0,1 1 0,-1 1 0,1-1 0,-1 0 0,1 0 0,-1 0 0,1 1 0,-1-1 0,0 1 0,1-1 0,-1 1 0,1 0 0,-1-1 0,2 3 0,-1-1 0,0 0 0,0 0 0,0 0 0,-1 0 0,1 1 0,-1-1 0,0 1 0,0-1 0,0 1 0,0-1 0,1 5 0,1 6 0,-1 0 0,-1 0 0,0 26 0,-10 63 0,-1 4 0,10-104 0,0-1 0,0 1 0,0-1 0,0 1 0,1-1 0,-1 1 0,0-1 0,0 1 0,1-1 0,-1 1 0,1-1 0,0 0 0,-1 1 0,1-1 0,0 0 0,1 3 0,-1-4 0,0 0 0,0 1 0,-1-1 0,1 0 0,0 0 0,0 0 0,0 1 0,0-1 0,-1 0 0,1 0 0,0 0 0,0 0 0,0-1 0,0 1 0,-1 0 0,1 0 0,0 0 0,0-1 0,0 1 0,-1 0 0,1-1 0,0 1 0,0-1 0,-1 1 0,1-1 0,0 1 0,-1-1 0,1 1 0,-1-1 0,2 0 0,122-116 0,-85 77 0,2 2 0,54-39 0,-91 74 0,0 0 0,0 1 0,1-1 0,-1 1 0,1 0 0,0 0 0,0 1 0,0-1 0,9-1 0,-12 3 0,-1 0 0,0 0 0,0 0 0,0 1 0,0-1 0,1 0 0,-1 0 0,0 1 0,0-1 0,0 0 0,0 1 0,0-1 0,0 1 0,0 0 0,0-1 0,0 1 0,0 0 0,1 1 0,0 0 0,-1-1 0,0 1 0,0 0 0,-1 0 0,1 0 0,0-1 0,0 1 0,-1 0 0,1 0 0,-1 0 0,0 0 0,0 0 0,0 0 0,0 4 0,-1 13 0,-1 1 0,-2 0 0,0-1 0,-9 29 0,7-29 0,0 1 0,2 0 0,0-1 0,-1 32 0,5-49 0,0 0 0,0 0 0,0 0 0,0 1 0,0-1 0,1 0 0,-1 0 0,1 0 0,0 0 0,-1 0 0,1 0 0,0 0 0,0 0 0,0 0 0,1 0 0,0 2 0,0-3 0,-1 0 0,0 0 0,0 0 0,1-1 0,-1 1 0,1 0 0,-1-1 0,1 1 0,-1 0 0,1-1 0,-1 0 0,1 1 0,-1-1 0,1 0 0,-1 0 0,1 0 0,2 0 0,2-1 0,-1 0 0,1 0 0,0-1 0,0 0 0,-1 0 0,1 0 0,-1-1 0,0 0 0,0 0 0,7-5 0,14-14-1365,-3 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0.821"/>
    </inkml:context>
    <inkml:brush xml:id="br0">
      <inkml:brushProperty name="width" value="0.05" units="cm"/>
      <inkml:brushProperty name="height" value="0.05" units="cm"/>
      <inkml:brushProperty name="color" value="#FF0066"/>
    </inkml:brush>
  </inkml:definitions>
  <inkml:trace contextRef="#ctx0" brushRef="#br0">66 64 24575,'0'1'0,"0"-1"0,0 1 0,1-1 0,-1 1 0,0-1 0,0 1 0,0-1 0,0 1 0,0-1 0,0 1 0,0 0 0,0-1 0,0 1 0,0-1 0,0 1 0,-1-1 0,1 1 0,0-1 0,0 0 0,0 1 0,-1-1 0,1 1 0,0-1 0,0 1 0,-1 0 0,-10 21 0,8-18 0,-7 17 0,0 1 0,-11 39 0,18-54 0,2 0 0,-1 0 0,1 0 0,0 1 0,1-1 0,0 0 0,0 0 0,0 1 0,1-1 0,0 0 0,0 0 0,1 0 0,3 9 0,-4-14 0,0 1 0,0-1 0,1 0 0,-1 0 0,1 0 0,-1 0 0,1 0 0,0 0 0,-1 0 0,1-1 0,0 1 0,0-1 0,0 1 0,1-1 0,-1 0 0,0 0 0,4 2 0,-2-2 0,0 0 0,0 0 0,1-1 0,-1 1 0,0-1 0,0 0 0,1 0 0,-1 0 0,7-2 0,-2 0 0,1-1 0,-1 0 0,-1 0 0,1-1 0,0 0 0,-1 0 0,0-1 0,14-10 0,-16 9 0,0 0 0,0 0 0,-1-1 0,0 0 0,0 0 0,0-1 0,-1 1 0,0-1 0,-1 0 0,0 0 0,0 0 0,0 0 0,-1-1 0,2-16 0,-3 18 0,-1 1 0,1 0 0,-1-1 0,-1 1 0,1-1 0,-1 1 0,0 0 0,0-1 0,-1 1 0,0 0 0,0 0 0,-1 0 0,1 0 0,-1 0 0,0 1 0,-1-1 0,1 1 0,-1 0 0,0 0 0,-8-7 0,9 10 0,-1 0 0,1 0 0,0 0 0,-1 0 0,1 1 0,-1 0 0,0 0 0,1 0 0,-1 0 0,0 0 0,0 1 0,0-1 0,0 1 0,1 0 0,-1 0 0,0 1 0,0-1 0,0 1 0,1 0 0,-1 0 0,0 0 0,0 0 0,1 0 0,-1 1 0,-3 2 0,3-2 0,1 0 0,-1 0 0,1 0 0,0 1 0,0-1 0,0 1 0,0 0 0,0 0 0,0 0 0,1 0 0,-1 0 0,1 0 0,0 1 0,0-1 0,0 1 0,1 0 0,-1-1 0,1 1 0,0 0 0,0 0 0,0 0 0,1 0 0,-1 0 0,1 5 0,0-7 0,0 0 0,0 0 0,0 0 0,0 0 0,1 0 0,-1 0 0,1 0 0,0 0 0,-1 0 0,1 0 0,0 0 0,0-1 0,0 1 0,0 0 0,0 0 0,1-1 0,-1 1 0,0-1 0,1 1 0,-1-1 0,1 0 0,-1 0 0,1 1 0,0-1 0,0 0 0,0 0 0,-1-1 0,1 1 0,0 0 0,0-1 0,0 1 0,0-1 0,0 1 0,0-1 0,0 0 0,0 0 0,0 0 0,0 0 0,0 0 0,4-1 0,4-1 0,-1 0 0,1-1 0,-1 0 0,1-1 0,-1 0 0,0 0 0,9-6 0,-1-1 0,59-32 0,-66 38 0,0 1 0,0 0 0,0 1 0,0 0 0,21-3 0,-29 5 0,-1 1 0,1 0 0,-1 0 0,1 0 0,-1 0 0,1 0 0,-1 0 0,1 1 0,-1-1 0,0 0 0,1 1 0,-1-1 0,2 2 0,-2-2 0,-1 1 0,1-1 0,-1 0 0,1 1 0,-1-1 0,1 1 0,-1-1 0,1 1 0,-1 0 0,0-1 0,1 1 0,-1-1 0,0 1 0,0 0 0,0-1 0,1 1 0,-1 0 0,0-1 0,0 1 0,0 1 0,-1 3 0,1-1 0,-1 1 0,0 0 0,-1 0 0,1-1 0,-4 8 0,-3 12 0,8-24 0,0 0 0,-1 0 0,1 1 0,0-1 0,0 0 0,0 0 0,0 1 0,0-1 0,0 0 0,0 0 0,0 0 0,0 1 0,0-1 0,1 0 0,-1 0 0,0 0 0,0 1 0,0-1 0,0 0 0,0 0 0,0 0 0,0 1 0,0-1 0,1 0 0,-1 0 0,0 0 0,0 0 0,0 1 0,0-1 0,1 0 0,-1 0 0,0 0 0,0 0 0,0 0 0,1 0 0,-1 0 0,0 1 0,0-1 0,1 0 0,-1 0 0,0 0 0,1 0 0,12-4 0,13-13 0,-25 16 0,43-30 0,-17 10 0,1 2 0,0 1 0,40-19 0,-65 36 0,-1 0 0,0 0 0,1 1 0,-1-1 0,0 0 0,1 1 0,-1 0 0,1-1 0,-1 1 0,1 0 0,-1 0 0,0 0 0,1 1 0,-1-1 0,1 1 0,-1-1 0,0 1 0,1 0 0,2 1 0,-2 0 0,0 0 0,0 0 0,0 1 0,-1-1 0,1 1 0,-1-1 0,1 1 0,-1 0 0,0 0 0,0 0 0,2 6 0,3 7 0,-1 0 0,-1 1 0,0 0 0,2 23 0,-6-37 0,18 141-1365,-16-100-5461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2:58.714"/>
    </inkml:context>
    <inkml:brush xml:id="br0">
      <inkml:brushProperty name="width" value="0.05" units="cm"/>
      <inkml:brushProperty name="height" value="0.05" units="cm"/>
      <inkml:brushProperty name="color" value="#FF0066"/>
    </inkml:brush>
  </inkml:definitions>
  <inkml:trace contextRef="#ctx0" brushRef="#br0">0 401 24575,'61'-93'0,"-68"111"0,0 0 0,1 0 0,1 1 0,1 0 0,-4 38 0,7-46 0,1 0 0,0 1 0,1-1 0,0 0 0,0 0 0,1 0 0,1 0 0,0 0 0,0-1 0,1 1 0,9 17 0,-10-24 0,-1 0 0,1 0 0,0 0 0,0 0 0,1 0 0,-1-1 0,1 0 0,0 0 0,0 0 0,0 0 0,0 0 0,0-1 0,0 1 0,1-1 0,-1-1 0,1 1 0,0 0 0,-1-1 0,1 0 0,0 0 0,0-1 0,0 1 0,0-1 0,9-1 0,-8 0 0,-1 0 0,0 0 0,1-1 0,-1 0 0,0 0 0,0 0 0,0 0 0,0-1 0,0 0 0,0 0 0,-1 0 0,1-1 0,-1 0 0,0 0 0,0 0 0,-1 0 0,1 0 0,-1-1 0,0 1 0,0-1 0,3-8 0,-3 8 0,-1-1 0,0 1 0,0-1 0,-1 0 0,1 1 0,-1-1 0,0 0 0,-1 0 0,0 0 0,0 0 0,0 0 0,0 0 0,-1 0 0,-2-7 0,1 5 0,-1 1 0,0 0 0,0 0 0,-1 0 0,0 1 0,0-1 0,0 1 0,-1 0 0,-10-11 0,1 5 0,0 1 0,0 0 0,-1 1 0,0 1 0,-1 0 0,1 1 0,-2 1 0,-28-9 0,31 10 0,13 4 0,23 2 0,-14 0 0,51-1 0,0-2 0,-1-3 0,1-2 0,-2-3 0,74-24 0,-117 31 0,33-13 0,-43 16 0,0-1 0,0 0 0,-1 1 0,0-2 0,1 1 0,-1 0 0,0-1 0,0 0 0,3-3 0,-5 6 0,-1 0 0,0 0 0,0 0 0,0 0 0,0-1 0,0 1 0,1 0 0,-1 0 0,0 0 0,0 0 0,0-1 0,0 1 0,0 0 0,0 0 0,0 0 0,0-1 0,0 1 0,0 0 0,0 0 0,0 0 0,0-1 0,0 1 0,0 0 0,0 0 0,0 0 0,0-1 0,0 1 0,0 0 0,0 0 0,0 0 0,0 0 0,0-1 0,0 1 0,0 0 0,0 0 0,0 0 0,-1 0 0,1-1 0,0 1 0,0 0 0,0 0 0,0 0 0,0 0 0,-1 0 0,1-1 0,0 1 0,0 0 0,0 0 0,0 0 0,-1 0 0,1 0 0,0 0 0,0 0 0,0 0 0,-1 0 0,1 0 0,0 0 0,0 0 0,0 0 0,-1 0 0,-13 0 0,6 2 0,0 0 0,0 1 0,0 0 0,0 0 0,0 1 0,0 0 0,1 0 0,0 0 0,0 1 0,0 1 0,0-1 0,-6 8 0,2-2 0,1 1 0,0-1 0,1 2 0,1-1 0,-15 28 0,17-26 0,0 1 0,1-1 0,1 1 0,0 0 0,1 0 0,1 0 0,0 0 0,1 22 0,1-31 0,1 0 0,-1 0 0,1-1 0,1 1 0,-1 0 0,1-1 0,0 1 0,0-1 0,0 0 0,1 1 0,3 4 0,-3-7 0,0 0 0,0 1 0,0-1 0,0-1 0,0 1 0,1 0 0,-1-1 0,1 0 0,0 1 0,-1-1 0,1-1 0,0 1 0,0-1 0,1 1 0,-1-1 0,7 1 0,-5-2 0,0 1 0,0-1 0,0 0 0,1 0 0,-1 0 0,0-1 0,0 0 0,0 0 0,0-1 0,0 0 0,0 0 0,8-4 0,-5 1 0,-1 0 0,0-1 0,0 1 0,0-2 0,-1 1 0,1-1 0,7-10 0,-4 2 0,0-1 0,0 0 0,-2 0 0,0-1 0,0-1 0,-2 1 0,9-31 0,-9 19 0,-2 0 0,0-1 0,-2 1 0,-2-1 0,0 0 0,-2 1 0,-1-1 0,-9-45 0,-1 35 0,11 38 0,0-1 0,0 1 0,0-1 0,0 1 0,-1 0 0,1 0 0,-1 0 0,1 0 0,-1 0 0,0 0 0,0 0 0,0 0 0,-2-1 0,3 3 0,0 0 0,1-1 0,-1 1 0,1 0 0,-1 0 0,0 0 0,1 0 0,-1 0 0,0 0 0,1 0 0,-1 0 0,1 0 0,-1 0 0,0 0 0,1 0 0,-1 1 0,1-1 0,-1 0 0,0 0 0,1 1 0,-1-1 0,1 0 0,-1 1 0,1-1 0,-1 0 0,1 1 0,-1-1 0,1 1 0,0-1 0,-1 1 0,1-1 0,0 1 0,-1-1 0,1 1 0,-1 0 0,-9 23 0,9-23 0,-6 23 0,1-1 0,1 1 0,1 0 0,-2 40 0,7 98 0,0-146 0,0-1 0,1 0 0,1 1 0,0-1 0,1-1 0,0 1 0,1 0 0,12 22 0,-14-32 0,0 1 0,0-2 0,1 1 0,-1 0 0,1-1 0,0 1 0,0-1 0,1 0 0,-1 0 0,1-1 0,0 0 0,0 1 0,0-1 0,0-1 0,1 1 0,-1-1 0,1 0 0,-1 0 0,1-1 0,0 0 0,0 0 0,-1 0 0,1-1 0,0 1 0,9-2 0,-6 0 0,0-1 0,0 0 0,0 0 0,0-1 0,-1 0 0,1-1 0,-1 0 0,0 0 0,0-1 0,-1 0 0,1 0 0,-1 0 0,0-1 0,0-1 0,5-6 0,-7 7 0,0 1 0,0-1 0,-1 0 0,1-1 0,-2 1 0,1-1 0,-1 0 0,0 0 0,0 0 0,-1 0 0,0-1 0,0 1 0,-1 0 0,0-1 0,0 1 0,-1-1 0,0 0 0,-1-11 0,0 15 0,-1 0 0,1 0 0,-1 1 0,0-1 0,0 0 0,0 1 0,0 0 0,-1-1 0,1 1 0,-1 0 0,0 0 0,-5-4 0,7 6 0,0 0 0,0 0 0,0 0 0,0 1 0,0-1 0,0 0 0,0 1 0,0-1 0,0 1 0,0-1 0,0 1 0,0-1 0,0 1 0,-1 0 0,1-1 0,0 1 0,0 0 0,0 0 0,-1 0 0,1 0 0,0 0 0,0 0 0,0 1 0,-1-1 0,1 0 0,0 0 0,0 1 0,0-1 0,0 1 0,0-1 0,0 1 0,0 0 0,0-1 0,0 1 0,0 0 0,0 0 0,0-1 0,0 1 0,0 0 0,1 0 0,-1 0 0,0 0 0,1 0 0,-1 0 0,0 2 0,-2 3 0,1 0 0,1 0 0,-1 0 0,1 0 0,0 0 0,0 0 0,1 1 0,0-1 0,0 6 0,1 1 0,0-1 0,1 0 0,6 19 0,-7-27 0,0-1 0,1 0 0,-1 0 0,1 0 0,0-1 0,0 1 0,0 0 0,0-1 0,0 1 0,0-1 0,1 0 0,-1 1 0,1-1 0,0 0 0,-1-1 0,1 1 0,0 0 0,0-1 0,4 2 0,-2-2 0,1 1 0,-1-1 0,1 1 0,0-2 0,0 1 0,0-1 0,-1 0 0,1 0 0,0 0 0,10-3 0,-11 3 0,-1-2 0,1 1 0,-1 0 0,1-1 0,-1 0 0,1 0 0,-1 0 0,0-1 0,0 0 0,0 1 0,-1-1 0,1-1 0,3-2 0,-5 3 0,0 1 0,-1-1 0,1 1 0,-1-1 0,1 0 0,-1 0 0,0 0 0,0 0 0,0 1 0,0-1 0,-1 0 0,1-1 0,-1 1 0,0 0 0,0 0 0,0 0 0,0 0 0,0 0 0,-1 0 0,1 0 0,-2-4 0,2 5 0,-1 1 0,1 0 0,-1-1 0,1 1 0,-1 0 0,1 0 0,-1 0 0,0 0 0,0 0 0,1 0 0,-1 0 0,0 0 0,0 0 0,0 0 0,0 0 0,0 0 0,-2-1 0,2 2 0,1 0 0,-1 0 0,0 0 0,1 0 0,-1 0 0,1 0 0,-1 0 0,0 0 0,1 1 0,-1-1 0,1 0 0,-1 0 0,1 0 0,-1 1 0,1-1 0,-1 0 0,1 1 0,-1-1 0,1 1 0,-1-1 0,1 0 0,-1 1 0,1-1 0,0 1 0,-1-1 0,1 1 0,0-1 0,-1 1 0,1-1 0,0 1 0,0-1 0,-1 1 0,1 0 0,0-1 0,0 1 0,0-1 0,0 1 0,0 0 0,0-1 0,0 2 0,-1 3 0,0 0 0,0 1 0,0-1 0,1 1 0,0-1 0,0 0 0,1 1 0,-1-1 0,1 1 0,0-1 0,1 0 0,-1 0 0,1 1 0,0-1 0,0 0 0,1-1 0,-1 1 0,1 0 0,0-1 0,0 1 0,1-1 0,-1 0 0,1 0 0,8 6 0,-5-4 0,1-1 0,0 0 0,0-1 0,1 0 0,-1 0 0,1 0 0,0-1 0,0-1 0,0 1 0,0-2 0,0 1 0,1-1 0,15 0 0,-15-2 0,0 0 0,0-1 0,0 0 0,0 0 0,0-1 0,0 0 0,-1-1 0,0 0 0,1-1 0,-2 0 0,1 0 0,0-1 0,-1 0 0,0 0 0,-1-1 0,1 0 0,-1 0 0,7-10 0,-7 7 0,0 0 0,-1 0 0,0 0 0,0-1 0,-1 1 0,-1-1 0,0-1 0,0 1 0,-1-1 0,0 1 0,-1-1 0,-1 0 0,1 0 0,-2 0 0,-1-16 0,0 19 0,-1 1 0,0 0 0,0-1 0,-1 1 0,0 0 0,-1 0 0,0 1 0,0-1 0,0 1 0,-8-9 0,10 13 0,0 0 0,0 0 0,0 1 0,-1-1 0,1 1 0,-1-1 0,0 1 0,1 0 0,-1 0 0,0 0 0,0 1 0,0-1 0,-1 1 0,1-1 0,0 1 0,-1 0 0,1 0 0,0 1 0,-1-1 0,1 1 0,-1-1 0,1 1 0,-1 0 0,1 1 0,-1-1 0,1 1 0,-6 1 0,5-1 0,1 1 0,0 0 0,0 0 0,0 1 0,0-1 0,0 1 0,0 0 0,0-1 0,1 1 0,-1 0 0,1 1 0,0-1 0,0 0 0,0 1 0,0-1 0,1 1 0,0-1 0,-1 1 0,1 0 0,0-1 0,1 1 0,-1 8 0,-1 0 0,1 0 0,1 0 0,0 0 0,1 0 0,0 0 0,4 14 0,-1-13 0,0 1 0,2-1 0,-1 0 0,1 0 0,1 0 0,1-1 0,-1 0 0,2-1 0,0 1 0,0-2 0,1 1 0,0-1 0,1-1 0,0 0 0,0 0 0,1-1 0,0-1 0,16 8 0,-13-8 0,1-1 0,-1 0 0,1-1 0,0 0 0,0-1 0,1-1 0,-1-1 0,1 0 0,-1-2 0,1 1 0,-1-2 0,1 0 0,-1-1 0,1-1 0,21-6 0,-23 4 0,0-1 0,0 0 0,15-9 0,-24 12 0,0-1 0,-1 0 0,0 0 0,0 0 0,0-1 0,0 0 0,-1 0 0,1 0 0,-1 0 0,4-7 0,-5 7 0,1 1 0,0 0 0,0-1 0,1 2 0,-1-1 0,1 0 0,0 1 0,0 0 0,0 0 0,0 1 0,1-1 0,-1 1 0,11-3 0,-8 3 0,0-1 0,-1 0 0,1-1 0,-1 1 0,0-2 0,0 1 0,6-6 0,-10 8 0,-1 0 0,1-1 0,-1 1 0,0-1 0,0 0 0,0 0 0,0 0 0,-1 0 0,1 0 0,-1 0 0,0 0 0,0 0 0,0 0 0,0-1 0,0 1 0,-1 0 0,0-1 0,1-4 0,-2 5 0,1 1 0,-1-1 0,0 1 0,1 0 0,-1-1 0,0 1 0,0 0 0,-1 0 0,1 0 0,0 0 0,-1 0 0,1 0 0,-1 0 0,1 0 0,-1 1 0,0-1 0,0 0 0,0 1 0,0 0 0,0-1 0,0 1 0,0 0 0,-1 0 0,1 0 0,0 1 0,-4-2 0,0 1 0,0-1 0,-1 1 0,1 1 0,-1-1 0,1 1 0,0 0 0,-1 1 0,1-1 0,-1 1 0,1 1 0,0-1 0,-1 1 0,1 0 0,0 0 0,-11 7 0,15-8 0,-1 0 0,1 1 0,0 0 0,0-1 0,-1 1 0,1 0 0,1 0 0,-1 0 0,0 0 0,0 0 0,1 1 0,-1-1 0,1 1 0,0-1 0,0 1 0,0-1 0,0 1 0,0-1 0,0 1 0,1 0 0,-1 0 0,1-1 0,0 1 0,0 0 0,0 0 0,0-1 0,0 1 0,0 0 0,1 0 0,0-1 0,-1 1 0,1 0 0,0-1 0,0 1 0,1-1 0,-1 1 0,0-1 0,4 5 0,-1-1 0,1 0 0,-1 0 0,1 0 0,0-1 0,1 1 0,-1-1 0,1-1 0,0 1 0,1-1 0,8 5 0,5 0 0,-1 0 0,27 6 0,-29-10 0,-1 0 0,1 1 0,-2 1 0,29 17 0,-39-21 0,-1 1 0,0-1 0,0 1 0,-1 0 0,1 0 0,-1 1 0,0-1 0,0 0 0,0 1 0,0 0 0,-1 0 0,0 0 0,0 0 0,0 0 0,1 9 0,-2-11 0,-1 0 0,0 0 0,1 0 0,-1 0 0,0 0 0,-1 0 0,1 0 0,-1 0 0,1 0 0,-1 0 0,0 0 0,0 0 0,0 0 0,0-1 0,-1 1 0,1 0 0,-1-1 0,1 1 0,-1-1 0,0 0 0,0 1 0,0-1 0,0 0 0,-1 0 0,1 0 0,0 0 0,-1-1 0,0 1 0,-3 1 0,-6 2 0,-1-1 0,1 0 0,-1-1 0,0 0 0,0-1 0,0-1 0,0 0 0,0 0 0,-17-3 0,-14-2 0,-60-13 0,-79-29-1365,95 21-5461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18.775"/>
    </inkml:context>
    <inkml:brush xml:id="br0">
      <inkml:brushProperty name="width" value="0.05" units="cm"/>
      <inkml:brushProperty name="height" value="0.05" units="cm"/>
      <inkml:brushProperty name="color" value="#FF0066"/>
    </inkml:brush>
  </inkml:definitions>
  <inkml:trace contextRef="#ctx0" brushRef="#br0">2 130 24575,'0'-26'0,"-1"15"0,1 0 0,0 0 0,0 0 0,2 1 0,-1-1 0,1 0 0,5-15 0,-3 24 0,0 9 0,1 10 0,19 85 0,40 145 0,-42-184 249,20 68-1863,-35-97-5212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19.185"/>
    </inkml:context>
    <inkml:brush xml:id="br0">
      <inkml:brushProperty name="width" value="0.05" units="cm"/>
      <inkml:brushProperty name="height" value="0.05" units="cm"/>
      <inkml:brushProperty name="color" value="#FF0066"/>
    </inkml:brush>
  </inkml:definitions>
  <inkml:trace contextRef="#ctx0" brushRef="#br0">14 74 24575,'-3'0'0,"-3"3"0,1 3 0,5 5 0,6-1 0,6 2 0,8 1 0,6 1 0,2 2 0,1 0 0,2-2 0,1-1 0,-2 0 0,-3-2 0,-1-2 0,-4-4-8191</inkml:trace>
  <inkml:trace contextRef="#ctx0" brushRef="#br0" timeOffset="1">587 57 24575,'11'-17'0,"-2"-3"0,-5 5 0,-9 11 0,-9 14 0,-26 31 0,-22 27 0,-16 15 0,6-6-8191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22.899"/>
    </inkml:context>
    <inkml:brush xml:id="br0">
      <inkml:brushProperty name="width" value="0.05" units="cm"/>
      <inkml:brushProperty name="height" value="0.05" units="cm"/>
      <inkml:brushProperty name="color" value="#FF0066"/>
    </inkml:brush>
  </inkml:definitions>
  <inkml:trace contextRef="#ctx0" brushRef="#br0">220 222 24575,'0'-6'0,"1"0"0,0 0 0,1 0 0,0 0 0,0 0 0,0 1 0,0-1 0,1 1 0,0-1 0,0 1 0,1 0 0,-1 0 0,1 0 0,0 1 0,0-1 0,1 1 0,-1 0 0,1 0 0,10-6 0,-14 10 0,-1 0 0,1-1 0,0 1 0,-1 0 0,1 0 0,0 0 0,-1-1 0,1 1 0,0 0 0,0 0 0,-1 0 0,1 0 0,0 0 0,-1 0 0,1 0 0,0 0 0,0 1 0,-1-1 0,1 0 0,0 0 0,-1 0 0,1 1 0,0-1 0,-1 0 0,1 1 0,0-1 0,0 2 0,0-1 0,0 0 0,0 1 0,0-1 0,0 1 0,0 0 0,0-1 0,-1 1 0,1 0 0,-1-1 0,1 1 0,-1 2 0,1 5 0,0 0 0,-1 0 0,-1 15 0,-13 67 0,-4-1 0,-39 119 0,28-111 0,-133 449 0,153-518 0,-14 59 0,21-77 0,0 1 0,1-1 0,0 0 0,1 1 0,1 18 0,-1-28 0,1 1 0,-1 0 0,1-1 0,0 1 0,0-1 0,0 1 0,0-1 0,0 0 0,1 1 0,-1-1 0,0 0 0,1 0 0,0 0 0,0 0 0,-1 0 0,1 0 0,0 0 0,1-1 0,-1 1 0,0-1 0,0 1 0,1-1 0,-1 0 0,0 0 0,1 0 0,0 0 0,-1 0 0,1-1 0,3 1 0,7 0 0,-1 0 0,1-1 0,0 0 0,22-4 0,-28 3 0,214-28 0,214-22 0,121 43-299,0 37-308,97 2 98,-573-29 283,166-1 36,-191-3 194,0-3 0,75-17 0,-126 22 1,7-3 231,1 0 1,0 0-1,21-11 1,-32 14-210,1-1 0,0 0 0,0 0 0,-1 0 1,1 0-1,0 0 0,-1-1 0,1 1 0,-1 0 0,1-1 0,-1 1 1,0-1-1,0 1 0,1-1 0,-1 0 0,0 0 0,-1 1 0,1-1 0,0 0 1,0 0-1,-1 0 0,1 0 0,-1 0 0,0 0 0,1 0 0,-1 0 1,0 0-1,0 0 0,0 0 0,-1 0 0,1-2 0,-4-7-27,0 0 0,0 1 0,-9-16 0,7 16 0,1 0 0,1 0 0,0 0 0,-4-14 0,6 13 0,0 0 0,1 1 0,1-1 0,0 0 0,0 0 0,1 1 0,4-22 0,3 2 0,16-41 0,5-13 0,127-421 0,-139 453 0,-12 38 0,4-11 0,-2 0 0,0 0 0,4-38 0,-10 56 0,0 1 0,-1 0 0,0 0 0,-1 0 0,1-1 0,-1 1 0,0 0 0,0 0 0,-1 0 0,0 0 0,0 0 0,0 1 0,-1-1 0,0 0 0,0 1 0,0 0 0,-1 0 0,0 0 0,0 0 0,-5-4 0,0 1 0,-1 1 0,0 1 0,0 0 0,0 1 0,-1-1 0,1 2 0,-1 0 0,-1 0 0,-11-2 0,-17-2 0,-51-4 0,-429-12-852,-4 33-13,519-9 865,-1290 95-427,1101-64 320,145-21 118,-86 31 0,127-39-135,1 1-1,0 0 1,0 1 0,0 0 0,0 0-1,1 0 1,-10 9 0,4 2-4844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23.742"/>
    </inkml:context>
    <inkml:brush xml:id="br0">
      <inkml:brushProperty name="width" value="0.05" units="cm"/>
      <inkml:brushProperty name="height" value="0.05" units="cm"/>
      <inkml:brushProperty name="color" value="#FF0066"/>
    </inkml:brush>
  </inkml:definitions>
  <inkml:trace contextRef="#ctx0" brushRef="#br0">0 400 24575,'1'-9'0,"0"-1"0,0 0 0,1 1 0,0-1 0,1 1 0,4-11 0,27-54 0,-25 56 0,-6 10 0,1 1 0,1-1 0,0 1 0,0 0 0,0 0 0,0 0 0,1 1 0,8-6 0,-13 10 0,1 1 0,0 0 0,0-1 0,0 1 0,-1 0 0,1 0 0,0 1 0,0-1 0,1 0 0,-1 1 0,0-1 0,0 1 0,0 0 0,0-1 0,0 1 0,1 0 0,-1 0 0,0 1 0,0-1 0,0 0 0,0 1 0,0-1 0,0 1 0,1 0 0,-1-1 0,-1 1 0,1 0 0,0 0 0,0 1 0,0-1 0,0 0 0,-1 1 0,1-1 0,-1 1 0,1-1 0,2 4 0,1 2 0,0 0 0,0 0 0,-1 1 0,0-1 0,0 1 0,-1 0 0,0 0 0,0 1 0,-1-1 0,2 9 0,0 6 0,-1 1 0,-1 34 0,-2-40 0,-1 0 0,-1 0 0,-8 33 0,8-43 0,0-1 0,0 0 0,-1-1 0,0 1 0,0 0 0,0-1 0,-1 1 0,0-1 0,0 0 0,0-1 0,-1 1 0,-7 6 0,11-11 0,1-1 0,0 0 0,0 0 0,-1 1 0,1-1 0,0 0 0,-1 1 0,1-1 0,0 0 0,-1 0 0,1 0 0,-1 1 0,1-1 0,0 0 0,-1 0 0,1 0 0,-1 0 0,1 0 0,0 0 0,-1 0 0,1 0 0,-1 0 0,1 0 0,-1 0 0,1 0 0,0 0 0,-1 0 0,1 0 0,-1 0 0,1-1 0,-1 1 0,-3-13 0,9-21 0,8 0 0,1 2 0,2 0 0,1 1 0,34-46 0,-44 66 0,100-134 0,-84 117 0,1 2 0,55-46 0,-73 67 0,0 1 0,0 0 0,0 0 0,1 0 0,-1 1 0,9-3 0,-14 6 0,1-1 0,-1 1 0,1-1 0,0 1 0,-1 0 0,1 0 0,0-1 0,-1 1 0,1 0 0,0 1 0,-1-1 0,1 0 0,0 0 0,-1 1 0,1-1 0,-1 1 0,1-1 0,-1 1 0,1 0 0,-1-1 0,1 1 0,-1 0 0,1 0 0,-1 0 0,0 0 0,0 0 0,1 1 0,-1-1 0,0 0 0,0 1 0,1 2 0,1 2 0,0 0 0,-1 0 0,0 1 0,0-1 0,-1 1 0,1-1 0,-2 1 0,1 0 0,-1-1 0,0 1 0,-1 10 0,-2 10 0,-10 38 0,12-63 0,-19 62 0,14-50 0,1 1 0,1-1 0,0 1 0,1 0 0,-2 18 0,5-33 0,0 1 0,0 0 0,0-1 0,0 1 0,0-1 0,0 1 0,0-1 0,0 1 0,0 0 0,0-1 0,0 1 0,1-1 0,-1 1 0,0 0 0,0-1 0,0 1 0,1-1 0,-1 1 0,0-1 0,1 1 0,-1-1 0,0 1 0,1-1 0,0 1 0,-1-1 0,1 0 0,0 0 0,-1 0 0,1 0 0,-1 0 0,1 0 0,-1 0 0,1-1 0,0 1 0,-1 0 0,1 0 0,-1 0 0,1-1 0,-1 1 0,1 0 0,-1-1 0,1 1 0,-1 0 0,1-2 0,24-25 0,-24 25 0,57-75 0,-32 39 0,3 1 0,0 1 0,63-57 0,-86 88 0,1 0 0,-1 0 0,1 1 0,0 0 0,11-5 0,-16 8 0,0 1 0,-1-1 0,1 0 0,0 1 0,0 0 0,-1-1 0,1 1 0,0 0 0,0 0 0,0 0 0,-1 0 0,1 0 0,0 0 0,0 1 0,0-1 0,-1 1 0,1-1 0,0 1 0,-1-1 0,1 1 0,0 0 0,-1 0 0,1 0 0,-1 0 0,1 0 0,-1 0 0,0 0 0,1 1 0,-1-1 0,1 2 0,1 2 0,0 0 0,-1 0 0,1 0 0,-1 1 0,-1-1 0,1 0 0,-1 1 0,1-1 0,-2 1 0,1 0 0,-1 10 0,0 7 0,-6 35 0,5-53 0,-7 55 0,-2 8 0,-2 104 0,12-166 0,0 1 0,1-1 0,0 0 0,0 0 0,0 1 0,4 7 0,-5-13 0,0 0 0,1 0 0,-1 0 0,1 0 0,-1 0 0,1 0 0,0 0 0,-1 0 0,1 0 0,0 0 0,0 0 0,0 0 0,0 0 0,-1-1 0,1 1 0,0 0 0,0-1 0,0 1 0,1-1 0,-1 1 0,0-1 0,0 1 0,0-1 0,0 0 0,0 0 0,1 1 0,-1-1 0,0 0 0,0 0 0,0 0 0,1 0 0,-1 0 0,0-1 0,0 1 0,0 0 0,0 0 0,0-1 0,1 1 0,1-2 0,3-1 0,1-1 0,0 0 0,-1-1 0,0 1 0,0-1 0,0 0 0,-1-1 0,0 1 0,5-7 0,-2 1 0,0 0 0,-1 0 0,-1-1 0,8-16 0,-14 27-42,1 0-1,0 0 0,-1 0 1,0-1-1,1 1 0,-1 0 1,1 0-1,-1 0 0,0 0 1,0-1-1,0 1 0,0 0 1,0 0-1,0 0 0,0-1 1,0 1-1,0 0 0,0 0 1,-1 0-1,1 0 0,0-1 1,-1 1-1,1 0 0,-1 0 1,1 0-1,-1 0 0,0 0 1,1 0-1,-1 0 0,0 0 1,-1-1-1,-7-2-6783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24.682"/>
    </inkml:context>
    <inkml:brush xml:id="br0">
      <inkml:brushProperty name="width" value="0.05" units="cm"/>
      <inkml:brushProperty name="height" value="0.05" units="cm"/>
      <inkml:brushProperty name="color" value="#FF0066"/>
    </inkml:brush>
  </inkml:definitions>
  <inkml:trace contextRef="#ctx0" brushRef="#br0">1422 290 24575,'-2'-5'0,"-1"1"0,0 1 0,0-1 0,0 0 0,0 1 0,0-1 0,-1 1 0,0 0 0,-5-3 0,-40-23 0,43 26 0,-16-8 2,-1 1 0,-1 0 0,0 2 0,0 1 0,0 1 0,-1 1 0,-34-3 0,26 7 1,0 0 0,0 2-1,0 2 1,0 1 0,-35 9-1,17 1-22,1 2 0,1 2 0,1 3 0,1 1 0,0 2 0,2 3 0,-44 34 0,45-28-39,2 2 0,1 2-1,2 2 1,1 2 0,3 1-1,-41 61 1,58-75 40,1 1 1,2 0-1,1 1 1,1 1-1,1 0 0,2 0 1,1 1-1,2 0 0,1 1 1,1 0-1,0 60 0,6-72 22,2 0-1,0 1 0,1-1 1,1 0-1,0-1 0,2 1 1,1-1-1,0 0 0,2-1 1,0 0-1,1-1 0,1 0 1,0 0-1,23 23 0,-10-16-21,0-2 0,1-1-1,2-1 1,0-1-1,1-1 1,1-2 0,1-1-1,43 17 1,-10-11-130,0-2 0,1-3 0,1-3 0,77 6 0,-42-12 165,0-5 0,112-10 0,-134 0-16,0-3 0,-1-3 0,0-4 0,-2-4 0,104-41 0,-136 43 0,0-2 0,-1-2 0,-1-2 0,-1-2 0,-2-1 0,0-2 0,-2-2 0,-2-2 0,-1 0 0,30-41 0,-37 37 0,-1-1 0,-2-2 0,-1 0 0,-3-1 0,-1-1 0,-3-1 0,-1-1 0,-2 0 0,-2-1 0,7-65 0,-16 80 0,-1-1 0,-1 1 0,-1-1 0,-2 1 0,-1 0 0,-2 0 0,-10-33 0,8 41 0,-1 0 0,-1 0 0,0 1 0,-2 0 0,-1 1 0,0 1 0,-2 0 0,0 1 0,-33-32 0,24 30 0,-2 1 0,0 1 0,-1 1 0,0 1 0,-2 2 0,0 1 0,0 1 0,-2 1 0,-40-9 0,15 8 0,0 2 0,-1 3 0,-1 3 0,-78 1 0,76 7-183,0 2 0,0 3 0,1 3 0,1 2 0,-81 28 0,28 2-5307</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25.134"/>
    </inkml:context>
    <inkml:brush xml:id="br0">
      <inkml:brushProperty name="width" value="0.05" units="cm"/>
      <inkml:brushProperty name="height" value="0.05" units="cm"/>
      <inkml:brushProperty name="color" value="#FF0066"/>
    </inkml:brush>
  </inkml:definitions>
  <inkml:trace contextRef="#ctx0" brushRef="#br0">471 221 24575,'14'-36'0,"-6"20"0,-2-1 0,7-30 0,-12 43 0,0 0 0,0 0 0,-1 0 0,0 0 0,0 0 0,0 0 0,0 0 0,-1 0 0,1 0 0,-1 0 0,0 1 0,0-1 0,-1 0 0,1 0 0,-1 1 0,0-1 0,-3-5 0,2 7 0,1-1 0,-1 0 0,0 1 0,-1-1 0,1 1 0,0 0 0,-1 0 0,1 0 0,-1 0 0,0 1 0,1 0 0,-1-1 0,0 2 0,0-1 0,0 0 0,0 1 0,0-1 0,0 1 0,0 0 0,0 0 0,-5 2 0,-8 0 0,1 1 0,1 0 0,-30 11 0,19-4 0,1 1 0,0 2 0,0 0 0,1 1 0,1 2 0,-36 29 0,49-36 0,0 1 0,0 0 0,1 0 0,0 1 0,1 0 0,0 0 0,0 1 0,2 0 0,-1 0 0,2 1 0,0 0 0,0 0 0,1 0 0,0 1 0,-1 17 0,4-25 0,1 1 0,0-1 0,0 1 0,1-1 0,0 1 0,0-1 0,0 0 0,1 1 0,0-1 0,0 0 0,0 0 0,1 0 0,0 0 0,0-1 0,1 1 0,4 4 0,-2-3 0,0-1 0,0 0 0,1 0 0,0-1 0,0 0 0,0 0 0,0-1 0,1 0 0,0 0 0,0-1 0,13 4 0,3-1 0,0-1 0,0-1 0,1-1 0,-1-1 0,1-1 0,0-2 0,27-3 0,-12-1 0,0-2 0,0-2 0,59-21 0,2-14 342,-91 39-556,1-1 1,-2 0 0,1 0-1,-1-1 1,0-1 0,0 1-1,9-12 1,-5-1-6613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0.032"/>
    </inkml:context>
    <inkml:brush xml:id="br0">
      <inkml:brushProperty name="width" value="0.05" units="cm"/>
      <inkml:brushProperty name="height" value="0.05" units="cm"/>
      <inkml:brushProperty name="color" value="#FF0066"/>
    </inkml:brush>
  </inkml:definitions>
  <inkml:trace contextRef="#ctx0" brushRef="#br0">127 30 24575,'2'0'0,"-1"-1"0,1 1 0,-1-1 0,1 1 0,-1-1 0,0 0 0,1 0 0,-1 0 0,0 0 0,0 0 0,0 0 0,0 0 0,0 0 0,0 0 0,2-3 0,-3 4 0,1-1 0,0 0 0,-1 0 0,1 0 0,0 0 0,-1 0 0,1 1 0,0-1 0,0 0 0,0 1 0,0-1 0,-1 0 0,1 1 0,0-1 0,0 1 0,0-1 0,0 1 0,0 0 0,0-1 0,1 1 0,-1 0 0,1 0 0,-1 1 0,0 0 0,0 1 0,0-1 0,0 0 0,-1 1 0,1-1 0,0 0 0,-1 1 0,1-1 0,-1 1 0,1-1 0,-1 1 0,0-1 0,0 1 0,0 0 0,0-1 0,0 1 0,0 2 0,0 0 0,0 30 0,-1-1 0,-2 0 0,-14 66 0,-38 97 0,31-115 0,-49 197-1365,68-260-5461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0.486"/>
    </inkml:context>
    <inkml:brush xml:id="br0">
      <inkml:brushProperty name="width" value="0.05" units="cm"/>
      <inkml:brushProperty name="height" value="0.05" units="cm"/>
      <inkml:brushProperty name="color" value="#FF0066"/>
    </inkml:brush>
  </inkml:definitions>
  <inkml:trace contextRef="#ctx0" brushRef="#br0">2 134 24575,'0'-6'0,"0"5"0,-1 0 0,1 0 0,0 1 0,0-1 0,0 0 0,0 0 0,0 0 0,0 1 0,0-1 0,0 0 0,0 0 0,0 0 0,0 1 0,1-1 0,-1 0 0,0 0 0,0 1 0,1-1 0,-1 0 0,1 0 0,-1 1 0,1-1 0,-1 1 0,1-1 0,-1 0 0,1 1 0,-1-1 0,1 1 0,0-1 0,-1 1 0,1-1 0,0 1 0,-1 0 0,1-1 0,0 1 0,0 0 0,-1 0 0,1-1 0,0 1 0,0 0 0,0 0 0,-1 0 0,1 0 0,0 0 0,0 0 0,0 0 0,0 0 0,7 1 0,-1-1 0,0 1 0,0 0 0,1 0 0,-1 1 0,0 0 0,0 0 0,0 1 0,0 0 0,-1 0 0,10 7 0,-1-1 0,-1 1 0,0 0 0,22 22 0,-27-21-134,-1 0 0,0 0 0,0 1-1,-1 0 1,0 0 0,6 19 0,-10-25-292,3 7-6400</inkml:trace>
  <inkml:trace contextRef="#ctx0" brushRef="#br0" timeOffset="1">590 0 24575,'6'0'0,"5"0"0,0 3 0,-5 3 0,-8 5 0,-7 2 0,-8 5 0,-7 5 0,-8 5 0,-4 2 0,-1 3 0,-1 1 0,4-2 0,4-4 0,8-7-8191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0.945"/>
    </inkml:context>
    <inkml:brush xml:id="br0">
      <inkml:brushProperty name="width" value="0.05" units="cm"/>
      <inkml:brushProperty name="height" value="0.05" units="cm"/>
      <inkml:brushProperty name="color" value="#FF0066"/>
    </inkml:brush>
  </inkml:definitions>
  <inkml:trace contextRef="#ctx0" brushRef="#br0">168 8 24575,'-3'-7'0,"-3"13"0,-4 12 0,-8 45 0,3 1 0,-10 90 0,-7 29 0,24-145-455,-1-2 0,-20 48 0,17-58-6371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1.480"/>
    </inkml:context>
    <inkml:brush xml:id="br0">
      <inkml:brushProperty name="width" value="0.05" units="cm"/>
      <inkml:brushProperty name="height" value="0.05" units="cm"/>
      <inkml:brushProperty name="color" value="#FF0066"/>
    </inkml:brush>
  </inkml:definitions>
  <inkml:trace contextRef="#ctx0" brushRef="#br0">18 653 24575,'0'0'0,"0"0"0,0 0 0,-1 0 0,1-1 0,0 1 0,0 0 0,0 0 0,0 0 0,-1 0 0,1 0 0,0-1 0,0 1 0,-1 0 0,1 0 0,0 0 0,0 0 0,0 0 0,-1 0 0,1 0 0,0 0 0,0 0 0,-1 0 0,1 0 0,0 0 0,0 0 0,-1 0 0,1 0 0,0 0 0,0 0 0,0 0 0,-1 0 0,1 0 0,0 0 0,0 1 0,-1-1 0,1 0 0,0 0 0,0 0 0,0 0 0,0 0 0,-1 1 0,1-1 0,0 0 0,0 1 0,-6 14 0,4 18 0,2-28 0,1 0 0,0 1 0,0-1 0,0 1 0,1-1 0,0 0 0,0 0 0,0 0 0,1 0 0,5 8 0,-7-11 0,0-1 0,0 1 0,1-1 0,-1 1 0,0-1 0,1 0 0,-1 0 0,1 1 0,0-1 0,-1 0 0,1 0 0,0-1 0,0 1 0,0 0 0,-1 0 0,1-1 0,0 0 0,0 1 0,0-1 0,0 0 0,0 0 0,0 0 0,0 0 0,0 0 0,0 0 0,0 0 0,0-1 0,0 1 0,0-1 0,-1 0 0,1 1 0,3-3 0,6-3 0,-1-1 0,0 1 0,-1-2 0,1 0 0,-2 0 0,1-1 0,-1 0 0,7-10 0,5-9 0,26-47 0,-30 43 0,-1 0 0,-1-1 0,-2-1 0,-2-1 0,-1 1 0,-2-1 0,-1-1 0,-1 1 0,-3-1 0,0 0 0,-3 0 0,-5-42 0,5 70 0,-11-47 0,12 52 0,-1 0 0,0 1 0,0-1 0,0 1 0,0-1 0,0 1 0,-1-1 0,1 1 0,-1 0 0,1 0 0,-1 0 0,0 0 0,0 0 0,0 0 0,0 0 0,-4-2 0,5 3 0,0 1 0,1 0 0,-1 0 0,0 0 0,0 0 0,1 0 0,-1 0 0,0 0 0,1 0 0,-1 0 0,0 0 0,0 0 0,1 0 0,-1 1 0,0-1 0,1 0 0,-1 0 0,0 1 0,1-1 0,-1 1 0,0-1 0,1 0 0,-1 1 0,1-1 0,-1 1 0,1-1 0,-1 1 0,1 0 0,-1-1 0,1 1 0,0-1 0,-1 2 0,-10 23 0,11-25 0,-7 24 0,2-1 0,0 1 0,1 0 0,0 44 0,4-26 0,11 81 0,-6-92 171,17 58 0,-19-78-342,1-1 0,0 0 1,1-1-1,0 1 0,0-1 1,1 0-1,1 0 0,-1 0 1,11 9-1,4 0-6655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1.311"/>
    </inkml:context>
    <inkml:brush xml:id="br0">
      <inkml:brushProperty name="width" value="0.05" units="cm"/>
      <inkml:brushProperty name="height" value="0.05" units="cm"/>
      <inkml:brushProperty name="color" value="#FF0066"/>
    </inkml:brush>
  </inkml:definitions>
  <inkml:trace contextRef="#ctx0" brushRef="#br0">33 8 24575,'-1'0'0,"1"-1"0,0 1 0,-1-1 0,1 1 0,-1-1 0,1 1 0,0-1 0,-1 1 0,1 0 0,-1-1 0,0 1 0,1 0 0,-1-1 0,1 1 0,-1 0 0,1 0 0,-1-1 0,0 1 0,1 0 0,-1 0 0,0 0 0,1 0 0,-1 0 0,0 0 0,1 0 0,-1 0 0,1 0 0,-1 0 0,0 0 0,1 0 0,-1 1 0,0-1 0,1 0 0,-1 0 0,1 1 0,-1-1 0,1 0 0,-1 1 0,1-1 0,-1 1 0,1-1 0,-1 0 0,1 1 0,-1-1 0,1 1 0,0-1 0,-1 1 0,1 0 0,0-1 0,-1 1 0,1-1 0,0 1 0,0 0 0,0-1 0,-1 1 0,1-1 0,0 2 0,-1 2 0,0 0 0,0-1 0,1 1 0,-1 0 0,1 0 0,0 0 0,0-1 0,1 8 0,1-5 0,0-1 0,0 1 0,0-1 0,1 0 0,0 0 0,0 0 0,1 0 0,-1-1 0,1 1 0,0-1 0,0 0 0,0 0 0,1 0 0,-1-1 0,1 1 0,0-1 0,0 0 0,0 0 0,9 2 0,-7-2 0,1 0 0,0-1 0,0 0 0,0 0 0,0-1 0,0 0 0,0 0 0,0-1 0,0 0 0,0 0 0,0-1 0,1 0 0,10-4 0,-2-2 0,0 0 0,0-2 0,0 0 0,-1-1 0,-1 0 0,0-1 0,17-17 0,-14 16 0,-17 12 0,-1 0 0,0 0 0,0 0 0,0 0 0,0 0 0,1 0 0,-1 0 0,0 0 0,0 0 0,0 0 0,0 0 0,0 0 0,1 1 0,-1-1 0,0 0 0,0 0 0,0 0 0,0 0 0,0 0 0,1 0 0,-1 0 0,0 0 0,0 1 0,0-1 0,0 0 0,0 0 0,0 0 0,0 0 0,0 0 0,0 1 0,0-1 0,1 0 0,-1 0 0,0 0 0,0 0 0,0 1 0,0-1 0,0 0 0,0 0 0,0 0 0,0 0 0,0 1 0,0-1 0,0 0 0,-1 0 0,1 0 0,0 0 0,0 1 0,0-1 0,0 0 0,0 0 0,-16 36 0,-28 37 327,-12 21-2019,42-64-5134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1.728"/>
    </inkml:context>
    <inkml:brush xml:id="br0">
      <inkml:brushProperty name="width" value="0.05" units="cm"/>
      <inkml:brushProperty name="height" value="0.05" units="cm"/>
      <inkml:brushProperty name="color" value="#FF0066"/>
    </inkml:brush>
  </inkml:definitions>
  <inkml:trace contextRef="#ctx0" brushRef="#br0">240 29 24575,'-4'-21'0,"2"13"0,2 13 0,3 23 0,-3 0 0,0 0 0,-2 1 0,0-1 0,-11 42 0,-45 136 0,-6-35 0,-22 79 0,79-217-1365,3-7-5461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2.125"/>
    </inkml:context>
    <inkml:brush xml:id="br0">
      <inkml:brushProperty name="width" value="0.05" units="cm"/>
      <inkml:brushProperty name="height" value="0.05" units="cm"/>
      <inkml:brushProperty name="color" value="#FF0066"/>
    </inkml:brush>
  </inkml:definitions>
  <inkml:trace contextRef="#ctx0" brushRef="#br0">152 22 24575,'-6'-4'0,"-1"1"0,0 0 0,0 0 0,-1 1 0,1 0 0,0 0 0,-1 1 0,1 0 0,-1 1 0,-12-1 0,17 2 0,0-1 0,1 1 0,-1-1 0,0 1 0,1 0 0,-1 0 0,1 0 0,-1 0 0,1 1 0,-1-1 0,1 1 0,0-1 0,-1 1 0,1 0 0,0 0 0,0 0 0,1 0 0,-1 0 0,0 1 0,1-1 0,-1 0 0,1 1 0,0-1 0,-1 1 0,1-1 0,1 1 0,-1 0 0,0-1 0,1 1 0,-1 0 0,1 4 0,-1 0 0,1-1 0,-1 1 0,2-1 0,-1 1 0,1-1 0,0 1 0,0-1 0,0 0 0,1 1 0,0-1 0,1 0 0,-1 0 0,1 0 0,0-1 0,1 1 0,-1-1 0,1 1 0,0-1 0,6 5 0,-6-6 0,0-1 0,0 1 0,0-1 0,1 0 0,-1-1 0,1 1 0,0-1 0,0 0 0,0 0 0,0 0 0,0 0 0,0-1 0,0 0 0,1 0 0,-1-1 0,0 1 0,0-1 0,1 0 0,-1-1 0,0 1 0,1-1 0,-1 0 0,9-3 0,-1-1 0,0-1 0,-1 0 0,1 0 0,-1-1 0,15-12 0,52-49 0,-17 13 0,-54 50 171,-8 7 0,-8 9-1878,-5 3-5119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2.492"/>
    </inkml:context>
    <inkml:brush xml:id="br0">
      <inkml:brushProperty name="width" value="0.05" units="cm"/>
      <inkml:brushProperty name="height" value="0.05" units="cm"/>
      <inkml:brushProperty name="color" value="#FF0066"/>
    </inkml:brush>
  </inkml:definitions>
  <inkml:trace contextRef="#ctx0" brushRef="#br0">137 126 24575,'2'-35'0,"-1"23"0,-1 1 0,0-1 0,0 0 0,-1 1 0,-4-18 0,5 29 0,0-1 0,0 1 0,0 0 0,0 0 0,0 0 0,0 0 0,0 0 0,0-1 0,0 1 0,0 0 0,0 0 0,0 0 0,0 0 0,0 0 0,0 0 0,0 0 0,0-1 0,0 1 0,0 0 0,-1 0 0,1 0 0,0 0 0,0 0 0,0 0 0,0 0 0,0 0 0,0 0 0,0 0 0,-1-1 0,1 1 0,0 0 0,0 0 0,0 0 0,0 0 0,0 0 0,0 0 0,-1 0 0,1 0 0,0 0 0,0 0 0,0 0 0,0 0 0,0 0 0,0 0 0,-1 0 0,1 1 0,0-1 0,0 0 0,0 0 0,-6 8 0,-4 12 0,-12 57 0,-23 149 0,42-202 0,-40 367-1365,42-343-5461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2.877"/>
    </inkml:context>
    <inkml:brush xml:id="br0">
      <inkml:brushProperty name="width" value="0.05" units="cm"/>
      <inkml:brushProperty name="height" value="0.05" units="cm"/>
      <inkml:brushProperty name="color" value="#FF0066"/>
    </inkml:brush>
  </inkml:definitions>
  <inkml:trace contextRef="#ctx0" brushRef="#br0">97 77 24575,'-14'-7'0,"-2"0"0,1 1 0,0 1 0,-22-4 0,83 31 0,-10-9 0,1 0 0,1-3 0,68 11 0,-86-19 0,-1 0 0,1-2 0,0 0 0,0-2 0,0 0 0,0-1 0,-1-1 0,1-1 0,24-9 0,-4-5 0,-1-2 0,49-34 0,-233 171-1365,98-80-5461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3.238"/>
    </inkml:context>
    <inkml:brush xml:id="br0">
      <inkml:brushProperty name="width" value="0.05" units="cm"/>
      <inkml:brushProperty name="height" value="0.05" units="cm"/>
      <inkml:brushProperty name="color" value="#FF0066"/>
    </inkml:brush>
  </inkml:definitions>
  <inkml:trace contextRef="#ctx0" brushRef="#br0">467 61 24575,'-1'-55'0,"1"54"0,0 1 0,0 0 0,0 0 0,0 0 0,0-1 0,0 1 0,0 0 0,0 0 0,0 0 0,0 0 0,0-1 0,0 1 0,0 0 0,0 0 0,0 0 0,0 0 0,-1-1 0,1 1 0,0 0 0,0 0 0,0 0 0,0 0 0,0 0 0,0-1 0,-1 1 0,1 0 0,0 0 0,0 0 0,0 0 0,0 0 0,-1 0 0,1 0 0,0 0 0,0 0 0,0 0 0,-1 0 0,1 0 0,0 0 0,0 0 0,-8 5 0,-7 12 0,-129 200 0,82-129 0,-119 181 0,167-246-682,-12 27-1,14-20-6143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3.629"/>
    </inkml:context>
    <inkml:brush xml:id="br0">
      <inkml:brushProperty name="width" value="0.05" units="cm"/>
      <inkml:brushProperty name="height" value="0.05" units="cm"/>
      <inkml:brushProperty name="color" value="#FF0066"/>
    </inkml:brush>
  </inkml:definitions>
  <inkml:trace contextRef="#ctx0" brushRef="#br0">81 1 24575,'-4'0'0,"1"0"0,0 1 0,0-1 0,0 1 0,-1 0 0,1 0 0,0 0 0,0 0 0,0 0 0,1 1 0,-1 0 0,0-1 0,0 1 0,1 0 0,-1 0 0,1 0 0,0 1 0,-1-1 0,1 1 0,0-1 0,1 1 0,-1 0 0,0-1 0,1 1 0,-1 0 0,1 0 0,0 0 0,-1 4 0,0 2 0,0-1 0,0 1 0,0 0 0,1-1 0,1 1 0,0 0 0,0-1 0,0 1 0,3 12 0,0-8 0,0 1 0,1-1 0,0 1 0,1-1 0,1 0 0,0-1 0,13 21 0,-16-30 0,-1 0 0,1 1 0,-1-1 0,1 0 0,0-1 0,0 1 0,1 0 0,-1-1 0,0 0 0,1 0 0,0 0 0,-1 0 0,1-1 0,0 1 0,0-1 0,0 0 0,0 0 0,0 0 0,0 0 0,0-1 0,0 0 0,0 0 0,0 0 0,0 0 0,0-1 0,1 1 0,-1-1 0,0 0 0,-1-1 0,7-1 0,4-3 0,-1-1 0,1-1 0,-1 0 0,-1 0 0,1-2 0,-1 1 0,-1-2 0,0 1 0,15-20 0,8-13 0,35-61 0,-55 82 0,-66 95-1365,30-41-5461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8.361"/>
    </inkml:context>
    <inkml:brush xml:id="br0">
      <inkml:brushProperty name="width" value="0.05" units="cm"/>
      <inkml:brushProperty name="height" value="0.05" units="cm"/>
      <inkml:brushProperty name="color" value="#FF0066"/>
    </inkml:brush>
  </inkml:definitions>
  <inkml:trace contextRef="#ctx0" brushRef="#br0">36 56 24575,'6'-12'0,"-4"7"0,0 0 0,0 1 0,0 0 0,1-1 0,0 1 0,0 0 0,4-4 0,-7 8 0,1-1 0,0 1 0,-1-1 0,1 1 0,0 0 0,-1-1 0,1 1 0,0 0 0,0-1 0,-1 1 0,1 0 0,0 0 0,0 0 0,-1 0 0,1 0 0,0 0 0,0 0 0,0 0 0,-1 0 0,2 0 0,0 1 0,-1 0 0,1-1 0,0 1 0,-1 0 0,1 0 0,-1 0 0,1 0 0,-1 1 0,0-1 0,1 0 0,-1 1 0,2 1 0,8 13 0,0 1 0,-1 0 0,-1 0 0,10 24 0,23 79 0,-37-104 0,12 36 0,-3 0 0,-2 1 0,-2 0 0,3 65 0,-12-92 0,-1 0 0,-1 0 0,-2 0 0,0 0 0,-2 0 0,-1-1 0,0 0 0,-2 0 0,-1-1 0,-23 45 0,16-43-195,0 0 0,-2 0 0,-1-2 0,-1 0 0,-1-2 0,-45 39 0,39-42-6631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38.805"/>
    </inkml:context>
    <inkml:brush xml:id="br0">
      <inkml:brushProperty name="width" value="0.05" units="cm"/>
      <inkml:brushProperty name="height" value="0.05" units="cm"/>
      <inkml:brushProperty name="color" value="#FF0066"/>
    </inkml:brush>
  </inkml:definitions>
  <inkml:trace contextRef="#ctx0" brushRef="#br0">0 0 24575,'1'3'0,"0"-1"0,1 1 0,-1-1 0,1 1 0,-1-1 0,1 1 0,0-1 0,0 0 0,3 3 0,3 4 0,-2-2 0,0 0 0,0 0 0,1 0 0,0-1 0,0 0 0,1 0 0,0-1 0,0 0 0,0-1 0,1 1 0,-1-1 0,11 2 0,-15-4 0,1-1 0,-1 0 0,1-1 0,-1 1 0,0-1 0,1 0 0,-1 0 0,1 0 0,-1-1 0,1 1 0,-1-1 0,0 0 0,0-1 0,1 1 0,-1-1 0,0 0 0,0 1 0,0-2 0,0 1 0,-1 0 0,1-1 0,-1 0 0,1 0 0,-1 0 0,0 0 0,0 0 0,4-7 0,-1-3 342,-5 13-372,-1 0 1,0 0-1,0-1 1,0 1-1,0 0 1,0 0 0,1 0-1,-1 0 1,0 0-1,0-1 1,0 1-1,0 0 1,0 0 0,0 0-1,0-1 1,0 1-1,0 0 1,0 0 0,0 0-1,0-1 1,0 1-1,0 0 1,0 0-1,0 0 1,0-1 0,0 1-1,0 0 1,0 0-1,0 0 1,0 0-1,0-1 1,0 1 0,0 0-1,0 0 1,0 0-1,0-1 1,0 1-1,-1 0 1,1 0 0,0 0-1,0 0 1,0 0-1,0-1 1,0 1-1,-1 0 1,1 0 0,0 0-1,0 0 1,0 0-1,0 0 1,-1 0-1,1 0 1,0 0 0,0 0-1,0 0 1,-1-1-1,1 1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43.047"/>
    </inkml:context>
    <inkml:brush xml:id="br0">
      <inkml:brushProperty name="width" value="0.05" units="cm"/>
      <inkml:brushProperty name="height" value="0.05" units="cm"/>
      <inkml:brushProperty name="color" value="#FF0066"/>
    </inkml:brush>
  </inkml:definitions>
  <inkml:trace contextRef="#ctx0" brushRef="#br0">78 696 24575,'-11'2'0,"7"-1"0,0 1 0,0-1 0,0-1 0,0 1 0,0-1 0,0 1 0,0-1 0,0 0 0,0-1 0,0 1 0,0-1 0,0 0 0,-5-1 0,8 2 0,1 0 0,0 0 0,-1-1 0,1 1 0,0 0 0,-1 0 0,1 0 0,0-1 0,0 1 0,-1 0 0,1-1 0,0 1 0,0 0 0,0 0 0,-1-1 0,1 1 0,0 0 0,0-1 0,0 1 0,0 0 0,-1-1 0,1 1 0,0 0 0,0-1 0,0 1 0,0-1 0,0 1 0,0 0 0,0-1 0,0 1 0,0 0 0,0-1 0,0 1 0,1 0 0,-1-1 0,0 1 0,0 0 0,0-1 0,0 1 0,0 0 0,1-1 0,-1 1 0,0 0 0,0-1 0,1 1 0,-1 0 0,0 0 0,0-1 0,1 1 0,-1 0 0,0 0 0,1 0 0,-1 0 0,0-1 0,1 1 0,-1 0 0,0 0 0,1 0 0,0 0 0,24-12 0,24 0 0,-1 2 0,1 1 0,57-1 0,-27 2 0,1084-119-1713,1833-204-5558,-2742 302 7276,775-81 71,-709 87 1055,-286 22-1550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2.168"/>
    </inkml:context>
    <inkml:brush xml:id="br0">
      <inkml:brushProperty name="width" value="0.05" units="cm"/>
      <inkml:brushProperty name="height" value="0.05" units="cm"/>
      <inkml:brushProperty name="color" value="#FF0066"/>
    </inkml:brush>
  </inkml:definitions>
  <inkml:trace contextRef="#ctx0" brushRef="#br0">135 70 24575,'-1'-1'0,"1"-1"0,-1 1 0,1-1 0,-1 1 0,1-1 0,-1 1 0,0-1 0,0 1 0,0-1 0,0 1 0,0 0 0,0 0 0,0-1 0,0 1 0,-1 0 0,1 0 0,0 0 0,-2-1 0,-27-13 0,28 15 0,0-1 0,0 1 0,1-1 0,-1 1 0,0 0 0,0 0 0,0 0 0,0 0 0,0 0 0,0 1 0,1-1 0,-1 0 0,0 1 0,0 0 0,0-1 0,1 1 0,-1 0 0,0 0 0,-1 1 0,0 0 0,0 1 0,0 0 0,1-1 0,-1 1 0,1 0 0,0 0 0,0 0 0,0 0 0,-2 5 0,0 2 0,0-1 0,1 1 0,0 0 0,1 0 0,0 0 0,0 15 0,1-22 0,1-1 0,0 1 0,0 0 0,0-1 0,0 1 0,0-1 0,1 1 0,-1 0 0,1-1 0,0 1 0,0-1 0,0 0 0,0 1 0,0-1 0,0 0 0,1 1 0,-1-1 0,1 0 0,-1 0 0,1 0 0,0 0 0,0-1 0,0 1 0,0 0 0,0-1 0,0 1 0,0-1 0,1 0 0,-1 0 0,0 0 0,1 0 0,-1 0 0,1 0 0,-1-1 0,1 1 0,0-1 0,-1 0 0,1 1 0,2-1 0,2-1 0,1 1 0,-1-1 0,0 0 0,0 0 0,0-1 0,0 1 0,0-2 0,0 1 0,-1-1 0,1 0 0,-1 0 0,1-1 0,6-5 0,-11 7 0,0 1 0,0-1 0,0 0 0,0 0 0,0 0 0,0-1 0,0 1 0,-1 0 0,1-1 0,-1 1 0,0-1 0,1 1 0,-1-1 0,0 0 0,-1 1 0,1-1 0,0 0 0,0-3 0,-2 4 0,1-1 0,0 1 0,-1-1 0,1 1 0,-1 0 0,0 0 0,0-1 0,0 1 0,0 0 0,0 0 0,0 0 0,-1 0 0,1 0 0,-1 0 0,1 0 0,-1 1 0,0-1 0,0 0 0,0 1 0,1-1 0,-4-1 0,0 0 0,0 0 0,-1 0 0,1 1 0,0-1 0,-1 1 0,1 0 0,-1 1 0,1-1 0,-1 1 0,0 0 0,0 0 0,0 1 0,0 0 0,-10 1 0,7 4 0,14-1 0,17 1 0,23-1 0,1-2 0,53-5 0,-75 1 0,1-2 0,-1 0 0,-1-1 0,1-1 0,39-17 0,-60 22 0,0-1 0,0 1 0,0-1 0,0 0 0,0 0 0,-1 0 0,1 0 0,4-5 0,-7 6 0,0 1 0,0 0 0,1-1 0,-1 1 0,0-1 0,0 1 0,0 0 0,0-1 0,1 1 0,-1 0 0,0-1 0,0 1 0,0-1 0,0 1 0,0 0 0,0-1 0,0 1 0,0-1 0,0 1 0,0 0 0,0-1 0,0 1 0,0-1 0,-1 1 0,1 0 0,0-1 0,0 0 0,-1 0 0,0 1 0,0-1 0,0 0 0,0 1 0,0-1 0,-1 0 0,1 1 0,0-1 0,0 1 0,0 0 0,0-1 0,-1 1 0,1 0 0,-2 0 0,-6-2 0,1 1 0,-1 1 0,0 0 0,0 0 0,0 0 0,0 1 0,1 1 0,-11 2 0,16-3 0,0 0 0,1 0 0,-1 0 0,0 0 0,0 1 0,0 0 0,1-1 0,-1 1 0,1 0 0,-1 0 0,1 1 0,0-1 0,0 0 0,0 1 0,0-1 0,0 1 0,1 0 0,-1-1 0,1 1 0,0 0 0,0 0 0,0 0 0,0 0 0,0 0 0,1 0 0,-1 4 0,0 4 0,0 1 0,1-1 0,1 1 0,0 0 0,0-1 0,1 0 0,6 19 0,3 2 0,20 38 0,-16-40 0,13 45 0,-27-73 0,0 1 0,0-1 0,-1 0 0,1 1 0,-1-1 0,0 0 0,0 1 0,0-1 0,0 1 0,0-1 0,-1 0 0,1 1 0,-1-1 0,1 0 0,-1 1 0,-1 1 0,1-3 0,1 0 0,-1 0 0,0 0 0,0 0 0,0 0 0,0 0 0,-1 0 0,1 0 0,0-1 0,0 1 0,0 0 0,-1-1 0,1 1 0,0-1 0,-1 0 0,1 1 0,0-1 0,-1 0 0,1 0 0,0 0 0,-1 0 0,1 0 0,0 0 0,-1 0 0,1 0 0,0-1 0,-1 1 0,1 0 0,-3-2 0,1 1 14,1 0 0,-1 0-1,0 0 1,0 0 0,1-1-1,-1 1 1,1-1-1,-1 0 1,1 0 0,-1 0-1,1 0 1,0 0 0,0 0-1,0-1 1,1 1 0,-1-1-1,0 1 1,1-1 0,-1 0-1,1 1 1,0-1 0,0 0-1,0 0 1,0-3 0,0-2-204,0 1 0,0-1 1,1 0-1,0 1 0,0-1 1,1 0-1,0 1 1,2-12-1,5-8-6636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3:43.558"/>
    </inkml:context>
    <inkml:brush xml:id="br0">
      <inkml:brushProperty name="width" value="0.05" units="cm"/>
      <inkml:brushProperty name="height" value="0.05" units="cm"/>
      <inkml:brushProperty name="color" value="#FF0066"/>
    </inkml:brush>
  </inkml:definitions>
  <inkml:trace contextRef="#ctx0" brushRef="#br0">0 610 24575,'76'-3'0,"79"-13"0,-66 5 0,3801-413-10050,-3302 361 9413,-283 30-293,218-23 4790,-480 52-4294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4.880"/>
    </inkml:context>
    <inkml:brush xml:id="br0">
      <inkml:brushProperty name="width" value="0.05" units="cm"/>
      <inkml:brushProperty name="height" value="0.05" units="cm"/>
      <inkml:brushProperty name="color" value="#FF0066"/>
    </inkml:brush>
  </inkml:definitions>
  <inkml:trace contextRef="#ctx0" brushRef="#br0">677 0 24575,'0'2'0,"0"-1"0,0 1 0,0-1 0,0 1 0,0-1 0,0 0 0,-1 1 0,1-1 0,0 1 0,-1-1 0,1 0 0,-1 1 0,1-1 0,-1 0 0,0 0 0,1 1 0,-1-1 0,0 0 0,0 0 0,0 0 0,0 0 0,0 0 0,0 0 0,-2 1 0,0-1 0,0 0 0,-1 0 0,1 0 0,0 0 0,-1-1 0,1 0 0,0 1 0,-5-1 0,4 0 0,-1 0 0,0 0 0,1 1 0,-1 0 0,-7 2 0,4 0 0,1 1 0,-1 0 0,1 1 0,0 0 0,0 0 0,0 1 0,1 0 0,-11 12 0,-41 62 0,46-64 0,-64 105 0,5 3 0,6 2 0,5 4 0,-60 188 0,103-264 0,-15 81 0,29-118 0,0 1 0,2 0 0,0-1 0,1 1 0,1 0 0,1 0 0,0 0 0,9 30 0,-9-40 0,1-1 0,0 1 0,1-1 0,-1 0 0,1 0 0,1-1 0,-1 1 0,1-1 0,1 0 0,-1 0 0,1 0 0,0-1 0,8 6 0,-4-5 0,0 0 0,0-1 0,1 0 0,-1-1 0,1 0 0,0 0 0,1-1 0,13 1 0,8 0 0,1-3 0,-1 0 0,1-3 0,-1 0 0,45-10 0,-14-2-273,-2-2 0,0-3 0,-1-3 0,112-57 0,-93 35-6553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5.534"/>
    </inkml:context>
    <inkml:brush xml:id="br0">
      <inkml:brushProperty name="width" value="0.05" units="cm"/>
      <inkml:brushProperty name="height" value="0.05" units="cm"/>
      <inkml:brushProperty name="color" value="#FF0066"/>
    </inkml:brush>
  </inkml:definitions>
  <inkml:trace contextRef="#ctx0" brushRef="#br0">85 496 24575,'0'0'0,"-1"0"0,0 0 0,0 0 0,0 1 0,0-1 0,0 0 0,0 1 0,0-1 0,0 0 0,0 1 0,0-1 0,0 1 0,1-1 0,-1 1 0,0 0 0,0-1 0,1 1 0,-1 0 0,0 0 0,1 0 0,-1-1 0,1 1 0,-1 0 0,1 0 0,-1 0 0,1 0 0,0 0 0,-1 0 0,1 0 0,0 0 0,0 0 0,0 0 0,0 0 0,0 0 0,0 1 0,0 6 0,0 0 0,0 0 0,3 11 0,-3-14 0,12 53 0,31 92 0,-18-69 0,6 25 0,45 169 0,-64-220 0,-2 1 0,4 112 0,-17-151 0,3-17 0,0 0 0,0 0 0,0 0 0,-1 0 0,1 0 0,0 0 0,0 0 0,0 0 0,0 0 0,-1 0 0,1 0 0,0 0 0,0 0 0,0 0 0,-1-1 0,1 1 0,0 0 0,0 0 0,0 0 0,0 0 0,-1 0 0,1 0 0,0 0 0,0-1 0,0 1 0,0 0 0,-1 0 0,1 0 0,0 0 0,0 0 0,0-1 0,0 1 0,0 0 0,0 0 0,0 0 0,0-1 0,0 1 0,0 0 0,0 0 0,-14-33 0,-78-296 0,52 173 0,-46-203-453,66 249 226,-8-146 1,26 219 226,5-64 0,-2 92 0,0-1 0,1 1 0,-1 0 0,2 0 0,0 0 0,0 0 0,0 1 0,1-1 0,0 1 0,1 0 0,0 0 0,8-9 0,-11 14 16,1 0 0,0 1 0,0 0 0,0-1 0,0 1 1,1 0-1,-1 1 0,0-1 0,1 1 0,-1-1 1,1 1-1,0 0 0,-1 0 0,1 1 0,0-1 1,0 1-1,0-1 0,-1 1 0,1 1 0,0-1 1,0 0-1,0 1 0,-1 0 0,1 0 0,0 0 0,-1 0 1,7 4-1,4 1 59,-1 1 1,0 1 0,0 0-1,-1 1 1,19 18-1,2 6-75,-1 1 0,46 64 0,42 87 0,-18-8 0,129 311 0,-197-412-1365,-21-49-5461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5.936"/>
    </inkml:context>
    <inkml:brush xml:id="br0">
      <inkml:brushProperty name="width" value="0.05" units="cm"/>
      <inkml:brushProperty name="height" value="0.05" units="cm"/>
      <inkml:brushProperty name="color" value="#FF0066"/>
    </inkml:brush>
  </inkml:definitions>
  <inkml:trace contextRef="#ctx0" brushRef="#br0">37 400 24575,'-9'0'0,"-2"-3"0,0-3 0,5-8 0,9-3 0,13-5 0,15-7 0,14-4 0,13-6 0,12-1 0,7-3 0,6 1 0,2 1 0,-4 2 0,-16 8-8191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6.320"/>
    </inkml:context>
    <inkml:brush xml:id="br0">
      <inkml:brushProperty name="width" value="0.05" units="cm"/>
      <inkml:brushProperty name="height" value="0.05" units="cm"/>
      <inkml:brushProperty name="color" value="#FF0066"/>
    </inkml:brush>
  </inkml:definitions>
  <inkml:trace contextRef="#ctx0" brushRef="#br0">190 390 24575,'-1'-1'0,"0"1"0,-1 0 0,1 0 0,0 0 0,0 0 0,0 1 0,0-1 0,0 0 0,0 0 0,-1 1 0,1-1 0,0 1 0,0-1 0,0 1 0,0-1 0,0 1 0,0 0 0,1-1 0,-1 1 0,0 0 0,0 0 0,0 0 0,1-1 0,-1 1 0,0 0 0,0 2 0,0-1 0,1 0 0,-1 1 0,1-1 0,-1 0 0,1 1 0,0-1 0,0 0 0,0 1 0,0-1 0,1 1 0,-1-1 0,1 3 0,3 6 0,-1 0 0,2 0 0,-1 0 0,8 10 0,101 164 0,-6-11 0,31 89 0,-107-195 0,42 141 0,-70-197 0,-1-7 0,0 0 0,-1 0 0,0 1 0,0-1 0,0 0 0,-1 0 0,1 1 0,-2 6 0,1-12 0,0 0 0,0 0 0,0 0 0,0 0 0,0 1 0,0-1 0,0 0 0,0 0 0,0 0 0,0 0 0,0 0 0,-1 0 0,1 1 0,0-1 0,0 0 0,0 0 0,0 0 0,0 0 0,0 0 0,0 0 0,-1 0 0,1 0 0,0 1 0,0-1 0,0 0 0,0 0 0,0 0 0,-1 0 0,1 0 0,0 0 0,0 0 0,0 0 0,0 0 0,-1 0 0,1 0 0,0 0 0,0 0 0,0 0 0,0 0 0,0 0 0,-1 0 0,1-1 0,0 1 0,0 0 0,0 0 0,0 0 0,-1 0 0,-9-8 0,-8-12 0,-18-32 0,2-3 0,-34-73 0,35 64 0,-332-684 0,308 606 0,48 117 0,2 0 0,0-1 0,-4-44 0,10 66 0,1 0 0,0 0 0,0 0 0,0 0 0,0 0 0,1 0 0,-1 1 0,1-1 0,0 0 0,0 0 0,1 0 0,-1 1 0,1-1 0,-1 1 0,1-1 0,1 1 0,-1 0 0,0 0 0,1 0 0,-1 0 0,1 0 0,0 0 0,0 1 0,0-1 0,0 1 0,0 0 0,1 0 0,-1 0 0,1 1 0,-1-1 0,1 1 0,0 0 0,0-1 0,-1 2 0,1-1 0,6 0 0,6 0 0,-1 0 0,0 2 0,0 0 0,0 0 0,0 2 0,0 0 0,28 9 0,-10 0 0,0 1 0,40 24 0,-57-28 0,0 0 0,0 1 0,-1 1 0,-1 1 0,0 0 0,-1 1 0,15 16 0,-23-22 0,0 0 0,0 1 0,-1-1 0,1 1 0,-2 0 0,1 0 0,-1 0 0,0 1 0,-1-1 0,0 1 0,-1-1 0,1 1 0,-1 0 0,-1-1 0,0 1 0,0 0 0,-2 10 0,-1-3 57,-1-1 0,0 0 0,-1 0 0,-1 0 0,-14 26 0,5-15-626,-1 0 0,-21 24 0,0-6-6257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7.189"/>
    </inkml:context>
    <inkml:brush xml:id="br0">
      <inkml:brushProperty name="width" value="0.05" units="cm"/>
      <inkml:brushProperty name="height" value="0.05" units="cm"/>
      <inkml:brushProperty name="color" value="#FF0066"/>
    </inkml:brush>
  </inkml:definitions>
  <inkml:trace contextRef="#ctx0" brushRef="#br0">11 873 24575,'-4'-15'0,"-2"-14"0,6 28 0,0 1 0,0-1 0,0 1 0,0-1 0,0 1 0,0-1 0,0 1 0,0-1 0,0 1 0,0 0 0,1-1 0,-1 1 0,0-1 0,0 1 0,1-1 0,-1 1 0,0 0 0,0-1 0,1 1 0,-1 0 0,0-1 0,1 1 0,-1 0 0,1-1 0,-1 1 0,0 0 0,1 0 0,-1-1 0,1 1 0,-1 0 0,1 0 0,-1 0 0,0 0 0,1 0 0,-1 0 0,1-1 0,-1 1 0,1 0 0,-1 0 0,1 1 0,-1-1 0,1 0 0,-1 0 0,1 0 0,-1 0 0,1 0 0,-1 0 0,0 1 0,1-1 0,0 0 0,4 2 0,0 1 0,-1-1 0,1 1 0,0-1 0,-1 1 0,0 1 0,1-1 0,-2 1 0,8 7 0,31 40 0,-42-50 0,23 33 0,-1 1 0,32 70 0,20 83 0,-55-138 0,88 291 0,-155-473 0,22 66 0,-38-101 0,-51-140 0,91 228 0,-29-159 0,48 201 0,1 1 0,3-61 0,2 82 0,0 1 0,1 0 0,0-1 0,1 1 0,1 0 0,1 1 0,0-1 0,0 1 0,13-22 0,-16 31 0,1 0 0,-1 1 0,1-1 0,0 1 0,0-1 0,1 1 0,-1 0 0,1 0 0,-1 0 0,1 0 0,0 1 0,0 0 0,0 0 0,1 0 0,-1 0 0,0 0 0,1 1 0,-1 0 0,1 0 0,-1 0 0,1 1 0,0-1 0,-1 1 0,1 0 0,-1 0 0,6 2 0,0 0 0,0 0 0,0 2 0,-1-1 0,1 1 0,-1 1 0,0-1 0,0 1 0,0 1 0,-1 0 0,15 14 0,9 11 0,-1 2 0,-2 1 0,-2 1 0,41 69 0,74 169 0,-115-217 0,2 8 0,-16-32 0,1-2 0,37 58 0,-37-75 0,-14-13 0,1 0 0,-1 0 0,0 0 0,0 0 0,0-1 0,1 1 0,-1 0 0,0 0 0,0 0 0,1 0 0,-1 0 0,0 0 0,0 0 0,0 0 0,1-1 0,-1 1 0,0 0 0,0 0 0,0 0 0,0 0 0,1-1 0,-1 1 0,0 0 0,0 0 0,0 0 0,0-1 0,0 1 0,0 0 0,1 0 0,-1 0 0,0-1 0,0 1 0,0 0 0,0 0 0,0-1 0,0 1 0,0 0 0,0-1 0,0-3 0,0 0 0,0-1 0,-1 1 0,1 0 0,-1-1 0,-1-4 0,-84-260 0,14 52 0,54 153 0,-14-93 0,29 138 0,2 0 0,0-1 0,1 1 0,0-1 0,2 1 0,0 0 0,2-1 0,0 2 0,10-30 0,-10 37 0,1 0 0,0 1 0,1 0 0,0 0 0,0 0 0,1 1 0,1-1 0,-1 2 0,2-1 0,-1 1 0,1 1 0,0-1 0,0 1 0,1 1 0,0 0 0,0 0 0,13-4 0,-15 7 0,-1 0 0,1 1 0,1 0 0,-1 0 0,0 1 0,0 0 0,1 0 0,-1 1 0,0 0 0,1 0 0,-1 1 0,0 0 0,1 1 0,-1-1 0,0 2 0,0-1 0,15 8 0,-11-3 0,1 0 0,-2 1 0,1 1 0,-1 0 0,0 1 0,-1 0 0,0 0 0,-1 1 0,15 21 0,4 13 0,-1 1 0,-3 1 0,21 56 0,43 158 0,13 30 0,-68-216 233,-15-39-766,-3 1 1,18 58-1,-25-56-6293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8.780"/>
    </inkml:context>
    <inkml:brush xml:id="br0">
      <inkml:brushProperty name="width" value="0.05" units="cm"/>
      <inkml:brushProperty name="height" value="0.05" units="cm"/>
      <inkml:brushProperty name="color" value="#FF0066"/>
    </inkml:brush>
  </inkml:definitions>
  <inkml:trace contextRef="#ctx0" brushRef="#br0">32 11 24575,'-1'-1'0,"0"1"0,1-1 0,-1 0 0,1 0 0,-1 1 0,0-1 0,0 0 0,1 1 0,-1-1 0,0 1 0,0-1 0,0 1 0,0-1 0,1 1 0,-1-1 0,0 1 0,0 0 0,0 0 0,0 0 0,0-1 0,0 1 0,0 0 0,0 0 0,0 0 0,0 0 0,0 0 0,-2 1 0,3 0 0,-1 0 0,0 0 0,1 0 0,-1 0 0,1 0 0,-1 0 0,1 0 0,-1 0 0,1 0 0,0 0 0,0 0 0,-1 0 0,1 0 0,0 0 0,0 0 0,0 0 0,0 1 0,0-1 0,1 0 0,-1 0 0,0 0 0,0 0 0,1 2 0,9 28 0,1-1 0,1 1 0,18 32 0,5 9 0,100 210 317,46 116-1999,-171-373-5144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9.182"/>
    </inkml:context>
    <inkml:brush xml:id="br0">
      <inkml:brushProperty name="width" value="0.05" units="cm"/>
      <inkml:brushProperty name="height" value="0.05" units="cm"/>
      <inkml:brushProperty name="color" value="#FF0066"/>
    </inkml:brush>
  </inkml:definitions>
  <inkml:trace contextRef="#ctx0" brushRef="#br0">1 1 24575,'3'3'0,"3"1"0,7-1 0,4 3 0,5 0 0,4 2 0,4-1 0,2 2 0,2 2 0,-3 2 0,0 2 0,-3-2 0,-3-1 0,-4-1 0,-4-4-8191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09.553"/>
    </inkml:context>
    <inkml:brush xml:id="br0">
      <inkml:brushProperty name="width" value="0.05" units="cm"/>
      <inkml:brushProperty name="height" value="0.05" units="cm"/>
      <inkml:brushProperty name="color" value="#FF0066"/>
    </inkml:brush>
  </inkml:definitions>
  <inkml:trace contextRef="#ctx0" brushRef="#br0">80 1 24575,'16'88'0,"-16"-75"41,0 1-1,0 0 1,-2 0-1,1-1 1,-2 1 0,0-1-1,-5 14 1,-40 87-837,32-80-98,1-1-5932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0.396"/>
    </inkml:context>
    <inkml:brush xml:id="br0">
      <inkml:brushProperty name="width" value="0.05" units="cm"/>
      <inkml:brushProperty name="height" value="0.05" units="cm"/>
      <inkml:brushProperty name="color" value="#FF0066"/>
    </inkml:brush>
  </inkml:definitions>
  <inkml:trace contextRef="#ctx0" brushRef="#br0">1 0 24575,'66'124'0,"282"547"0,-253-492 0,86 165 0,-51-134-661,-115-188-43,-4-6-6122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2.606"/>
    </inkml:context>
    <inkml:brush xml:id="br0">
      <inkml:brushProperty name="width" value="0.05" units="cm"/>
      <inkml:brushProperty name="height" value="0.05" units="cm"/>
      <inkml:brushProperty name="color" value="#FF0066"/>
    </inkml:brush>
  </inkml:definitions>
  <inkml:trace contextRef="#ctx0" brushRef="#br0">0 117 24575,'0'3'0,"0"4"0,3 3 0,1 4 0,-1 4 0,0 2 0,-1 4 0,-1 0 0,0 2 0,-1 0 0,-3-2 0,0-3 0,-1-1 0,1-4-8191</inkml:trace>
  <inkml:trace contextRef="#ctx0" brushRef="#br0" timeOffset="1">67 0 24575,'-3'0'0,"-3"0"0,-2 3 0,-1 4 0,0 3 0,5 3 0,3-1-8191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0.795"/>
    </inkml:context>
    <inkml:brush xml:id="br0">
      <inkml:brushProperty name="width" value="0.05" units="cm"/>
      <inkml:brushProperty name="height" value="0.05" units="cm"/>
      <inkml:brushProperty name="color" value="#FF0066"/>
    </inkml:brush>
  </inkml:definitions>
  <inkml:trace contextRef="#ctx0" brushRef="#br0">1 1 24575,'2'3'0,"5"1"0,3-1 0,4 3 0,4 0 0,5 2 0,2-1 0,2 2 0,2 2 0,-1 2 0,1-1 0,-2 0 0,0 0 0,-2 3 0,-2-3 0,-2-3 0,1-3 0,-3-2-8191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1.155"/>
    </inkml:context>
    <inkml:brush xml:id="br0">
      <inkml:brushProperty name="width" value="0.05" units="cm"/>
      <inkml:brushProperty name="height" value="0.05" units="cm"/>
      <inkml:brushProperty name="color" value="#FF0066"/>
    </inkml:brush>
  </inkml:definitions>
  <inkml:trace contextRef="#ctx0" brushRef="#br0">99 4 24575,'0'-1'0,"0"1"0,0 0 0,0 0 0,0 0 0,0 0 0,0 0 0,0 0 0,0 0 0,0 0 0,0 0 0,0 0 0,0-1 0,0 1 0,0 0 0,0 0 0,0 0 0,0 0 0,0 0 0,0 0 0,0 0 0,0 0 0,0 0 0,-1 0 0,1 0 0,0 0 0,0-1 0,0 1 0,0 0 0,0 0 0,0 0 0,0 0 0,0 0 0,0 0 0,0 0 0,0 0 0,0 0 0,0 0 0,0 0 0,-1 0 0,1 0 0,0 0 0,0 0 0,0 0 0,0 0 0,0 0 0,0 0 0,0 0 0,0 0 0,0 0 0,0 0 0,0 0 0,-1 0 0,1 0 0,0 0 0,0 0 0,0 0 0,0 0 0,0 0 0,0 0 0,-6 6 0,-5 9 0,-2 23 0,2 0 0,1 0 0,2 1 0,-4 52 0,7-54 0,-2 63 0,7-100 6,0-1 0,0 1 0,0 0-1,0 0 1,0 0 0,0 0 0,0 0 0,0 0-1,0 0 1,0 0 0,-1-1 0,1 1-1,0 0 1,0 0 0,0 0 0,0 0 0,0 0-1,0 0 1,0 0 0,-1 0 0,1 0 0,0 0-1,0 0 1,0 0 0,0 0 0,0 0-1,0 0 1,0 0 0,-1 0 0,1 0 0,0 0-1,0 0 1,0 0 0,0 0 0,0 0 0,0 0-1,0 0 1,-1 0 0,1 0 0,0 0-1,0 0 1,0 0 0,0 1 0,0-1 0,0 0-1,0 0 1,0 0 0,0 0 0,-1 0-1,1 0 1,0 0 0,0 0 0,0 0 0,0 1-1,0-1 1,0 0 0,0 0 0,0 0 0,-4-10-1713,1-1-5119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1.779"/>
    </inkml:context>
    <inkml:brush xml:id="br0">
      <inkml:brushProperty name="width" value="0.05" units="cm"/>
      <inkml:brushProperty name="height" value="0.05" units="cm"/>
      <inkml:brushProperty name="color" value="#FF0066"/>
    </inkml:brush>
  </inkml:definitions>
  <inkml:trace contextRef="#ctx0" brushRef="#br0">2 10 24575,'-1'-6'0,"1"2"0,8 10 0,-1 1 0,0 1 0,0-1 0,-1 2 0,0-1 0,7 14 0,23 51 0,-18-35 0,312 526 0,6-20 0,-148-235 0,-110-171 0,39 59 0,-99-177 342,-18-20-377,0 0 0,1 1 0,-1-1 0,0 0 0,1 0 1,-1 1-1,0-1 0,1 0 0,-1 0 0,1 1 0,-1-1 1,0 0-1,1 0 0,-1 0 0,1 0 0,-1 0 0,1 0 1,-1 0-1,1 0 0,-1 0 0,1 0 0,-1 0 1,0 0-1,1 0 0,-1 0 0,1 0 0,-1 0 0,1 0 1,-1-1-1,0 1 0,1 0 0,-1 0 0,1 0 0,-1-1 1,0 1-1,1 0 0,-1-1 0,0 1 0,1 0 0,-1-1 1,0 1-1,1 0 0,-1-1 0,0 1 0,0-1 0,0 1 1,1 0-1,-1-1 0,3-9-6791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2.162"/>
    </inkml:context>
    <inkml:brush xml:id="br0">
      <inkml:brushProperty name="width" value="0.05" units="cm"/>
      <inkml:brushProperty name="height" value="0.05" units="cm"/>
      <inkml:brushProperty name="color" value="#FF0066"/>
    </inkml:brush>
  </inkml:definitions>
  <inkml:trace contextRef="#ctx0" brushRef="#br0">0 1 24575,'21'1'0,"0"0"0,0 2 0,0 1 0,-1 0 0,1 1 0,-1 1 0,20 10 0,-7-1 0,-1 1 0,0 2 0,35 27 0,-27-21-1365,-25-16-5461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2.534"/>
    </inkml:context>
    <inkml:brush xml:id="br0">
      <inkml:brushProperty name="width" value="0.05" units="cm"/>
      <inkml:brushProperty name="height" value="0.05" units="cm"/>
      <inkml:brushProperty name="color" value="#FF0066"/>
    </inkml:brush>
  </inkml:definitions>
  <inkml:trace contextRef="#ctx0" brushRef="#br0">136 1 24575,'-3'0'0,"0"3"0,-1 3 0,1 8 0,1 3 0,1 2 0,-2 9 0,-4 5 0,-4 4 0,-2 0 0,-2 0 0,-2 0 0,3-4 0,0-2 0,1-4 0,1-5-8191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2.935"/>
    </inkml:context>
    <inkml:brush xml:id="br0">
      <inkml:brushProperty name="width" value="0.05" units="cm"/>
      <inkml:brushProperty name="height" value="0.05" units="cm"/>
      <inkml:brushProperty name="color" value="#FF0066"/>
    </inkml:brush>
  </inkml:definitions>
  <inkml:trace contextRef="#ctx0" brushRef="#br0">0 1 24575,'30'35'0,"-3"2"0,-1 1 0,38 74 0,-37-62 0,522 891 0,-449-771 0,317 454 0,-268-399 0,-123-179 0,-1 2 0,-3 0 0,16 53 0,-33-84 0,4 33 0,-1-3 0,-8-45-114,1 0 1,-1 0-1,1 1 0,0-1 0,0 0 1,0 0-1,0 0 0,0 0 0,0-1 1,0 1-1,2 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3.301"/>
    </inkml:context>
    <inkml:brush xml:id="br0">
      <inkml:brushProperty name="width" value="0.05" units="cm"/>
      <inkml:brushProperty name="height" value="0.05" units="cm"/>
      <inkml:brushProperty name="color" value="#FF0066"/>
    </inkml:brush>
  </inkml:definitions>
  <inkml:trace contextRef="#ctx0" brushRef="#br0">25 0 24575,'-3'2'0,"1"0"0,0 1 0,-1-1 0,1 1 0,0 0 0,1-1 0,-1 1 0,0 0 0,1 0 0,0 0 0,-2 4 0,3-5 0,0-1 0,-1 1 0,1-1 0,0 1 0,0-1 0,1 1 0,-1-1 0,0 1 0,0-1 0,1 0 0,-1 1 0,1-1 0,-1 1 0,1-1 0,0 0 0,0 1 0,-1-1 0,1 0 0,0 0 0,0 0 0,0 1 0,0-1 0,0 0 0,1 0 0,-1 0 0,1 0 0,14 9 0,1-1 0,-1-1 0,2-1 0,-1-1 0,0 0 0,34 6 0,-10-1 0,21 7 181,-22-5-696,1-2-1,58 7 1,-78-16-6311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13.656"/>
    </inkml:context>
    <inkml:brush xml:id="br0">
      <inkml:brushProperty name="width" value="0.05" units="cm"/>
      <inkml:brushProperty name="height" value="0.05" units="cm"/>
      <inkml:brushProperty name="color" value="#FF0066"/>
    </inkml:brush>
  </inkml:definitions>
  <inkml:trace contextRef="#ctx0" brushRef="#br0">220 8 24575,'-1'-1'0,"0"0"0,0 0 0,0 1 0,0-1 0,0 1 0,0-1 0,-1 1 0,1-1 0,0 1 0,0-1 0,0 1 0,-1 0 0,1 0 0,0 0 0,-1 0 0,1 0 0,0 0 0,0 0 0,-1 0 0,1 0 0,0 1 0,-1-1 0,1 0 0,0 1 0,0-1 0,0 1 0,0-1 0,-1 1 0,1 0 0,0 0 0,0-1 0,0 1 0,-1 2 0,-6 3 0,1 1 0,0 1 0,-8 10 0,9-11 0,-13 15 0,2 1 0,1 1 0,1 0 0,-19 40 0,27-50 0,2 1 0,0 0 0,0 0 0,1 0 0,1 0 0,1 1 0,0-1 0,1 1 0,1 30 0,7-26 342,-6-19-383,-1-1 0,0 1 1,0-1-1,0 0 0,1 1 1,-1-1-1,0 0 1,1 1-1,-1-1 0,0 0 1,1 1-1,-1-1 0,0 0 1,1 0-1,-1 1 0,1-1 1,-1 0-1,0 0 1,1 0-1,-1 0 0,1 1 1,-1-1-1,1 0 0,-1 0 1,1 0-1,-1 0 0,0 0 1,1 0-1,-1 0 1,1 0-1,-1 0 0,1-1 1,-1 1-1,1 0 0,-1 0 1,0 0-1,1 0 1,-1-1-1,1 1 0,-1 0 1,1-1-1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26.633"/>
    </inkml:context>
    <inkml:brush xml:id="br0">
      <inkml:brushProperty name="width" value="0.05" units="cm"/>
      <inkml:brushProperty name="height" value="0.05" units="cm"/>
      <inkml:brushProperty name="color" value="#FF0066"/>
    </inkml:brush>
  </inkml:definitions>
  <inkml:trace contextRef="#ctx0" brushRef="#br0">150 1348 24575,'1'0'0,"0"0"0,0 0 0,0 0 0,0 0 0,0 0 0,0 0 0,0 0 0,0 0 0,0-1 0,0 1 0,0 0 0,0-1 0,0 1 0,0 0 0,1-2 0,-2 2 0,0 0 0,0-1 0,0 1 0,0 0 0,0-1 0,0 1 0,0 0 0,0-1 0,0 1 0,0 0 0,0-1 0,-1 1 0,1 0 0,0 0 0,0-1 0,0 1 0,-1 0 0,1 0 0,0-1 0,0 1 0,-1 0 0,1 0 0,0 0 0,0-1 0,-1 1 0,1 0 0,0 0 0,-1 0 0,1 0 0,-5-3 0,0 1 0,1 0 0,-1 0 0,0 0 0,-6-1 0,7 2 0,1 1 0,-1-1 0,1 1 0,-1 0 0,1 0 0,-1 0 0,0 1 0,1-1 0,-1 1 0,1 0 0,0 0 0,-1 0 0,1 0 0,0 1 0,0-1 0,-4 3 0,3 0 0,0-1 0,0 0 0,1 0 0,0 1 0,0 0 0,0 0 0,0 0 0,0 0 0,1 0 0,-4 8 0,1 4 0,0 0 0,0 0 0,2 1 0,0-1 0,-1 32 0,2-17 0,2 1 0,7 53 0,-6-74 0,1 1 0,1-1 0,0 0 0,1 1 0,0-1 0,0-1 0,1 1 0,0-1 0,1 1 0,11 14 0,-14-22 0,1 0 0,-1 0 0,0 0 0,1 0 0,-1-1 0,1 1 0,0-1 0,0 0 0,0 0 0,0 0 0,0 0 0,0-1 0,1 0 0,-1 0 0,0 0 0,1 0 0,-1-1 0,0 0 0,1 0 0,-1 0 0,1 0 0,-1-1 0,1 1 0,-1-1 0,0 0 0,1-1 0,6-2 0,9-5 0,0-1 0,-1-1 0,0 0 0,23-19 0,-38 27 0,491-404-2031,-310 247 1042,385-311-1486,24 33 723,-396 310 1477,-139 94 138,87-37 0,-124 62 466,0 1 1,38-8 0,-52 14-290,0 1 0,0 0 0,1 0 0,-1 1 0,0 0 0,0 1 0,1 0 0,-1 0 1,0 1-1,13 4 0,14 11-1865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27.448"/>
    </inkml:context>
    <inkml:brush xml:id="br0">
      <inkml:brushProperty name="width" value="0.05" units="cm"/>
      <inkml:brushProperty name="height" value="0.05" units="cm"/>
      <inkml:brushProperty name="color" value="#FF0066"/>
    </inkml:brush>
  </inkml:definitions>
  <inkml:trace contextRef="#ctx0" brushRef="#br0">12 640 24575,'-11'-10'0,"13"29"0,15 38 0,2 0 0,37 79 0,-52-127 0,0-1 0,0 0 0,1 0 0,0 0 0,9 10 0,-12-16 0,0 0 0,0 0 0,1 0 0,-1 0 0,1 0 0,0 0 0,-1-1 0,1 1 0,0-1 0,0 0 0,0 0 0,0 0 0,0 0 0,0 0 0,0-1 0,1 1 0,-1-1 0,0 0 0,5 0 0,2-1 0,-1-1 0,1 0 0,-1-1 0,1 1 0,-1-2 0,12-5 0,53-33 0,-43 22 0,288-172-620,535-306-2110,-645 387 1923,-24 15-3227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3.012"/>
    </inkml:context>
    <inkml:brush xml:id="br0">
      <inkml:brushProperty name="width" value="0.05" units="cm"/>
      <inkml:brushProperty name="height" value="0.05" units="cm"/>
      <inkml:brushProperty name="color" value="#FF0066"/>
    </inkml:brush>
  </inkml:definitions>
  <inkml:trace contextRef="#ctx0" brushRef="#br0">211 10 24575,'1'0'0,"0"0"0,0-1 0,-1 1 0,1 0 0,0 0 0,-1 0 0,1-1 0,0 1 0,-1 0 0,1-1 0,0 1 0,-1 0 0,1-1 0,0 1 0,-1-1 0,1 1 0,-1-1 0,1 1 0,0-2 0,-3 0 0,-8 7 0,-20 14 0,-51 43 0,67-49 0,0 0 0,1 1 0,0 1 0,1 0 0,-11 18 0,21-30 0,0 0 0,1-1 0,0 1 0,-1 0 0,1 0 0,0 0 0,0 0 0,1 0 0,-1 0 0,1 0 0,-1 1 0,1-1 0,0 0 0,0 0 0,1 0 0,0 6 0,0-7 0,0 1 0,0-1 0,0 0 0,1 1 0,-1-1 0,1 0 0,-1 0 0,1 0 0,0 0 0,0 0 0,0 0 0,0 0 0,0-1 0,0 1 0,1-1 0,-1 0 0,0 1 0,1-1 0,-1 0 0,4 1 0,4 0 0,-1 0 0,1 0 0,0-1 0,0 0 0,0 0 0,0-1 0,0 0 0,-1-1 0,1-1 0,17-3 0,-15 2 0,0-1 0,1 0 0,-2-1 0,1 0 0,0-1 0,-1 0 0,19-15 0,-12 4-1365,-6 1-5461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4:28.054"/>
    </inkml:context>
    <inkml:brush xml:id="br0">
      <inkml:brushProperty name="width" value="0.05" units="cm"/>
      <inkml:brushProperty name="height" value="0.05" units="cm"/>
      <inkml:brushProperty name="color" value="#FF0066"/>
    </inkml:brush>
  </inkml:definitions>
  <inkml:trace contextRef="#ctx0" brushRef="#br0">30 439 24575,'-11'-3'0,"11"2"0,0 1 0,-1 0 0,1-1 0,-1 1 0,1 0 0,0 0 0,-1-1 0,1 1 0,-1 0 0,1 0 0,0 0 0,-1 0 0,1-1 0,-1 1 0,1 0 0,-1 0 0,1 0 0,-1 0 0,1 0 0,0 0 0,-1 0 0,1 0 0,-1 1 0,1-1 0,-1 0 0,1 0 0,-1 0 0,1 0 0,0 0 0,-1 1 0,1-1 0,-1 0 0,1 0 0,0 1 0,-1-1 0,1 0 0,0 1 0,-1-1 0,1 0 0,0 1 0,0-1 0,-1 1 0,1-1 0,0 0 0,0 1 0,0-1 0,-1 1 0,1-1 0,0 1 0,0-1 0,0 1 0,0-1 0,0 0 0,0 2 0,-1 5 0,1 0 0,0 0 0,0 0 0,1 0 0,2 12 0,1 10 0,-2 60 0,-3-62 0,1 1 0,2-1 0,0 0 0,10 38 0,-11-61 0,0 0 0,0-1 0,1 1 0,-1 0 0,1-1 0,0 1 0,0-1 0,1 0 0,-1 0 0,1 0 0,-1 0 0,1 0 0,0 0 0,0-1 0,0 1 0,1-1 0,-1 0 0,1 0 0,-1 0 0,1 0 0,-1-1 0,1 0 0,5 2 0,4-1 0,-1 0 0,0-1 0,1-1 0,-1 0 0,0 0 0,22-5 0,18-3 39,85-27 0,49-30-217,-120 40-51,1070-411-5243,-730 278 5198,-74 29-1842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5:19.517"/>
    </inkml:context>
    <inkml:brush xml:id="br0">
      <inkml:brushProperty name="width" value="0.05" units="cm"/>
      <inkml:brushProperty name="height" value="0.05" units="cm"/>
      <inkml:brushProperty name="color" value="#FF0066"/>
    </inkml:brush>
  </inkml:definitions>
  <inkml:trace contextRef="#ctx0" brushRef="#br0">2372 50 24575,'-151'-1'-37,"-306"8"-329,360-1 279,1 5-1,-159 39 1,199-34 109,1 3-1,0 3 0,2 2 0,1 2 1,-70 46-1,61-29-268,2 2 0,2 3 0,-92 101 1,79-65 9,4 3-1,3 3 1,5 2 0,4 3 0,-83 200 0,103-205-49,3 2-1,-33 171 1,56-212 245,2-1 0,2 1-1,2 0 1,3 0 0,2 0 0,2 0 0,12 52-1,-9-73 35,1-1 0,1 0 0,2 0 0,0-1 0,2 0 0,1-1 0,2-1 0,0-1 0,2 0 0,42 43 0,-32-41 7,2-1 1,1-1 0,0-2 0,2-1-1,1-2 1,1-1 0,74 27 0,-36-22-47,1-4 0,1-3 1,0-3-1,129 6 0,-61-17-138,230-24-1,-249 5 185,0-5 0,-2-6 0,-1-5 0,-2-5 0,-1-5 0,129-67 0,-155 60 0,-3-3 0,160-124 0,-183 120 0,-3-3 0,-2-3 0,99-127 0,-126 139 68,-2-1-1,-2-2 0,-2-1 1,-3-1-1,-2-1 0,-3-1 1,-2-1-1,-3-1 0,14-98 1,-25 111-20,-1 0 0,-3 0 0,-1 0 0,-3 0 0,-1 0 0,-3 1 0,-2-1 0,-1 2 0,-3-1 1,-1 1-1,-2 1 0,-3 1 0,-30-53 0,25 57-52,-1 2 0,-2 0 0,-1 2 0,-2 1 0,-2 2 0,-58-47 0,43 44-9,-2 2 1,-1 3 0,-1 1-1,-87-32 1,58 31-9,-2 4 1,-132-22-1,97 30 7,-148-1 0,96 19-459,1 7 1,-1 8-1,-185 42 0,171-17-2189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2.070"/>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1.713"/>
    </inkml:context>
    <inkml:brush xml:id="br0">
      <inkml:brushProperty name="width" value="0.05" units="cm"/>
      <inkml:brushProperty name="height" value="0.05" units="cm"/>
      <inkml:brushProperty name="color" value="#FF0066"/>
    </inkml:brush>
  </inkml:definitions>
  <inkml:trace contextRef="#ctx0" brushRef="#br0">726 608 24575,'43'-57'0,"62"-87"0,-93 124 0,-1 0 0,-1-1 0,0 0 0,-2 0 0,10-37 0,-16 50 0,0-1 0,-1 0 0,0 0 0,-1 0 0,0 0 0,0 0 0,-1 0 0,0 0 0,-1 1 0,0-1 0,0 0 0,-6-13 0,5 15 0,-1 1 0,1-1 0,-1 1 0,-1 0 0,1 0 0,-1 0 0,0 1 0,0 0 0,-1-1 0,1 2 0,-1-1 0,-1 1 0,1 0 0,0 0 0,-11-4 0,-1 2 0,1 0 0,-1 1 0,0 1 0,0 1 0,0 1 0,-1 0 0,1 1 0,0 1 0,-1 1 0,1 1 0,-19 3 0,3 2 0,1 1 0,0 2 0,0 1 0,-61 31 0,69-29 0,0 1 0,1 1 0,1 2 0,0 0 0,-31 31 0,46-39 0,1 0 0,-1 0 0,2 1 0,-1 0 0,1 0 0,1 0 0,-5 12 0,7-15 0,1 0 0,0 0 0,1 1 0,-1-1 0,1 1 0,1-1 0,0 0 0,0 1 0,0-1 0,1 1 0,0-1 0,2 9 0,1-4 0,1 0 0,0 0 0,1 0 0,1 0 0,0-1 0,0 0 0,1 0 0,0-1 0,1 0 0,0-1 0,1 1 0,0-2 0,12 9 0,20 12 0,88 47 0,-128-76 0,118 60 0,-43-23 0,76 49 0,-141-78 0,0 1 0,-1-1 0,0 2 0,0 0 0,-1 0 0,10 12 0,-17-18 0,-1 0 0,1 0 0,-1 0 0,0 0 0,0 0 0,0 0 0,0 0 0,-1 1 0,0-1 0,0 1 0,0-1 0,0 1 0,-1-1 0,1 1 0,-1-1 0,0 1 0,-1 0 0,1-1 0,-1 1 0,0-1 0,0 1 0,-3 6 0,-1-2 0,0 0 0,0-1 0,-1 0 0,0 0 0,-1 0 0,1-1 0,-2 0 0,1 0 0,-1-1 0,0 0 0,0 0 0,0-1 0,-11 6 0,-13 4 0,0-1 0,-48 15 0,36-15 0,-1-3 0,-1-1 0,-53 3 0,70-11 0,0-1 0,-1-1 0,1-1 0,0-2 0,1-1 0,-35-10 0,51 11 38,1-1 0,0 0 0,0-1 0,0 0 0,1-1 0,0 0 0,0 0 0,-12-12 0,16 14-152,1-1 0,1-1 0,-1 1 0,1-1 1,0 0-1,0 0 0,0 0 0,1 0 1,0-1-1,0 1 0,1-1 0,0 0 1,0 0-1,-2-12 0,2-28-6712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2.162"/>
    </inkml:context>
    <inkml:brush xml:id="br0">
      <inkml:brushProperty name="width" value="0.05" units="cm"/>
      <inkml:brushProperty name="height" value="0.05" units="cm"/>
      <inkml:brushProperty name="color" value="#FF0066"/>
    </inkml:brush>
  </inkml:definitions>
  <inkml:trace contextRef="#ctx0" brushRef="#br0">350 365 24575,'2'-4'0,"0"-1"0,-1 1 0,0-1 0,0 0 0,0 0 0,0 1 0,-1-1 0,0 0 0,0 0 0,0 0 0,-1 1 0,0-1 0,1 0 0,-2 0 0,1 1 0,0-1 0,-1 1 0,0-1 0,0 1 0,-5-7 0,5 7 0,0 0 0,0 1 0,-1-1 0,0 1 0,0-1 0,0 1 0,0 0 0,0 0 0,0 1 0,-1-1 0,0 1 0,1-1 0,-1 1 0,0 0 0,0 1 0,0-1 0,0 1 0,0-1 0,0 1 0,-1 0 0,1 1 0,-8-1 0,4 2 0,1 0 0,0 1 0,0 0 0,0 1 0,0 0 0,0 0 0,0 0 0,1 1 0,0-1 0,0 2 0,0-1 0,0 1 0,0 0 0,1 0 0,-6 7 0,-3 4 0,1 1 0,1 0 0,0 1 0,-9 21 0,9-14 0,0 1 0,2 1 0,1 0 0,2 0 0,0 1 0,-5 55 0,10-63 0,2 0 0,0 0 0,1 0 0,1-1 0,1 1 0,0-1 0,2 1 0,0-1 0,1 0 0,16 33 0,-18-45 0,0 0 0,1 0 0,0 0 0,0-1 0,0 1 0,0-1 0,1 0 0,0-1 0,1 0 0,-1 0 0,1 0 0,0 0 0,0-1 0,0-1 0,1 1 0,-1-1 0,11 3 0,-9-4 0,1 0 0,-1-1 0,1 0 0,-1-1 0,1 0 0,0-1 0,-1 1 0,1-2 0,-1 1 0,0-2 0,1 1 0,-1-1 0,0 0 0,13-8 0,-4 1 0,-1-1 0,0-1 0,0-1 0,-1 0 0,-1-1 0,0 0 0,-1-2 0,-1 1 0,0-2 0,-2 0 0,1 0 0,-2-1 0,15-34 0,-12 20 0,-2 0 0,-1 0 0,-1-1 0,-2 0 0,-1-1 0,-1 0 0,-1-55 0,-5 56 0,-1 1 0,-1 0 0,-16-61 0,16 80 0,-1 0 0,-1 0 0,0 1 0,-1-1 0,0 1 0,-1 0 0,0 1 0,0 0 0,-2 0 0,1 1 0,-1-1 0,-11-8 0,14 15-72,0 0 1,0 0-1,-1 1 0,1-1 0,-1 1 0,0 1 0,0-1 0,0 1 1,0 1-1,0-1 0,0 1 0,-1 0 0,1 1 0,0 0 0,-1 0 1,1 0-1,0 1 0,-12 3 0,-25 8-6754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2.536"/>
    </inkml:context>
    <inkml:brush xml:id="br0">
      <inkml:brushProperty name="width" value="0.05" units="cm"/>
      <inkml:brushProperty name="height" value="0.05" units="cm"/>
      <inkml:brushProperty name="color" value="#FF0066"/>
    </inkml:brush>
  </inkml:definitions>
  <inkml:trace contextRef="#ctx0" brushRef="#br0">0 145 24575,'0'-8'0,"1"0"0,0 0 0,0 0 0,1 1 0,0-1 0,0 1 0,1-1 0,0 1 0,0 0 0,7-12 0,-7 16 0,-1-1 0,1 0 0,-1 1 0,1 0 0,0-1 0,0 1 0,1 1 0,-1-1 0,1 0 0,-1 1 0,1 0 0,0-1 0,0 1 0,0 1 0,0-1 0,0 1 0,0-1 0,0 1 0,1 1 0,6-2 0,-7 3 0,0-1 0,0 1 0,0 0 0,-1 0 0,1 0 0,0 0 0,0 1 0,-1 0 0,1-1 0,-1 1 0,0 1 0,1-1 0,-1 0 0,0 1 0,0-1 0,-1 1 0,1 0 0,0 0 0,-1 0 0,4 7 0,4 6 0,0 1 0,-2 0 0,7 18 0,-3-1 0,-1-1 0,-2 2 0,-1-1 0,3 41 0,2 141 0,-5-56 0,-3-118-1365,0-12-5461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2.908"/>
    </inkml:context>
    <inkml:brush xml:id="br0">
      <inkml:brushProperty name="width" value="0.05" units="cm"/>
      <inkml:brushProperty name="height" value="0.05" units="cm"/>
      <inkml:brushProperty name="color" value="#FF0066"/>
    </inkml:brush>
  </inkml:definitions>
  <inkml:trace contextRef="#ctx0" brushRef="#br0">47 183 24575,'-8'-11'0,"1"-1"0,1 0 0,-1-1 0,-5-20 0,10 30 0,1-1 0,0 0 0,0 0 0,0-1 0,1 1 0,-1 0 0,1 0 0,0 0 0,0 0 0,1 0 0,-1-1 0,1 1 0,0 0 0,0 0 0,0 0 0,1 1 0,-1-1 0,1 0 0,3-5 0,-4 8 0,-1 0 0,1 0 0,-1 0 0,1 0 0,0 0 0,-1 0 0,1 0 0,0 0 0,0 1 0,0-1 0,-1 0 0,1 0 0,0 1 0,0-1 0,0 1 0,0-1 0,0 1 0,0-1 0,0 1 0,0-1 0,1 1 0,-1 0 0,0 0 0,0 0 0,0-1 0,0 1 0,0 0 0,0 1 0,1-1 0,-1 0 0,0 0 0,0 0 0,0 1 0,0-1 0,0 0 0,0 1 0,0-1 0,0 1 0,0-1 0,0 1 0,0 0 0,0-1 0,0 1 0,0 0 0,1 1 0,1 2 0,0 0 0,0 0 0,0 0 0,-1 1 0,1-1 0,-1 1 0,0 0 0,0-1 0,1 8 0,1 11 0,-1 0 0,0 1 0,-2-1 0,-1 1 0,-5 44 0,-31 119 0,29-154 0,1-5 0,-7 24 0,3 0 0,2 0 0,-1 68 0,9-114 0,0 1 0,0-1 0,1 0 0,0 1 0,0-1 0,1 0 0,0 0 0,0 0 0,0 0 0,0-1 0,1 1 0,4 5 0,-5-8 0,0 0 0,1-1 0,-1 0 0,1 1 0,0-1 0,0 0 0,0 0 0,0 0 0,0-1 0,0 1 0,0-1 0,1 0 0,-1 0 0,0 0 0,1 0 0,-1 0 0,1-1 0,-1 1 0,1-1 0,-1 0 0,1 0 0,6-1 0,3-1 57,1-1 0,-1 0 0,0-1 0,0 0 0,18-8 0,58-37-1764,-25 9-5119</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3.262"/>
    </inkml:context>
    <inkml:brush xml:id="br0">
      <inkml:brushProperty name="width" value="0.05" units="cm"/>
      <inkml:brushProperty name="height" value="0.05" units="cm"/>
      <inkml:brushProperty name="color" value="#FF0066"/>
    </inkml:brush>
  </inkml:definitions>
  <inkml:trace contextRef="#ctx0" brushRef="#br0">670 206 24575,'0'-10'0,"0"1"0,-2 0 0,1-1 0,-1 1 0,0 0 0,-1 0 0,0 0 0,0 0 0,-1 1 0,0-1 0,-1 1 0,-5-8 0,5 9 0,0 1 0,0 0 0,0 1 0,-1-1 0,1 1 0,-1 0 0,-1 1 0,1-1 0,-1 1 0,1 0 0,-1 1 0,0 0 0,-1 0 0,-14-4 0,1 4 0,0 0 0,0 2 0,-1 0 0,1 1 0,0 1 0,-1 1 0,1 1 0,-27 8 0,21-4 0,1 1 0,0 2 0,0 1 0,1 0 0,-45 30 0,59-34 0,0 1 0,1 0 0,0 1 0,1 0 0,0 0 0,-16 22 0,23-28 0,-1 1 0,1 0 0,0 1 0,0-1 0,0 0 0,0 1 0,1-1 0,0 1 0,0-1 0,0 1 0,0-1 0,1 1 0,0 0 0,0-1 0,0 1 0,0 0 0,1-1 0,0 1 0,0 0 0,0-1 0,0 1 0,4 6 0,0-2 0,1 0 0,-1-1 0,1 0 0,1-1 0,0 1 0,0-1 0,0 0 0,1-1 0,14 11 0,10 2 0,42 20 0,-66-35 0,278 124 0,-280-125 0,13 6 0,25 17 0,-39-23 0,0 0 0,-1 1 0,1-1 0,-1 1 0,0 0 0,0 1 0,-1-1 0,1 1 0,-1 0 0,3 6 0,-5-9 0,0 0 0,0 1 0,-1-1 0,1 1 0,-1-1 0,0 1 0,0-1 0,0 1 0,0-1 0,0 1 0,0-1 0,-1 1 0,1-1 0,-1 1 0,0-1 0,0 0 0,0 1 0,0-1 0,0 0 0,0 0 0,0 0 0,-1 0 0,1 0 0,-1 0 0,0 0 0,0 0 0,1 0 0,-1-1 0,-4 3 0,-6 5 0,1-1 0,-2 0 0,-23 10 0,4-4 0,-1-1 0,0-2 0,-1-1 0,0-2 0,0-1 0,-1-2 0,0-1 0,0-2 0,-48-3 0,73 1 86,1-1-1,0-1 0,-15-3 1,22 4-168,0 0 1,0 1 0,0-1 0,0 0-1,0 0 1,0 0 0,0-1-1,0 1 1,1 0 0,-1-1 0,0 1-1,1-1 1,-1 0 0,1 1 0,0-1-1,-1 0 1,1 0 0,0 0 0,0 0-1,-1-2 1,-1-18-6745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3.602"/>
    </inkml:context>
    <inkml:brush xml:id="br0">
      <inkml:brushProperty name="width" value="0.05" units="cm"/>
      <inkml:brushProperty name="height" value="0.05" units="cm"/>
      <inkml:brushProperty name="color" value="#FF0066"/>
    </inkml:brush>
  </inkml:definitions>
  <inkml:trace contextRef="#ctx0" brushRef="#br0">31 384 24575,'1'-1'0,"-1"1"0,1 0 0,-1 0 0,1 0 0,-1 0 0,1 0 0,-1 0 0,1 0 0,-1 0 0,1 0 0,0 1 0,-1-1 0,1 0 0,-1 0 0,1 0 0,-1 1 0,1-1 0,-1 0 0,1 1 0,-1-1 0,0 0 0,1 1 0,-1-1 0,1 0 0,-1 1 0,0-1 0,1 1 0,-1-1 0,0 1 0,0-1 0,1 1 0,-1-1 0,0 1 0,0-1 0,0 1 0,1-1 0,-1 1 0,0-1 0,0 1 0,0-1 0,0 1 0,0 0 0,0 0 0,1 7 0,-1-8 0,1 0 0,-1 1 0,0-1 0,0 0 0,1 0 0,-1 0 0,0 0 0,1 0 0,-1 1 0,0-1 0,1 0 0,-1 0 0,0 0 0,0 0 0,1 0 0,-1 0 0,0 0 0,1 0 0,-1 0 0,0 0 0,1 0 0,-1 0 0,0-1 0,1 1 0,-1 0 0,0 0 0,1 0 0,-1 0 0,0 0 0,0-1 0,1 1 0,-1 0 0,15-8 0,-13 7 0,40-23 0,8-3 0,47-34 0,-83 51 0,-2 0 0,1 0 0,-2-1 0,1-1 0,-1 0 0,-1 0 0,0-1 0,10-20 0,-17 28 0,0 0 0,-1 0 0,0-1 0,0 1 0,-1-1 0,0 1 0,0-1 0,0 0 0,0 0 0,-1 1 0,0-1 0,0 0 0,-2-8 0,2 11 0,-1-1 0,0 0 0,-1 1 0,1-1 0,-1 1 0,1 0 0,-1-1 0,0 1 0,0 0 0,-1 0 0,1 0 0,0 1 0,-1-1 0,0 0 0,0 1 0,0 0 0,0-1 0,0 1 0,0 0 0,0 1 0,-7-3 0,2 1 0,-1 1 0,0 0 0,1 0 0,-1 1 0,0 0 0,0 0 0,0 1 0,0 1 0,0-1 0,0 1 0,0 1 0,0 0 0,1 0 0,-1 1 0,1 0 0,-1 0 0,1 1 0,-13 8 0,9-5 0,0 1 0,0 0 0,1 1 0,0 0 0,1 1 0,0 0 0,1 1 0,-1 0 0,2 1 0,0-1 0,-7 15 0,10-15 0,0 0 0,0 0 0,2 1 0,-1-1 0,1 1 0,1 0 0,0 0 0,1 0 0,0 0 0,1 1 0,0-1 0,1 0 0,1 0 0,3 16 0,-2-18 0,0 0 0,1-1 0,0 1 0,0-1 0,1 0 0,0 0 0,1 0 0,0-1 0,0 0 0,1 0 0,0 0 0,1-1 0,-1 0 0,1 0 0,1-1 0,-1 0 0,12 5 0,-4-3-273,1-1 0,-1-1 0,2 0 0,31 6 0,7-4-6553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3.962"/>
    </inkml:context>
    <inkml:brush xml:id="br0">
      <inkml:brushProperty name="width" value="0.05" units="cm"/>
      <inkml:brushProperty name="height" value="0.05" units="cm"/>
      <inkml:brushProperty name="color" value="#FF0066"/>
    </inkml:brush>
  </inkml:definitions>
  <inkml:trace contextRef="#ctx0" brushRef="#br0">52 273 24575,'-2'-4'0,"-1"-1"0,1 1 0,-1 0 0,1 0 0,-1 1 0,0-1 0,0 0 0,-1 1 0,1 0 0,-1 0 0,0 0 0,-5-3 0,9 6 0,0 0 0,0 0 0,0 0 0,0 0 0,1 1 0,-1-1 0,0 0 0,0 0 0,0 0 0,0 1 0,0-1 0,0 0 0,0 0 0,0 0 0,0 1 0,0-1 0,0 0 0,0 0 0,0 1 0,0-1 0,0 0 0,0 0 0,0 0 0,0 1 0,0-1 0,0 0 0,0 0 0,0 0 0,0 1 0,0-1 0,-1 0 0,1 0 0,0 0 0,0 0 0,0 1 0,0-1 0,0 0 0,-1 0 0,1 0 0,0 0 0,0 0 0,0 0 0,-1 1 0,1-1 0,0 0 0,0 0 0,0 0 0,-1 0 0,1 0 0,0 0 0,0 0 0,0 0 0,-1 0 0,1 0 0,0 0 0,0 0 0,0 0 0,-1 0 0,1 0 0,0 0 0,0 0 0,0 0 0,-1 0 0,1 0 0,0-1 0,0 1 0,-1 0 0,10 18 0,40 55 0,30 48 0,-71-106 0,0 0 0,-1 1 0,-1-1 0,-1 1 0,0 1 0,4 21 0,-9-32 0,0 0 0,0 0 0,0 0 0,-2 10 0,2-14 0,-1-1 0,1 0 0,0 1 0,-1-1 0,1 0 0,-1 1 0,0-1 0,1 0 0,-1 0 0,0 1 0,-1 0 0,2-2 0,-1 1 0,1-1 0,-1 0 0,1 1 0,-1-1 0,1 0 0,-1 0 0,1 0 0,-1 1 0,1-1 0,-1 0 0,1 0 0,-1 0 0,1 0 0,-1 0 0,1 0 0,-1 0 0,1 0 0,-1 0 0,1 0 0,-1 0 0,1-1 0,-1 1 0,1 0 0,-1 0 0,1 0 0,-1-1 0,1 1 0,0 0 0,-2-1 0,0-1 0,0-1 0,-1 1 0,1 0 0,0-1 0,0 0 0,0 1 0,0-1 0,1 0 0,-1 0 0,1 0 0,0 0 0,0 0 0,0 0 0,0 0 0,0 0 0,1-1 0,-1-5 0,0-6 0,0-1 0,3-21 0,2 4 0,1 0 0,1 1 0,2 0 0,1 0 0,2 1 0,1 0 0,1 1 0,2 0 0,0 1 0,3 1 0,0 1 0,26-31 0,-38 51-114,1-1 1,-1 1-1,1 0 0,1 1 0,-1 0 1,1 0-1,0 1 0,0-1 0,1 2 1,-1-1-1,11-3 0,4 4-6712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6.064"/>
    </inkml:context>
    <inkml:brush xml:id="br0">
      <inkml:brushProperty name="width" value="0.05" units="cm"/>
      <inkml:brushProperty name="height" value="0.05" units="cm"/>
      <inkml:brushProperty name="color" value="#FF0066"/>
    </inkml:brush>
  </inkml:definitions>
  <inkml:trace contextRef="#ctx0" brushRef="#br0">1 4 24575,'0'-3'0,"0"3"0,0 3 0,3 4 0,1 4 0,-1 6 0,3 6 0,0 4 0,-1 7 0,-2 2 0,0 5 0,-2 1 0,-3-2 0,-2 2 0,0-4 0,1-3 0,1-6-8191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4.309"/>
    </inkml:context>
    <inkml:brush xml:id="br0">
      <inkml:brushProperty name="width" value="0.05" units="cm"/>
      <inkml:brushProperty name="height" value="0.05" units="cm"/>
      <inkml:brushProperty name="color" value="#FF0066"/>
    </inkml:brush>
  </inkml:definitions>
  <inkml:trace contextRef="#ctx0" brushRef="#br0">104 216 24575,'-4'0'0,"0"0"0,0 0 0,1 1 0,-1 0 0,0-1 0,0 1 0,1 0 0,-1 1 0,1-1 0,-1 0 0,1 1 0,0 0 0,0 0 0,-1 0 0,1 0 0,-4 5 0,3-3 0,0 1 0,1-1 0,0 1 0,0 0 0,0 0 0,1 0 0,-1 0 0,1 1 0,0-1 0,-1 7 0,0 4 0,1-1 0,1 1 0,0 0 0,1 0 0,0 0 0,2 0 0,3 17 0,-4-26 0,0-1 0,1 1 0,0-1 0,1 1 0,-1-1 0,1 0 0,0 0 0,1 0 0,-1 0 0,1-1 0,0 0 0,1 1 0,-1-1 0,10 7 0,-9-8 0,0-1 0,0 0 0,-1-1 0,2 1 0,-1-1 0,0 0 0,0-1 0,1 1 0,-1-1 0,1 0 0,-1 0 0,1-1 0,-1 1 0,1-1 0,-1 0 0,1-1 0,-1 0 0,8-1 0,1-2 0,0-1 0,0 0 0,-1 0 0,0-2 0,0 0 0,0 0 0,-1-1 0,0-1 0,-1 0 0,0 0 0,15-17 0,-7 4 0,-1 0 0,0-1 0,-2-1 0,24-46 0,-27 43 0,-1-1 0,12-45 0,-20 57 0,0 1 0,-2-1 0,1 0 0,-2 0 0,0 0 0,-3-24 0,2 38 17,0 0-1,0 0 0,0 0 0,-1 1 1,1-1-1,0 0 0,-1 0 0,0 0 1,1 1-1,-1-1 0,0 0 0,0 1 1,0-1-1,0 1 0,0-1 0,-1 1 1,1 0-1,0-1 0,-1 1 0,-1-1 1,2 1-103,-1 1 1,0-1 0,1 1-1,-1-1 1,0 1 0,0 0-1,0 0 1,1 0 0,-1 0-1,0 0 1,0 0 0,1 0-1,-1 1 1,0-1 0,0 1-1,1-1 1,-1 1 0,0 0-1,-2 1 1,-15 9-6741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4.681"/>
    </inkml:context>
    <inkml:brush xml:id="br0">
      <inkml:brushProperty name="width" value="0.05" units="cm"/>
      <inkml:brushProperty name="height" value="0.05" units="cm"/>
      <inkml:brushProperty name="color" value="#FF0066"/>
    </inkml:brush>
  </inkml:definitions>
  <inkml:trace contextRef="#ctx0" brushRef="#br0">0 229 24575,'1'-1'0,"0"1"0,0-1 0,0 1 0,0-1 0,0 1 0,0-1 0,0 0 0,0 1 0,0-1 0,-1 0 0,1 0 0,0 0 0,1-1 0,8-9 0,44-13 0,-37 18 0,0-2 0,-1 0 0,21-14 0,-32 19 0,-1-1 0,0 1 0,0-1 0,0 0 0,0 0 0,-1 0 0,1 0 0,-1-1 0,0 0 0,-1 1 0,1-1 0,-1 0 0,0 0 0,0 0 0,2-10 0,-3 13 0,-1 1 0,1-1 0,-1 0 0,0 0 0,0 0 0,1 0 0,-1 0 0,0 0 0,-1 1 0,1-1 0,0 0 0,0 0 0,-1 0 0,1 0 0,-1 0 0,0 1 0,1-1 0,-1 0 0,0 1 0,0-1 0,0 0 0,0 1 0,0-1 0,-1 1 0,1 0 0,0-1 0,-1 1 0,1 0 0,-1 0 0,1 0 0,-1 0 0,1 0 0,-1 0 0,0 0 0,0 0 0,1 1 0,-1-1 0,0 1 0,-3-1 0,1 0 0,-1 1 0,0 0 0,1 0 0,-1 0 0,1 1 0,-1-1 0,0 1 0,1 0 0,0 0 0,-1 1 0,1-1 0,0 1 0,-1 0 0,1 0 0,-5 5 0,0 0 0,0 1 0,1 1 0,0-1 0,0 1 0,1 1 0,0 0 0,1 0 0,0 0 0,1 0 0,0 1 0,-7 22 0,8-20 0,0 1 0,2 0 0,-1-1 0,2 1 0,0 0 0,0 0 0,1 0 0,1 0 0,5 26 0,-4-32-65,1-1 0,0 1 0,0-1 0,1 1 0,0-1 0,0 0 0,1 0 0,0-1 0,0 0 0,0 1 0,1-2 0,0 1 0,0-1 0,1 0 0,-1 0 0,1 0 0,0-1 0,0 0 0,1-1 0,11 5 0,22 6-6761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5.058"/>
    </inkml:context>
    <inkml:brush xml:id="br0">
      <inkml:brushProperty name="width" value="0.05" units="cm"/>
      <inkml:brushProperty name="height" value="0.05" units="cm"/>
      <inkml:brushProperty name="color" value="#FF0066"/>
    </inkml:brush>
  </inkml:definitions>
  <inkml:trace contextRef="#ctx0" brushRef="#br0">130 241 24575,'-25'-77'0,"17"56"0,1 1 0,1-2 0,1 1 0,-3-31 0,10 42 0,5 16 0,7 18 0,71 165 0,-69-146 0,-2 1 0,13 68 0,-25-102 0,-1 0 0,0-1 0,-1 1 0,0 0 0,0 0 0,-1 0 0,0 0 0,-1-1 0,-5 20 0,5-25 0,1 0 0,-1-1 0,0 1 0,0 0 0,-1-1 0,1 1 0,-1-1 0,0 0 0,1 0 0,-1 0 0,-1 0 0,1-1 0,0 1 0,-1-1 0,1 0 0,-1 0 0,0 0 0,0 0 0,0-1 0,1 1 0,-1-1 0,-1 0 0,1 0 0,0-1 0,-7 1 0,6-1 0,0 1 0,-1-1 0,1-1 0,0 1 0,0-1 0,0 0 0,0 0 0,0 0 0,0-1 0,0 0 0,1 0 0,-1 0 0,0 0 0,1-1 0,0 0 0,-1 0 0,1 0 0,0 0 0,1-1 0,-1 0 0,1 1 0,-1-1 0,1 0 0,0-1 0,1 1 0,-1-1 0,1 1 0,0-1 0,-2-6 0,0 0 0,1 1 0,0-2 0,1 1 0,0 0 0,1 0 0,1-1 0,-1 1 0,2-1 0,-1 1 0,2 0 0,0-1 0,5-16 0,2 2 0,1 2 0,2-1 0,0 2 0,2-1 0,0 2 0,2 0 0,0 1 0,1 0 0,2 1 0,0 2 0,0-1 0,2 2 0,0 1 0,25-14 0,-34 23 57,1 0 0,1 1 0,-1 1 0,1 0 0,24-5 0,-32 9-147,-1 0 0,0 1 0,0-1 0,1 1 0,-1 0 1,0 1-1,1-1 0,-1 1 0,0 0 0,1 0 1,-1 0-1,0 1 0,0 0 0,0 0 0,0 0 0,-1 1 1,1-1-1,6 6 0,4 8-6736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5.492"/>
    </inkml:context>
    <inkml:brush xml:id="br0">
      <inkml:brushProperty name="width" value="0.05" units="cm"/>
      <inkml:brushProperty name="height" value="0.05" units="cm"/>
      <inkml:brushProperty name="color" value="#FF0066"/>
    </inkml:brush>
  </inkml:definitions>
  <inkml:trace contextRef="#ctx0" brushRef="#br0">9997 661 24575,'-42'-39'-131,"-1"3"-1,-2 1 0,-1 2 0,-91-48 1,31 29-481,-141-47 1,68 41 493,-3 7 0,-192-26 0,-384-7-3890,286 69 1759,-599 55-1,-464 166-1726,110 102 2957,35 120 373,923-245 646,56 7 70,62 3 213,66 2-26,234-156-43,1 3 0,1 1 0,3 2 0,2 3 0,-50 71 0,75-92-60,2 0 0,0 1 1,2 1-1,1 0 1,-10 38-1,17-44-60,0 0-1,1 0 0,2 0 1,0 1-1,2-1 0,0 1 0,7 40 1,-2-38-92,1-1 0,1 0 1,1 0-1,1-1 0,2 0 1,23 40-1,-14-33-10,2-1 0,0 0 0,3-2 0,33 31 0,-2-11 68,2-3 1,1-2-1,3-3 0,91 44 1,-13-18 462,4-6 1,285 77-1,326 11-729,568-22-1670,12-95 95,1490-133 249,-1710-17 1702,-805 68-36,468-139 0,-617 138 171,225-108-1,-305 120 90,-2-4 0,-3-4 0,-1-2 1,96-86-1,-138 105-123,-1-1 1,-1-1 0,-3-2-1,0 0 1,-3-2 0,29-54-1,-42 68-150,-1-1 0,-1-1 0,-2 0 0,0-1 0,-1 1 0,-2-1-1,-1-1 1,-1 1 0,-1 0 0,-1-1 0,-6-52 0,-1 47-76,-1 0 0,-2 0 0,-1 1 0,-1 1 0,-2 0 0,-1 0 0,-1 1 0,-2 1 0,0 1 0,-38-45 0,7 19 185,-3 1 0,-1 3 0,-111-80 0,31 40-164,-4 7 0,-181-82 1,-313-89-608,215 119-1159,-758-143-1,96 145 2367,796 114 2798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8.906"/>
    </inkml:context>
    <inkml:brush xml:id="br0">
      <inkml:brushProperty name="width" value="0.05" units="cm"/>
      <inkml:brushProperty name="height" value="0.05" units="cm"/>
      <inkml:brushProperty name="color" value="#FF0066"/>
    </inkml:brush>
  </inkml:definitions>
  <inkml:trace contextRef="#ctx0" brushRef="#br0">36 2 24575,'-2'0'0,"1"-1"0,0 1 0,0 0 0,0 0 0,-1 0 0,1 0 0,0 0 0,0 0 0,-1 1 0,1-1 0,0 0 0,0 0 0,0 1 0,0-1 0,0 1 0,-1-1 0,1 1 0,0 0 0,0-1 0,0 1 0,1 0 0,-1 0 0,0 0 0,0-1 0,0 1 0,0 0 0,1 0 0,-1 0 0,0 0 0,1 1 0,-1-1 0,1 0 0,-1 0 0,1 0 0,0 0 0,0 0 0,-1 1 0,1-1 0,0 0 0,0 0 0,0 1 0,0-1 0,0 0 0,0 0 0,1 2 0,1 7 0,1 0 0,0-1 0,1 1 0,8 15 0,0 3 0,82 356 0,-52-184 0,-27-143-1365,-2-11-5461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9.326"/>
    </inkml:context>
    <inkml:brush xml:id="br0">
      <inkml:brushProperty name="width" value="0.05" units="cm"/>
      <inkml:brushProperty name="height" value="0.05" units="cm"/>
      <inkml:brushProperty name="color" value="#FF0066"/>
    </inkml:brush>
  </inkml:definitions>
  <inkml:trace contextRef="#ctx0" brushRef="#br0">174 356 24575,'-88'-160'0,"32"61"0,54 94 0,-4-5 0,1 0 0,0 0 0,-4-13 0,9 21 0,-1 0 0,1 0 0,-1 0 0,1 0 0,0 0 0,0 0 0,0 0 0,0 0 0,0 1 0,0-1 0,1-3 0,-1 4 0,1 1 0,-1-1 0,1 0 0,-1 0 0,1 1 0,-1-1 0,1 0 0,-1 1 0,1-1 0,0 1 0,-1-1 0,1 1 0,0-1 0,-1 1 0,1-1 0,0 1 0,0-1 0,-1 1 0,1 0 0,0 0 0,0-1 0,0 1 0,0 0 0,-1 0 0,3 0 0,6 0 0,0 0 0,0 0 0,1 1 0,-1 1 0,0 0 0,0 0 0,8 4 0,66 27 0,-65-25 0,27 12 0,52 31 0,-83-43 0,0 1 0,-1 1 0,0 0 0,-1 1 0,0 0 0,-1 1 0,17 21 0,-25-29 0,0 1 0,-1-1 0,1 1 0,-1-1 0,0 1 0,0 0 0,-1 0 0,0 0 0,1 0 0,-1 0 0,-1 0 0,1 0 0,-1 0 0,0 0 0,0 0 0,-1 0 0,1 1 0,-1-1 0,-3 8 0,1-5 0,0-1 0,-1 0 0,0 1 0,0-2 0,-1 1 0,1-1 0,-2 1 0,1-1 0,-1-1 0,1 1 0,-14 8 0,-3 1-136,0-2-1,0-1 1,-2-1-1,1 0 1,-1-2-1,-1-1 1,0-1-1,0-1 0,-38 4 1,22-6-6690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9.676"/>
    </inkml:context>
    <inkml:brush xml:id="br0">
      <inkml:brushProperty name="width" value="0.05" units="cm"/>
      <inkml:brushProperty name="height" value="0.05" units="cm"/>
      <inkml:brushProperty name="color" value="#FF0066"/>
    </inkml:brush>
  </inkml:definitions>
  <inkml:trace contextRef="#ctx0" brushRef="#br0">7 0 24575,'0'14'0,"1"0"0,1-1 0,0 1 0,1-1 0,0 0 0,1 0 0,0 0 0,1 0 0,1 0 0,0-1 0,13 19 0,2 4 0,19 40 0,-33-60 0,-1 0 0,-1 1 0,0-1 0,-1 1 0,3 28 0,-7-42 0,1 0 0,-1 0 0,0 0 0,0 0 0,0 0 0,0 0 0,-1 0 0,1 0 0,0 0 0,-1 0 0,0 0 0,1 0 0,-1 0 0,0 0 0,0-1 0,0 1 0,0 0 0,0 0 0,0-1 0,-1 1 0,1-1 0,0 1 0,-1-1 0,-2 2 0,2-2 0,0 0 0,0-1 0,0 1 0,0 0 0,0-1 0,0 0 0,0 0 0,0 1 0,0-1 0,0 0 0,0-1 0,0 1 0,0 0 0,0-1 0,0 1 0,0-1 0,0 1 0,0-1 0,0 0 0,0 0 0,0 0 0,0 0 0,-2-2 0,-4-3 17,1 0 0,0 0 0,1-1 1,0 0-1,0 0 0,0 0 0,1-1 0,0 1 0,0-1 0,1 0 0,0-1 0,1 1 0,0-1 0,0 0 0,0 0 0,1 0 0,1 0 0,0 0 1,-1-11-1,2 10-118,0-1 1,0 1-1,1-1 1,0 0 0,1 1-1,0-1 1,0 1-1,1 0 1,1 0 0,0 0-1,0 0 1,1 1 0,0 0-1,1-1 1,0 2-1,8-11 1,14-7-6726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2.699"/>
    </inkml:context>
    <inkml:brush xml:id="br0">
      <inkml:brushProperty name="width" value="0.05" units="cm"/>
      <inkml:brushProperty name="height" value="0.05" units="cm"/>
      <inkml:brushProperty name="color" value="#FF0066"/>
    </inkml:brush>
  </inkml:definitions>
  <inkml:trace contextRef="#ctx0" brushRef="#br0">14 284 24575,'0'-6'0,"-1"1"0,0-1 0,0 0 0,-3-7 0,3 8 0,-1 0 0,1 1 0,0-1 0,0 0 0,1 1 0,0-1 0,0-9 0,2 6 0,0 1 0,0-1 0,1 1 0,0 0 0,0 0 0,1 0 0,0 0 0,0 0 0,1 1 0,-1 0 0,1 0 0,1 0 0,9-8 0,-3 3 0,2 1 0,-1 0 0,1 0 0,1 2 0,20-10 0,-11 10 0,-19 7 0,-1-1 0,1 1 0,0-1 0,-1 0 0,1 0 0,-1-1 0,7-4 0,-10 4-1365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3.308"/>
    </inkml:context>
    <inkml:brush xml:id="br0">
      <inkml:brushProperty name="width" value="0.05" units="cm"/>
      <inkml:brushProperty name="height" value="0.05" units="cm"/>
      <inkml:brushProperty name="color" value="#FF0066"/>
    </inkml:brush>
  </inkml:definitions>
  <inkml:trace contextRef="#ctx0" brushRef="#br0">236 59 24575,'0'-2'0,"0"-1"0,0 0 0,0 0 0,0 0 0,-1 0 0,1 1 0,-1-1 0,0 0 0,0 0 0,0 1 0,0-1 0,0 0 0,-1 1 0,1 0 0,-3-4 0,2 5 0,1-1 0,-1 1 0,0 0 0,0 0 0,1 0 0,-1 0 0,0 0 0,0 1 0,0-1 0,0 0 0,0 1 0,0 0 0,0-1 0,0 1 0,0 0 0,0 0 0,0 0 0,0 0 0,0 0 0,0 1 0,0-1 0,-3 2 0,-3 0 0,0 1 0,0 1 0,0-1 0,0 1 0,1 1 0,0-1 0,0 1 0,0 1 0,0-1 0,1 1 0,0 0 0,0 0 0,0 1 0,-6 11 0,3-4 0,0 0 0,1 0 0,1 1 0,1 0 0,0 0 0,-7 29 0,11-36 0,1 0 0,0 0 0,0 0 0,1 0 0,0 0 0,0 0 0,1 0 0,0 0 0,0-1 0,1 1 0,2 8 0,-2-12 0,-1-1 0,1 1 0,0-1 0,0 0 0,0 1 0,1-1 0,-1 0 0,1 0 0,-1-1 0,1 1 0,0 0 0,0-1 0,0 0 0,1 0 0,-1 0 0,1 0 0,-1 0 0,1-1 0,-1 1 0,1-1 0,0 0 0,0 0 0,-1-1 0,6 1 0,2 0 0,1-1 0,-1-1 0,0 0 0,0-1 0,0 0 0,0 0 0,0-1 0,0-1 0,-1 0 0,0 0 0,0-1 0,0 0 0,0-1 0,-1 0 0,1 0 0,-2-1 0,13-12 0,-14 11 0,1 1 0,-2-1 0,1-1 0,-1 1 0,0-1 0,-1 0 0,0 0 0,5-15 0,-7 17 0,-1 0 0,0 0 0,-1 0 0,0 0 0,0-1 0,0 1 0,-1 0 0,0 0 0,-1-1 0,1 1 0,-2 0 0,-2-13 0,2 14-45,-1 0-1,0 0 1,0 0-1,0 1 1,0-1-1,-1 1 1,0 0-1,0 0 1,-1 0-1,1 1 1,-1-1-1,0 1 1,0 0-1,-1 1 1,1-1-1,-1 1 1,1 0-1,-1 0 1,0 1-1,0 0 1,-1 0-1,1 0 1,0 1-1,-1 0 0,1 0 1,0 0-1,-1 1 1,1 0-1,-12 2 1,1 2-6781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4.454"/>
    </inkml:context>
    <inkml:brush xml:id="br0">
      <inkml:brushProperty name="width" value="0.05" units="cm"/>
      <inkml:brushProperty name="height" value="0.05" units="cm"/>
      <inkml:brushProperty name="color" value="#FF0066"/>
    </inkml:brush>
  </inkml:definitions>
  <inkml:trace contextRef="#ctx0" brushRef="#br0">250 580 24575,'12'-4'0,"0"-1"0,-1 0 0,0-1 0,0-1 0,-1 1 0,1-2 0,-1 1 0,-1-1 0,0-1 0,0 0 0,13-17 0,-21 25 0,0-1 0,0 0 0,0 1 0,0-1 0,0 0 0,0 0 0,0 1 0,-1-1 0,1 0 0,-1 0 0,1 0 0,-1 0 0,0 0 0,0 0 0,0 0 0,0 0 0,0-4 0,-1 5 0,1 0 0,-1-1 0,0 1 0,1 0 0,-1 0 0,0 0 0,0 0 0,0 0 0,0-1 0,0 1 0,0 1 0,0-1 0,0 0 0,0 0 0,-1 0 0,1 1 0,0-1 0,-1 0 0,0 0 0,-4 0 0,0-1 0,1 1 0,-1 0 0,0 0 0,0 1 0,0 0 0,0 0 0,0 0 0,0 1 0,-8 2 0,-5 2 0,1 1 0,0 1 0,0 0 0,1 2 0,0 0 0,0 1 0,1 0 0,1 1 0,-15 14 0,18-15 0,1 1 0,0 0 0,1 1 0,1 0 0,0 0 0,0 1 0,1 0 0,1 1 0,0-1 0,1 1 0,-8 27 0,13-35 0,-1 1 0,1-1 0,1 1 0,-1-1 0,1 1 0,0 0 0,1-1 0,-1 1 0,1 0 0,1-1 0,-1 1 0,1-1 0,0 1 0,1-1 0,5 11 0,-5-13 0,0 0 0,0 0 0,0 0 0,0-1 0,1 1 0,-1-1 0,1 0 0,0 0 0,0 0 0,1-1 0,-1 1 0,0-1 0,1 0 0,-1 0 0,1 0 0,0-1 0,-1 0 0,1 0 0,0 0 0,0 0 0,9-1 0,-3 0 0,0 0 0,-1-1 0,1 0 0,-1-1 0,1 0 0,-1-1 0,0 0 0,0-1 0,0 0 0,0 0 0,-1-1 0,11-7 0,-9 4 0,0 0 0,-1-1 0,0-1 0,0 0 0,-1 0 0,-1-1 0,1 0 0,9-18 0,-5 3 0,-1-2 0,-1 1 0,-1-1 0,-1-1 0,-2 0 0,-1 0 0,-1 0 0,1-32 0,-3 9 0,-3 1 0,-1-1 0,-3 1 0,-3 0 0,-16-68 0,21 113 0,1 2 0,0-1 0,0 1 0,0 0 0,-1-1 0,0 1 0,0 0 0,0 0 0,0 0 0,-4-4 0,6 7 0,0 1 0,0 0 0,0 0 0,-1 0 0,1-1 0,0 1 0,-1 0 0,1 0 0,0 0 0,0 0 0,-1 0 0,1 0 0,0 0 0,-1-1 0,1 1 0,0 0 0,-1 0 0,1 0 0,0 0 0,-1 0 0,1 0 0,0 0 0,0 1 0,-1-1 0,1 0 0,0 0 0,-1 0 0,1 0 0,0 0 0,0 0 0,-1 0 0,1 1 0,0-1 0,-1 0 0,1 0 0,0 0 0,0 1 0,0-1 0,-1 0 0,1 0 0,0 1 0,0-1 0,0 0 0,0 1 0,-1-1 0,-5 17 0,-1 18 0,2 0 0,1 1 0,2 0 0,4 49 0,-1-26 0,5 135 0,-2-154 0,1 0 0,20 70 0,-23-104 0,0 0 0,0 0 0,1 0 0,0-1 0,0 1 0,0-1 0,0 1 0,1-1 0,6 7 0,-8-10 0,0-1 0,0 1 0,1 0 0,-1-1 0,0 1 0,0-1 0,1 0 0,-1 0 0,1 0 0,-1 0 0,1 0 0,-1-1 0,1 1 0,0-1 0,-1 1 0,1-1 0,0 0 0,-1 0 0,1 0 0,0 0 0,-1-1 0,1 1 0,-1-1 0,6-1 0,-1-2 0,1 1 0,0-2 0,-1 1 0,0-1 0,0 0 0,0 0 0,-1-1 0,0 0 0,11-12 0,3-7 0,19-34 0,-34 52 0,62-109 0,-60 102 0,0-1 0,-1 0 0,-1-1 0,-1 1 0,0-1 0,2-18 0,-6 34 0,0-1 0,0 1 0,0-1 0,0 1 0,1-1 0,-1 1 0,0-1 0,0 0 0,0 1 0,0-1 0,0 1 0,-1-1 0,1 1 0,0-1 0,0 1 0,0-1 0,0 1 0,-1-1 0,1 1 0,0-1 0,0 1 0,-1-1 0,1 0 0,-9 7 0,-7 20 0,10-10 0,1 1 0,0 0 0,1 0 0,0 0 0,2 1 0,-2 24 0,4-32 0,0 1 0,0-1 0,1 0 0,1 0 0,-1 1 0,2-1 0,-1 0 0,1 0 0,1-1 0,0 1 0,0-1 0,7 11 0,-9-17 0,0 0 0,0 0 0,0-1 0,1 1 0,-1-1 0,1 1 0,-1-1 0,1 0 0,0 0 0,0 0 0,0 0 0,0 0 0,0-1 0,1 0 0,-1 1 0,0-1 0,1 0 0,-1-1 0,0 1 0,1-1 0,-1 1 0,1-1 0,-1 0 0,1 0 0,-1 0 0,1-1 0,-1 1 0,1-1 0,-1 0 0,0 0 0,1 0 0,-1-1 0,0 1 0,0-1 0,5-2 0,1-2 0,1-1 0,-1 0 0,0 0 0,-1-1 0,0 1 0,0-2 0,-1 1 0,0-1 0,11-18 0,-8 5 0,0 0 0,-1 0 0,-1-1 0,-1 0 0,-2 0 0,0-1 0,3-43 0,-19 111 0,10-33 0,-5 94 0,6-89 0,0 0 0,1-1 0,1 1 0,7 24 0,-9-37 0,1-1 0,-1 1 0,1-1 0,0 1 0,0-1 0,0 0 0,0 1 0,1-1 0,-1 0 0,1 0 0,-1 0 0,1 0 0,0 0 0,-1 0 0,1-1 0,0 1 0,0-1 0,1 1 0,-1-1 0,0 1 0,0-1 0,1 0 0,-1 0 0,0 0 0,1-1 0,-1 1 0,1-1 0,-1 1 0,1-1 0,-1 0 0,1 0 0,-1 0 0,1 0 0,0 0 0,-1 0 0,1-1 0,-1 0 0,1 1 0,-1-1 0,3-1 0,8-3 0,1-1 0,-1-1 0,-1 0 0,1 0 0,20-17 0,20-18 0,51-54 0,-83 75 0,-2-1 0,0 0 0,-2-2 0,0 0 0,15-30 0,-30 50 0,-1 0 0,1 0 0,0 0 0,-1 0 0,0 0 0,0 0 0,0 0 0,-1-1 0,1 1 0,-1 0 0,0-1 0,0 1 0,-1 0 0,-1-8 0,2 9 0,-1 1 0,0 0 0,0 0 0,-1 0 0,1 0 0,0 0 0,-1 1 0,1-1 0,-1 0 0,1 0 0,-1 1 0,0-1 0,0 1 0,1 0 0,-1-1 0,0 1 0,0 0 0,-1 0 0,1 0 0,0 1 0,0-1 0,0 0 0,-1 1 0,1 0 0,0-1 0,0 1 0,-1 0 0,-4 0 0,3 1 0,-1-1 0,0 1 0,0 0 0,1 0 0,-1 0 0,1 1 0,-1 0 0,1 0 0,0 0 0,-1 0 0,1 0 0,0 1 0,0 0 0,1 0 0,-1 0 0,1 0 0,-1 1 0,1 0 0,0-1 0,0 1 0,-3 5 0,0 2 0,0 0 0,0 0 0,1 1 0,1-1 0,0 1 0,0 0 0,-2 14 0,4-11 0,1 0 0,0 1 0,1-1 0,1 0 0,0 1 0,1-1 0,1 0 0,0 0 0,11 28 0,-11-36 0,-1-1 0,2 1 0,-1-1 0,1 0 0,0 0 0,0 0 0,1-1 0,-1 0 0,1 0 0,9 7 0,-10-9 0,0 0 0,0-1 0,1 0 0,-1 0 0,1 0 0,-1 0 0,1-1 0,0 0 0,0 0 0,-1 0 0,1 0 0,0-1 0,0 0 0,0 0 0,0 0 0,8-2 0,20-7-1365,-3-4-5461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1.202"/>
    </inkml:context>
    <inkml:brush xml:id="br0">
      <inkml:brushProperty name="width" value="0.05" units="cm"/>
      <inkml:brushProperty name="height" value="0.05" units="cm"/>
      <inkml:brushProperty name="color" value="#FF0066"/>
    </inkml:brush>
  </inkml:definitions>
  <inkml:trace contextRef="#ctx0" brushRef="#br0">14 4 24575,'0'-3'0,"0"2"0,0 4 0,0 4 0,0 5 0,0 5 0,0 5 0,0 5 0,0 4 0,0 2 0,0 4 0,0 2 0,0-1 0,0-1 0,-3 0 0,-1-2 0,1-3 0,0-7-8191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6.463"/>
    </inkml:context>
    <inkml:brush xml:id="br0">
      <inkml:brushProperty name="width" value="0.05" units="cm"/>
      <inkml:brushProperty name="height" value="0.05" units="cm"/>
      <inkml:brushProperty name="color" value="#FF0066"/>
    </inkml:brush>
  </inkml:definitions>
  <inkml:trace contextRef="#ctx0" brushRef="#br0">198 405 24575,'-105'-114'0,"90"95"0,1-1 0,0 1 0,2-2 0,-14-30 0,24 47 0,0-1 0,0 0 0,1 0 0,-1 0 0,1 0 0,0 0 0,1 0 0,-1 0 0,1 0 0,0 0 0,1 0 0,1-10 0,-1 11 0,0 1 0,1-1 0,-1 0 0,1 1 0,0 0 0,0-1 0,0 1 0,0 0 0,1 0 0,0 0 0,-1 0 0,1 1 0,0-1 0,0 1 0,0 0 0,1-1 0,4-1 0,4-2 0,0 1 0,1 1 0,0 0 0,0 0 0,0 2 0,0-1 0,0 2 0,1 0 0,-1 0 0,1 1 0,-1 1 0,0 0 0,20 4 0,-21-2 0,1 0 0,0 0 0,-1 1 0,0 1 0,0 0 0,0 1 0,-1 0 0,1 0 0,-2 1 0,1 1 0,-1 0 0,0 0 0,17 20 0,-23-23 0,0 1 0,0 0 0,0 0 0,-1 0 0,0 1 0,0-1 0,0 1 0,-1-1 0,0 1 0,0 0 0,-1 0 0,0 0 0,0 0 0,-1 0 0,0 0 0,0 0 0,0 0 0,-1 1 0,0-1 0,-3 7 0,1-3 0,-1-1 0,-1 1 0,0-1 0,0 0 0,-1 0 0,0-1 0,-1 1 0,0-1 0,0-1 0,-1 0 0,-16 14 0,4-6 171,-39 24 0,51-35-385,-1 0 1,1-1 0,-1 0-1,0 0 1,-1-1 0,1-1-1,-18 4 1,11-6-6613</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4.812"/>
    </inkml:context>
    <inkml:brush xml:id="br0">
      <inkml:brushProperty name="width" value="0.05" units="cm"/>
      <inkml:brushProperty name="height" value="0.05" units="cm"/>
      <inkml:brushProperty name="color" value="#FF0066"/>
    </inkml:brush>
  </inkml:definitions>
  <inkml:trace contextRef="#ctx0" brushRef="#br0">22 102 24575,'1'-16'0,"-2"0"0,0-1 0,-1 1 0,-5-18 0,4 31 0,1 11 0,1 15 0,-4 171-682,28 266-1,-18-422-6143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5.200"/>
    </inkml:context>
    <inkml:brush xml:id="br0">
      <inkml:brushProperty name="width" value="0.05" units="cm"/>
      <inkml:brushProperty name="height" value="0.05" units="cm"/>
      <inkml:brushProperty name="color" value="#FF0066"/>
    </inkml:brush>
  </inkml:definitions>
  <inkml:trace contextRef="#ctx0" brushRef="#br0">60 115 24575,'-3'-3'0,"-3"-1"0,-5-3 0,-2 1 0,-2 0 0,4-1 0,10 0 0,11-1 0,12 1 0,8-2 0,8-2 0,5-2 0,5-1 0,-6 1-8191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05.556"/>
    </inkml:context>
    <inkml:brush xml:id="br0">
      <inkml:brushProperty name="width" value="0.05" units="cm"/>
      <inkml:brushProperty name="height" value="0.05" units="cm"/>
      <inkml:brushProperty name="color" value="#FF0066"/>
    </inkml:brush>
  </inkml:definitions>
  <inkml:trace contextRef="#ctx0" brushRef="#br0">4475 144 24575,'-2'-3'0,"0"-1"0,-1 1 0,1 0 0,-1 0 0,0 0 0,0 0 0,0 0 0,0 1 0,0 0 0,-1-1 0,-6-2 0,-46-18 0,44 19 0,-50-16-80,0 4 1,-1 2-1,0 2 0,-84-3 0,-263 13-318,-44 30-679,-807 155 1,655-27 1076,479-112 0,2 5 0,-194 106 0,257-119-43,2 3 1,2 2-1,1 3 0,2 3 0,3 2 0,-52 61 1,76-75 1,1 1-1,2 2 1,2 0 0,-27 59 0,37-65 27,2 0 1,0 0 0,2 1-1,2 0 1,1 0 0,-2 51-1,7-59 14,2 1 0,1-1 0,1 0 0,1 0 0,1-1 0,1 1 0,1-1 0,1 0 0,2-1 0,0 0 0,1 0 0,1-1 0,2-1 0,18 24 0,-6-13 0,1-2 0,2-1 0,1-2 0,1 0 0,1-3 0,1 0 0,1-2 0,41 19 0,6-2-273,3-5-1,0-3 1,2-3-1,168 29 1,-89-33-199,292 4 0,-222-31 384,446-62 1,-485 29 55,-2-8 1,304-112-1,-387 113-37,-3-6-1,-1-4 0,-3-5 0,-2-4 0,94-77 0,-132 86-16,-2-3 0,107-126 0,-127 129 76,-3-2 0,-3-2-1,-1-1 1,30-73-1,-50 95 94,-1 0-1,-2-1 0,-1-1 1,-3 0-1,9-71 0,-16 90 39,0 1 0,-1 0 0,-1-1-1,-1 1 1,-1 0 0,0 0 0,-1 0 0,-1 1-1,-1-1 1,0 1 0,-2 0 0,1 1 0,-2 0-1,-16-24 1,10 23 50,0 1 0,-1 0 0,-1 1-1,0 0 1,-1 2 0,-1 0 0,0 1 0,0 1 0,-1 1-1,-1 0 1,-33-10 0,-10 1-157,-1 3 0,-106-13 1,-282 1 971,1 41-1617,376-8-5455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2.873"/>
    </inkml:context>
    <inkml:brush xml:id="br0">
      <inkml:brushProperty name="width" value="0.05" units="cm"/>
      <inkml:brushProperty name="height" value="0.05" units="cm"/>
      <inkml:brushProperty name="color" value="#FF0066"/>
    </inkml:brush>
  </inkml:definitions>
  <inkml:trace contextRef="#ctx0" brushRef="#br0">202 490 24575,'0'0'0,"0"1"0,-1-1 0,1 0 0,0 0 0,0 0 0,0 1 0,-1-1 0,1 0 0,0 0 0,0 1 0,0-1 0,0 0 0,0 0 0,0 1 0,0-1 0,-1 0 0,1 0 0,0 1 0,0-1 0,0 0 0,0 0 0,0 1 0,0-1 0,0 0 0,0 0 0,0 1 0,0-1 0,1 0 0,-1 1 0,0-1 0,0 0 0,0 0 0,0 1 0,0-1 0,0 0 0,1 1 0,5 15 0,-4-10 0,4 16 0,0 1 0,-2 0 0,0 0 0,0 28 0,-5 95 0,1-140 0,-12 180 0,-54 272 0,39-341 0,-58 161 0,79-261 0,-21 67 0,24-74 0,1-1 0,1 1 0,0 0 0,0-1 0,1 1 0,1 16 0,-1-23 0,1 0 0,0 0 0,0-1 0,0 1 0,0 0 0,0 0 0,1-1 0,-1 1 0,1 0 0,0-1 0,-1 0 0,1 1 0,0-1 0,1 0 0,-1 0 0,0 0 0,1 0 0,-1-1 0,1 1 0,-1 0 0,1-1 0,0 0 0,-1 0 0,5 1 0,5 2 0,0-1 0,0-1 0,0 0 0,21 0 0,7-1 15,0-2 1,51-8-1,82-22-135,-125 21 3,244-48-844,687-121-626,-225 82 566,-247 34 748,-483 60 323,-15 3 26,0-1 0,-1 0 0,1 0 0,0-1 0,-1 0 1,1-1-1,-1 1 0,0-2 0,14-6 0,-21 9-35,-1 1-1,0-1 1,1 1-1,-1-1 1,0 1-1,1-1 0,-1 1 1,0-1-1,1 1 1,-1-1-1,0 0 1,0 1-1,0-1 0,0 1 1,0-1-1,0 1 1,0-1-1,1 0 1,-2 1-1,1-1 0,0 1 1,0-1-1,0 0 1,0 1-1,0-1 1,0 1-1,-1-1 0,1 1 1,0-1-1,0 0 1,-1 1-1,1-1 1,0 1-1,-1 0 1,1-1-1,-1 1 0,1-1 1,-1 1-1,1-1 1,0 1-1,-1 0 1,0-1-1,0 1 0,-28-20 983,23 17-794,-2-2-221,0-1 1,0 0-1,1 0 0,0 0 1,0-1-1,0 0 0,1-1 1,0 1-1,0-1 0,1 0 1,0-1-1,1 1 0,0-1 0,0 0 1,0 0-1,1 0 0,1-1 1,0 1-1,0-1 0,1 1 1,0-1-1,0-11 0,2-13-8,1 1 0,1-1 0,16-63 0,40-97 0,-52 170 0,133-346 0,-31 86 0,-102 266 0,-1-1 0,-1 1 0,0-1 0,3-33 0,-8 47 0,0-1 0,0 0 0,0 0 0,-1 1 0,0-1 0,0 0 0,0 1 0,-1-1 0,1 1 0,-1-1 0,-1 1 0,1 0 0,-1 0 0,0 0 0,0 0 0,0 0 0,-1 1 0,0-1 0,0 1 0,-5-5 0,-3 0 0,-1 1 0,0 0 0,0 1 0,-1 1 0,0 0 0,0 1 0,0 0 0,0 1 0,-30-5 0,-12 3 0,-71-1 0,122 7 0,-186 1-476,-206 28-1,-186 62-476,375-49 877,2 9 1,-347 136 0,502-165-449,-88 51 0,104-50-4487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3.325"/>
    </inkml:context>
    <inkml:brush xml:id="br0">
      <inkml:brushProperty name="width" value="0.05" units="cm"/>
      <inkml:brushProperty name="height" value="0.05" units="cm"/>
      <inkml:brushProperty name="color" value="#FF0066"/>
    </inkml:brush>
  </inkml:definitions>
  <inkml:trace contextRef="#ctx0" brushRef="#br0">0 0 24575,'1'18'0,"1"-1"0,1 1 0,5 17 0,1 9 0,19 141 0,-8 0 0,-8 363 0,-36-327-1365,20-193-5461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3.750"/>
    </inkml:context>
    <inkml:brush xml:id="br0">
      <inkml:brushProperty name="width" value="0.05" units="cm"/>
      <inkml:brushProperty name="height" value="0.05" units="cm"/>
      <inkml:brushProperty name="color" value="#FF0066"/>
    </inkml:brush>
  </inkml:definitions>
  <inkml:trace contextRef="#ctx0" brushRef="#br0">0 291 24575,'21'-39'0,"-10"17"0,0 1 0,2 1 0,26-35 0,-22 42 0,-16 13 0,-1 0 0,0 0 0,1-1 0,-1 1 0,1 0 0,-1 0 0,1 0 0,-1 0 0,0 0 0,1 0 0,-1 0 0,1 1 0,-1-1 0,0 0 0,1 0 0,-1 0 0,1 0 0,-1 0 0,0 1 0,1-1 0,-1 0 0,1 0 0,-1 1 0,0-1 0,0 0 0,1 1 0,0 1 0,1 1 0,-1-1 0,0 1 0,0 0 0,0-1 0,-1 1 0,1 0 0,-1 0 0,1-1 0,-1 1 0,0 4 0,0 67 0,-10 75 0,2-34 0,-5 663 0,13-752 0,5 77 0,-4-92 0,1 1 0,0-1 0,0 1 0,2-1 0,-1 0 0,8 14 0,-11-23-54,1-1-1,0 1 0,-1-1 1,1 0-1,0 1 1,0-1-1,0 0 0,0 1 1,0-1-1,0 0 1,0 0-1,1 0 0,-1 0 1,0 0-1,0 0 0,1-1 1,-1 1-1,1 0 1,-1-1-1,1 1 0,-1-1 1,1 1-1,-1-1 1,4 1-1,10-5-6771</inkml:trace>
  <inkml:trace contextRef="#ctx0" brushRef="#br0" timeOffset="1">774 38 24575,'2'-7'0,"-1"4"0,0 0 0,0 1 0,0-1 0,0 0 0,0 0 0,1 1 0,-1-1 0,5-4 0,-6 7 0,0-1 0,0 1 0,0 0 0,0 0 0,0 0 0,1 0 0,-1 0 0,0 0 0,0 0 0,0 0 0,0 0 0,1 0 0,-1 0 0,0 0 0,0 0 0,0 0 0,1 0 0,-1 0 0,0 0 0,0 0 0,0 0 0,0 0 0,1 0 0,-1 0 0,0 0 0,0 0 0,0 0 0,0 0 0,1 0 0,-1 0 0,0 0 0,0 0 0,0 1 0,0-1 0,0 0 0,1 0 0,-1 0 0,0 0 0,0 0 0,0 1 0,0-1 0,0 0 0,0 0 0,0 0 0,0 0 0,0 1 0,0-1 0,1 0 0,-1 0 0,0 0 0,0 0 0,0 1 0,0-1 0,0 0 0,0 0 0,0 0 0,0 1 0,-1-1 0,3 15 0,-10 153 0,1-68 0,17 518 0,4-227 0,-11-313-1365,1-59-5461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4.109"/>
    </inkml:context>
    <inkml:brush xml:id="br0">
      <inkml:brushProperty name="width" value="0.05" units="cm"/>
      <inkml:brushProperty name="height" value="0.05" units="cm"/>
      <inkml:brushProperty name="color" value="#FF0066"/>
    </inkml:brush>
  </inkml:definitions>
  <inkml:trace contextRef="#ctx0" brushRef="#br0">90 681 24575,'-3'0'0,"-46"-3"0,47 3 0,0 0 0,1 0 0,-1-1 0,0 1 0,0-1 0,0 1 0,0-1 0,0 0 0,0 0 0,0 0 0,1 0 0,-1 0 0,0 0 0,1 0 0,-1-1 0,1 1 0,0 0 0,-1-1 0,-1-3 0,3 5 0,-1-1 0,1 0 0,0 0 0,0 0 0,0 0 0,0 0 0,0 0 0,0 0 0,0 0 0,0 0 0,0 0 0,0 0 0,0 0 0,1 0 0,-1 0 0,0 0 0,1 0 0,-1 0 0,1 0 0,-1 0 0,1 0 0,-1 1 0,1-1 0,0 0 0,0 0 0,24-20 0,3 3 15,0 2-1,2 1 0,58-22 0,107-23-193,-156 49 67,806-190-2037,12 44-950,-389 74 2374,-400 70-1259</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4.477"/>
    </inkml:context>
    <inkml:brush xml:id="br0">
      <inkml:brushProperty name="width" value="0.05" units="cm"/>
      <inkml:brushProperty name="height" value="0.05" units="cm"/>
      <inkml:brushProperty name="color" value="#FF0066"/>
    </inkml:brush>
  </inkml:definitions>
  <inkml:trace contextRef="#ctx0" brushRef="#br0">689 305 24575,'-324'103'0,"189"-63"0,110-32 0,-167 46 0,179-51 0,35-9 0,1114-252-599,7 27-1644,-1055 213-3106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5.671"/>
    </inkml:context>
    <inkml:brush xml:id="br0">
      <inkml:brushProperty name="width" value="0.05" units="cm"/>
      <inkml:brushProperty name="height" value="0.05" units="cm"/>
      <inkml:brushProperty name="color" value="#FF0066"/>
    </inkml:brush>
  </inkml:definitions>
  <inkml:trace contextRef="#ctx0" brushRef="#br0">25 457 24575,'-11'-10'0,"10"9"0,0 0 0,-1 0 0,1 0 0,-1 0 0,1-1 0,0 1 0,0 0 0,0-1 0,-2-2 0,3 3 0,1 1 0,-1-1 0,0 0 0,0 1 0,0-1 0,1 1 0,-1-1 0,0 0 0,0 1 0,1-1 0,-1 1 0,1-1 0,-1 1 0,0-1 0,1 1 0,-1-1 0,1 1 0,-1 0 0,1-1 0,-1 1 0,1 0 0,-1-1 0,1 1 0,0 0 0,-1 0 0,1-1 0,-1 1 0,1 0 0,0 0 0,-1 0 0,1 0 0,0 0 0,0 0 0,288-63 0,-150 36 0,713-143-605,5 31 0,-759 127-559,-25 4-4653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6.118"/>
    </inkml:context>
    <inkml:brush xml:id="br0">
      <inkml:brushProperty name="width" value="0.05" units="cm"/>
      <inkml:brushProperty name="height" value="0.05" units="cm"/>
      <inkml:brushProperty name="color" value="#FF0066"/>
    </inkml:brush>
  </inkml:definitions>
  <inkml:trace contextRef="#ctx0" brushRef="#br0">213 637 24575,'-35'9'0,"-21"5"0,-59 22 0,114-36 0,1 0 0,0 0 0,0 0 0,0 0 0,-1 0 0,1 0 0,0 0 0,0 0 0,0 0 0,-1 0 0,1 0 0,0 0 0,0 0 0,0 1 0,-1-1 0,1 0 0,0 0 0,0 0 0,0 0 0,0 0 0,-1 0 0,1 0 0,0 1 0,0-1 0,0 0 0,0 0 0,0 0 0,-1 0 0,1 1 0,0-1 0,0 0 0,0 0 0,0 0 0,0 1 0,0-1 0,0 0 0,0 0 0,0 0 0,0 1 0,0-1 0,0 0 0,10 2 0,20-2 0,92-18-25,150-40 1,-198 40-117,931-245-2136,166-37 1667,-1044 273-242,-34 8-3410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7.321"/>
    </inkml:context>
    <inkml:brush xml:id="br0">
      <inkml:brushProperty name="width" value="0.05" units="cm"/>
      <inkml:brushProperty name="height" value="0.05" units="cm"/>
      <inkml:brushProperty name="color" value="#FF0066"/>
    </inkml:brush>
  </inkml:definitions>
  <inkml:trace contextRef="#ctx0" brushRef="#br0">1 116 24575,'0'1'0,"0"0"0,0 0 0,0 0 0,0-1 0,1 1 0,-1 0 0,1 0 0,-1 0 0,0 0 0,1 0 0,-1-1 0,1 1 0,0 0 0,-1-1 0,1 1 0,0 0 0,-1-1 0,1 1 0,0-1 0,0 1 0,-1-1 0,1 1 0,0-1 0,0 1 0,0-1 0,0 0 0,0 1 0,-1-1 0,1 0 0,0 0 0,0 0 0,2 0 0,39 1 0,-24-2 0,-10 1 0,1 1 0,-1 0 0,0 0 0,1 1 0,-1 0 0,0 1 0,0 0 0,11 5 0,-16-7 0,-1 1 0,1 0 0,-1-1 0,1 1 0,-1 0 0,0 0 0,0 0 0,0 1 0,0-1 0,0 0 0,0 1 0,-1-1 0,1 1 0,-1 0 0,1-1 0,-1 1 0,0 0 0,0 0 0,-1 0 0,1 0 0,0 0 0,-1 0 0,0 0 0,0 0 0,0 0 0,0 6 0,-1-6 0,0 1 0,-1-1 0,1 0 0,0 1 0,-1-1 0,0 0 0,0 0 0,0 0 0,0 0 0,0 0 0,-1 0 0,1-1 0,-1 1 0,0-1 0,1 0 0,-1 1 0,0-1 0,-1-1 0,1 1 0,-5 2 0,4-2 0,0 0 0,1-1 0,-1 0 0,0 1 0,0-1 0,0 0 0,-1-1 0,1 1 0,0-1 0,0 0 0,0 0 0,0 0 0,0 0 0,-1-1 0,1 0 0,0 0 0,-6-2 0,9 3 0,0-1 0,0 1 0,0-1 0,0 0 0,0 1 0,0-1 0,0 0 0,0 0 0,0 0 0,0 0 0,0 0 0,0 0 0,0 0 0,1 0 0,-1 0 0,1 0 0,-1 0 0,1-1 0,-1 1 0,1 0 0,-1 0 0,1 0 0,0-1 0,0 1 0,0-2 0,0 0 0,0 0 0,1 0 0,0 0 0,-1 0 0,1 0 0,0 1 0,1-1 0,-1 0 0,0 1 0,4-5 0,2-3 0,0 1 0,1 0 0,0 0 0,15-11 0,0 3 0,0 2 0,1 1 0,1 0 0,0 2 0,1 1 0,0 1 0,0 2 0,1 0 0,0 2 0,1 0 0,29-1 0,-52 7 0,-2 0 0,0-1 0,0 1 0,-1 0 0,1 0 0,0 0 0,0 0 0,-1 0 0,1 1 0,0-1 0,-1 1 0,1-1 0,0 1 0,-1 0 0,1 0 0,2 2 0,-5-2 0,1-1 0,-1 1 0,0-1 0,0 0 0,0 1 0,0-1 0,0 1 0,0-1 0,0 1 0,0-1 0,0 1 0,0-1 0,0 1 0,0-1 0,0 0 0,0 1 0,-1-1 0,1 1 0,0-1 0,0 0 0,0 1 0,-1-1 0,1 1 0,0-1 0,0 0 0,-1 1 0,-12 14 0,5-7 0,7-5 0,-1 0 0,1-1 0,-1 1 0,1 0 0,0 0 0,0 0 0,0 0 0,0 0 0,1 1 0,-1-1 0,1 0 0,0 0 0,0 0 0,0 1 0,0-1 0,0 0 0,2 4 0,-1-2 0,1 1 0,0-1 0,1 0 0,-1 0 0,1 0 0,0 0 0,0 0 0,0 0 0,6 5 0,-4-4 0,1 0 0,0 0 0,1-1 0,-1 0 0,1 0 0,0 0 0,0-1 0,0 0 0,1-1 0,0 1 0,-1-1 0,1-1 0,13 3 0,-16-5 0,0 0 0,-1-1 0,1 1 0,0-1 0,0-1 0,-1 1 0,1 0 0,-1-1 0,1 0 0,-1 0 0,0-1 0,1 1 0,-1-1 0,0 0 0,-1 0 0,1 0 0,-1 0 0,1-1 0,3-5 0,-1 2 0,-1 1 0,0-1 0,0 0 0,-1-1 0,0 1 0,0-1 0,-1 0 0,0 0 0,0 0 0,2-11 0,-5 13 0,1 1 0,-1-1 0,0 0 0,-1 1 0,1-1 0,-1 1 0,0-1 0,-1 1 0,1-1 0,-1 1 0,0 0 0,-1 0 0,1 0 0,-1 0 0,0 0 0,-5-6 0,6 8 0,0 1 0,-1-1 0,1 1 0,-1 0 0,1 0 0,-1 0 0,0 0 0,0 0 0,0 0 0,0 1 0,0-1 0,0 1 0,0 0 0,0 0 0,-1 0 0,1 0 0,0 1 0,-1-1 0,1 1 0,-1 0 0,1 0 0,0 0 0,-1 1 0,1-1 0,-1 1 0,1 0 0,0-1 0,-4 3 0,3-1 0,0 0 0,1 0 0,-1 0 0,1 0 0,0 0 0,0 1 0,0 0 0,0 0 0,0-1 0,1 2 0,-1-1 0,1 0 0,0 0 0,-2 5 0,3-7 0,0 0 0,1 1 0,-1 0 0,0-1 0,1 1 0,0-1 0,-1 1 0,1 0 0,0-1 0,0 1 0,0 0 0,0-1 0,0 1 0,0 0 0,0-1 0,0 1 0,1 0 0,-1-1 0,1 1 0,-1-1 0,1 1 0,0-1 0,-1 1 0,1-1 0,0 1 0,0-1 0,0 0 0,0 1 0,0-1 0,1 0 0,-1 0 0,0 0 0,0 0 0,1 0 0,2 2 0,2 0 0,0-1 0,1 1 0,-1-1 0,1 0 0,-1-1 0,1 0 0,0 0 0,-1 0 0,14-1 0,6-1 0,29-5 0,-53 5 0,26-3 0,-1-1 0,0-1 0,0-2 0,-1 0 0,48-24 0,-70 30 0,0-1 0,0 0 0,0 0 0,0 0 0,4-6 0,-8 8 0,1 1 0,0-1 0,-1 0 0,1 0 0,-1 1 0,0-1 0,1 0 0,-1 0 0,0 1 0,1-1 0,-1 0 0,0 0 0,0 0 0,0 1 0,0-1 0,1-1 0,-2 1 0,1 1 0,0-1 0,0 1 0,-1 0 0,1-1 0,0 1 0,-1-1 0,1 1 0,-1 0 0,1-1 0,0 1 0,-1 0 0,1-1 0,-1 1 0,1 0 0,-1-1 0,1 1 0,-1 0 0,1 0 0,-1 0 0,1 0 0,-1-1 0,0 1 0,1 0 0,-1 0 0,1 0 0,-1 0 0,0 0 0,-2 0 0,0 0 0,0 1 0,0-1 0,0 0 0,0 1 0,1-1 0,-1 1 0,0 0 0,0 0 0,1 0 0,-1 1 0,0-1 0,1 0 0,-1 1 0,1 0 0,0 0 0,-1-1 0,1 1 0,0 1 0,0-1 0,0 0 0,1 0 0,-1 1 0,0-1 0,1 1 0,0-1 0,-1 1 0,1 0 0,0 0 0,-1 4 0,0 0 0,0 1 0,0 0 0,1-1 0,0 1 0,0 0 0,1 0 0,0 0 0,0 0 0,1 0 0,2 10 0,7 11 0,1-1 0,1-1 0,1 0 0,2-1 0,30 42 0,-24-38 0,-2 1 0,-1 0 0,17 44 0,-33-73 0,-1 1 0,0 0 0,0 0 0,-1 0 0,1 0 0,-1 1 0,1-1 0,-1 0 0,0 0 0,0 0 0,-1 0 0,1 0 0,0 0 0,-1 0 0,0 1 0,0-1 0,-2 4 0,2-6 0,0 1 0,0-1 0,0 1 0,-1-1 0,1 0 0,0 0 0,-1 0 0,1 0 0,-1 0 0,1 0 0,-1 0 0,0 0 0,1-1 0,-1 1 0,0-1 0,0 1 0,1-1 0,-1 0 0,0 1 0,0-1 0,1 0 0,-1 0 0,0 0 0,0-1 0,0 1 0,1 0 0,-1-1 0,0 1 0,0-1 0,1 1 0,-3-2 0,-1 0-195,0 0 0,0-1 0,0 1 0,0-1 0,0 0 0,-4-5 0,-7-5-6631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6.930"/>
    </inkml:context>
    <inkml:brush xml:id="br0">
      <inkml:brushProperty name="width" value="0.05" units="cm"/>
      <inkml:brushProperty name="height" value="0.05" units="cm"/>
      <inkml:brushProperty name="color" value="#FF0066"/>
    </inkml:brush>
  </inkml:definitions>
  <inkml:trace contextRef="#ctx0" brushRef="#br0">16 318 24575,'-1'-25'0,"0"18"0,0 0 0,1 0 0,0 0 0,0 0 0,1 0 0,0 0 0,3-11 0,-2 18 0,1 9 0,1 10 0,-3 18 0,-1 0 0,-2 0 0,-9 50 0,4-39 0,-1 66 0,8-99 0,0 0 0,2 0 0,0 0 0,0-1 0,2 1 0,0 0 0,0-1 0,11 22 0,-13-31 0,0-1 0,1 1 0,0-1 0,0 0 0,0 0 0,0 0 0,1 0 0,-1 0 0,1 0 0,0-1 0,0 0 0,1 0 0,-1 0 0,0-1 0,6 3 0,-4-3 0,-1 0 0,1-1 0,0 0 0,-1 0 0,1-1 0,0 1 0,-1-1 0,1 0 0,0-1 0,0 1 0,-1-1 0,1 0 0,8-3 0,3-3 0,0 1 0,0-2 0,-1-1 0,1 0 0,-2-1 0,0 0 0,0-1 0,-1-1 0,0 0 0,-1-1 0,12-16 0,-7 8 0,-1-2 0,-1 0 0,-2-1 0,0-1 0,-1 0 0,14-42 0,-19 37 0,-1 0 0,-1 0 0,-2 0 0,1-32 0,-1 81 0,1 0 0,1 0 0,0-1 0,2 0 0,0 0 0,1-1 0,0 0 0,2-1 0,0 1 0,0-2 0,26 26 0,-29-33 0,1-1 0,0 0 0,0 0 0,0-1 0,1 0 0,0 0 0,0-2 0,0 1 0,18 5 0,-19-8 0,-1-1 0,1 0 0,-1 0 0,1 0 0,-1-1 0,1-1 0,-1 1 0,1-1 0,-1-1 0,0 0 0,1 0 0,-1 0 0,15-7 0,-14 4 0,1 0 0,-1-1 0,0 0 0,0 0 0,0-1 0,-1 0 0,0 0 0,-1-1 0,0 0 0,8-11 0,-7 7 0,0-1 0,-1-1 0,0 1 0,-1-1 0,-1 0 0,7-27 0,-7 20 0,-2-1 0,0 0 0,-2 0 0,0 0 0,-1 0 0,-1 0 0,-2 0 0,0 1 0,-1-1 0,-8-24 0,8 33 0,-1 0 0,-1 0 0,-11-19 0,15 28 0,0 0 0,-1 0 0,0 1 0,0-1 0,0 1 0,0 0 0,0 0 0,-1 0 0,1 0 0,-1 0 0,0 1 0,0 0 0,0-1 0,-8-2 0,11 5 8,-1-1 1,0 1-1,1 0 0,-1-1 0,0 1 0,1 0 0,-1 0 0,0 0 0,1 0 1,-1 1-1,0-1 0,1 0 0,-1 1 0,0-1 0,1 1 0,-1-1 0,1 1 1,-1 0-1,1-1 0,-3 3 0,2-1 5,0 0 0,0 0 0,1 0 0,-1 0 1,1 0-1,-1 0 0,1 1 0,0-1 0,0 0 0,0 1 0,0-1 0,-1 4 1,1 1-185,0 0 0,0 0 1,1-1-1,-1 1 0,2 0 1,-1 0-1,1 0 0,0-1 1,2 11-1,8 10-6655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7.291"/>
    </inkml:context>
    <inkml:brush xml:id="br0">
      <inkml:brushProperty name="width" value="0.05" units="cm"/>
      <inkml:brushProperty name="height" value="0.05" units="cm"/>
      <inkml:brushProperty name="color" value="#FF0066"/>
    </inkml:brush>
  </inkml:definitions>
  <inkml:trace contextRef="#ctx0" brushRef="#br0">32 185 24575,'-1'12'0,"1"-6"0,0 0 0,0 0 0,1 0 0,-1-1 0,3 11 0,-2-14 0,0 0 0,0 0 0,0 0 0,0 0 0,0 0 0,1-1 0,-1 1 0,1 0 0,-1-1 0,1 1 0,-1-1 0,1 1 0,0-1 0,0 0 0,-1 0 0,1 0 0,0 0 0,0 0 0,3 1 0,11 3 0,0-1 0,1-1 0,-1-1 0,1 0 0,-1-1 0,1 0 0,0-2 0,-1 0 0,21-4 0,-32 4 0,0 0 0,-1 0 0,1 0 0,0-1 0,-1 0 0,1 0 0,-1 0 0,1-1 0,-1 1 0,0-1 0,6-5 0,-8 6 0,-1 0 0,1 0 0,0 0 0,-1-1 0,1 1 0,-1 0 0,0-1 0,0 1 0,0-1 0,0 1 0,0-1 0,-1 1 0,1-1 0,-1 0 0,0 1 0,1-1 0,-1 0 0,0 1 0,-1-1 0,1 0 0,0 1 0,-2-6 0,-2-4 0,0-1 0,-1 0 0,0 1 0,-1 0 0,-1 0 0,1 1 0,-2-1 0,-8-9 0,10 14 0,0 0 0,0 1 0,0 0 0,-1 0 0,0 0 0,0 1 0,0 0 0,-1 0 0,0 1 0,1 0 0,-2 0 0,1 1 0,-10-2 0,14 4 0,1 0 0,-1 1 0,0-1 0,0 1 0,0 0 0,0 1 0,1-1 0,-1 0 0,0 1 0,0 0 0,1 0 0,-1 0 0,0 1 0,1-1 0,-1 1 0,-3 2 0,2 0 0,0 0 0,0 0 0,0 0 0,1 1 0,-1 0 0,1 0 0,1 0 0,-1 0 0,-3 7 0,0 3 0,0-1 0,1 2 0,1-1 0,0 1 0,1 0 0,-3 30 0,6-38-45,0 0-1,1 0 1,0 0-1,0 0 1,1 0-1,0 0 1,1 0-1,-1 0 1,1 0-1,1-1 1,0 1-1,0-1 1,0 1-1,1-1 1,0 0-1,0-1 1,1 1-1,0-1 1,0 1-1,0-1 1,1-1-1,0 1 1,0-1-1,1 0 0,-1-1 1,1 1-1,0-1 1,0-1-1,8 4 1,22 6-6781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7.715"/>
    </inkml:context>
    <inkml:brush xml:id="br0">
      <inkml:brushProperty name="width" value="0.05" units="cm"/>
      <inkml:brushProperty name="height" value="0.05" units="cm"/>
      <inkml:brushProperty name="color" value="#FF0066"/>
    </inkml:brush>
  </inkml:definitions>
  <inkml:trace contextRef="#ctx0" brushRef="#br0">14 125 24575,'-13'-114'0,"14"103"0,3 16 0,4 17 0,8 55 0,-2-1 0,-4 2 0,-4-1 0,-3 107 0,-5-143 0,-2 1 0,-2-1 0,-17 66 0,22-103 0,1-2 0,-1 0 0,1 1 0,-1-1 0,0 0 0,0 0 0,0 1 0,0-1 0,0 0 0,-1 0 0,1 0 0,0 0 0,-1-1 0,-1 3 0,2-4 0,1 0 0,0 0 0,0 0 0,0 0 0,-1 1 0,1-1 0,0 0 0,0 0 0,0 0 0,0 0 0,-1 0 0,1 0 0,0 0 0,0 0 0,0 0 0,-1 0 0,1 0 0,0 0 0,0 0 0,0 0 0,-1 0 0,1-1 0,0 1 0,0 0 0,0 0 0,-1 0 0,1 0 0,0 0 0,0 0 0,0 0 0,0-1 0,0 1 0,-1 0 0,1 0 0,0 0 0,0 0 0,0 0 0,0-1 0,0 1 0,0 0 0,0 0 0,0 0 0,0-1 0,0 1 0,0 0 0,-1 0 0,1 0 0,0-1 0,0 1 0,0 0 0,0 0 0,0-13 0,2-6 0,1 0 0,0 1 0,2 0 0,0-1 0,12-27 0,-5 21 0,0-1 0,2 1 0,18-24 0,-24 38 0,1 1 0,-1 0 0,2 0 0,-1 1 0,1 0 0,1 1 0,0 0 0,0 0 0,0 2 0,1-1 0,13-5 0,-18 10 0,0-1 0,0 1 0,1 0 0,-1 1 0,0 0 0,1 0 0,-1 1 0,1-1 0,-1 2 0,0-1 0,1 1 0,-1 0 0,0 0 0,1 1 0,-1 0 0,0 1 0,0-1 0,0 1 0,-1 1 0,1-1 0,7 6 0,-6-3 0,-1 1 0,1-1 0,-1 1 0,-1 0 0,1 1 0,-1 0 0,0 0 0,-1 0 0,0 0 0,0 1 0,-1 0 0,0 0 0,-1 0 0,0 1 0,4 18 0,-6-19 0,0-1 0,0 0 0,-1 0 0,0 1 0,-1-1 0,1 0 0,-2 0 0,1 0 0,-1 0 0,-1 0 0,1 0 0,-1 0 0,0-1 0,-1 1 0,0-1 0,0 0 0,-1 0 0,0 0 0,-7 8 0,2-6-85,0 0 0,0-1-1,0 0 1,-1-1 0,-1 0-1,1-1 1,-1 0 0,0-1-1,0 0 1,0-1 0,-1 0-1,0-1 1,0-1 0,0 0-1,-18 1 1,-6-3-6741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8.345"/>
    </inkml:context>
    <inkml:brush xml:id="br0">
      <inkml:brushProperty name="width" value="0.05" units="cm"/>
      <inkml:brushProperty name="height" value="0.05" units="cm"/>
      <inkml:brushProperty name="color" value="#FF0066"/>
    </inkml:brush>
  </inkml:definitions>
  <inkml:trace contextRef="#ctx0" brushRef="#br0">334 180 24575,'2'0'0,"0"0"0,0-1 0,0 1 0,1-1 0,-1 1 0,0-1 0,-1 1 0,1-1 0,0 0 0,0 0 0,0 0 0,0 0 0,-1 0 0,1-1 0,0 1 0,-1 0 0,1-1 0,-1 1 0,0-1 0,1 0 0,-1 1 0,0-1 0,0 0 0,0 0 0,0 0 0,0 0 0,-1 0 0,1 0 0,-1 0 0,1 0 0,-1 0 0,1-4 0,-1 2 0,1 0 0,-1-1 0,0 1 0,0-1 0,0 1 0,-1 0 0,0-1 0,1 1 0,-2 0 0,1 0 0,0-1 0,-1 1 0,0 0 0,-4-7 0,1 5 0,0 1 0,-1 0 0,1 0 0,-1 0 0,0 1 0,0-1 0,-1 1 0,1 1 0,-1-1 0,0 1 0,0 1 0,0-1 0,0 1 0,0 0 0,0 1 0,-1 0 0,1 0 0,-1 0 0,1 1 0,-10 1 0,9-1 0,0 1 0,0 0 0,0 1 0,0-1 0,0 1 0,0 1 0,0 0 0,1 0 0,0 0 0,-1 1 0,1 0 0,1 1 0,-1 0 0,0 0 0,1 0 0,0 0 0,1 1 0,-8 10 0,10-14 0,2 2 0,-1-1 0,0 0 0,0 0 0,1 1 0,0-1 0,0 0 0,0 1 0,0-1 0,0 1 0,1 0 0,-1-1 0,1 1 0,0 0 0,1 5 0,0-4 0,0 0 0,1 1 0,0-1 0,0 0 0,0 0 0,0 0 0,1 0 0,0 0 0,4 5 0,6 6 0,2 0 0,0-1 0,0-1 0,21 15 0,-32-26 0,25 19 0,-7-6 0,24 22 0,-41-33 0,-1-1 0,0 1 0,0-1 0,0 1 0,0 0 0,-1 1 0,0-1 0,0 1 0,0-1 0,3 13 0,-5-15 0,-1 0 0,0 1 0,0-1 0,0 0 0,0 1 0,-1-1 0,0 0 0,1 1 0,-1-1 0,0 0 0,0 0 0,-1 0 0,1 0 0,-1 0 0,1 0 0,-1 0 0,0 0 0,0 0 0,0-1 0,-1 1 0,1-1 0,-1 0 0,1 0 0,-6 4 0,-4 2 0,0 0 0,-1-1 0,0 0 0,-18 6 0,11-5 0,-44 11 0,58-17 0,-1-1 0,1 0 0,0 0 0,-1-1 0,1 0 0,0 0 0,-1 0 0,1-1 0,0 0 0,-1 0 0,-10-4 0,15 4 13,0 0 0,0-1-1,-1 1 1,1-1-1,0 1 1,1-1 0,-1 0-1,0 0 1,0 1 0,1-1-1,-1-1 1,1 1 0,-1 0-1,1 0 1,0 0 0,0-1-1,0 1 1,0 0-1,1-1 1,-1 1 0,1-1-1,-1 1 1,1-1 0,0 1-1,0-1 1,0-4 0,1-3-298,1 0 1,-1 0-1,1 0 1,1 1-1,5-14 1,10-19-6542</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8.767"/>
    </inkml:context>
    <inkml:brush xml:id="br0">
      <inkml:brushProperty name="width" value="0.05" units="cm"/>
      <inkml:brushProperty name="height" value="0.05" units="cm"/>
      <inkml:brushProperty name="color" value="#FF0066"/>
    </inkml:brush>
  </inkml:definitions>
  <inkml:trace contextRef="#ctx0" brushRef="#br0">1 485 24575,'13'0'0,"0"0"0,0 1 0,0 0 0,19 5 0,-27-4 0,1 0 0,-1 0 0,1 1 0,-1 0 0,0 0 0,0 0 0,0 0 0,-1 1 0,1 0 0,-1 0 0,0 0 0,5 7 0,1 1 38,-2 1 0,1 1 0,-2-1 0,0 1 0,0 1 0,-2-1 0,1 1 0,4 28 0,-3-8-607,-2 2 0,0 59 0,-5-68-6257</inkml:trace>
  <inkml:trace contextRef="#ctx0" brushRef="#br0" timeOffset="1">304 31 24575,'0'-8'0,"-3"-4"0,-1 4 0,0 6 0,1 6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9.149"/>
    </inkml:context>
    <inkml:brush xml:id="br0">
      <inkml:brushProperty name="width" value="0.05" units="cm"/>
      <inkml:brushProperty name="height" value="0.05" units="cm"/>
      <inkml:brushProperty name="color" value="#FF0066"/>
    </inkml:brush>
  </inkml:definitions>
  <inkml:trace contextRef="#ctx0" brushRef="#br0">1 8 24575,'0'-3'0,"3"-1"0,1 6 0,2 5 0,1 11 0,1 7 0,0 11 0,2 9 0,-2 7 0,-1 4 0,-3 0 0,-1 0 0,-2-1 0,-1-1 0,0-8 0,0-5 0,0-7 0,-1-9-8191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9.512"/>
    </inkml:context>
    <inkml:brush xml:id="br0">
      <inkml:brushProperty name="width" value="0.05" units="cm"/>
      <inkml:brushProperty name="height" value="0.05" units="cm"/>
      <inkml:brushProperty name="color" value="#FF0066"/>
    </inkml:brush>
  </inkml:definitions>
  <inkml:trace contextRef="#ctx0" brushRef="#br0">97 276 24575,'-5'-1'0,"-1"0"0,0 0 0,0 0 0,0 1 0,1 0 0,-1 0 0,0 1 0,0-1 0,0 1 0,1 0 0,-1 1 0,0 0 0,-6 2 0,11-3 0,1-1 0,-1 0 0,1 0 0,-1 1 0,1-1 0,-1 0 0,1 1 0,-1-1 0,1 1 0,-1-1 0,1 0 0,-1 1 0,1-1 0,0 1 0,-1-1 0,1 1 0,0-1 0,-1 1 0,1 0 0,0-1 0,0 1 0,-1-1 0,1 1 0,0 0 0,0-1 0,0 1 0,0-1 0,0 1 0,0 1 0,1-1 0,-1 0 0,1 0 0,-1 0 0,1 0 0,0 0 0,0-1 0,-1 1 0,1 0 0,0 0 0,0 0 0,0-1 0,0 1 0,0 0 0,2 0 0,3 2 0,2 0 0,-1 0 0,14 3 0,12 0 0,1-1 0,0-2 0,1-1 0,-1-2 0,64-8 0,-17-5 0,103-29 0,-182 41 0,22-5 0,-1-1 0,0-1 0,0-1 0,22-13 0,-40 19 0,1 0 0,-1-1 0,-1 0 0,1 1 0,0-2 0,-1 1 0,0-1 0,0 1 0,5-9 0,-7 10 0,-1 0 0,1-1 0,-1 1 0,0-1 0,0 1 0,0-1 0,0 1 0,-1-1 0,1 0 0,-1 1 0,0-1 0,0 0 0,0 1 0,-1-1 0,1 0 0,-1 1 0,-1-5 0,-1 0 0,0 1 0,0 0 0,-1 0 0,0 1 0,0-1 0,0 1 0,-1 0 0,0 0 0,0 0 0,-1 0 0,1 1 0,-13-8 0,15 10 0,0 1 0,-1 0 0,1 0 0,-1 0 0,0 0 0,1 1 0,-1-1 0,0 1 0,0 0 0,0 0 0,0 0 0,0 1 0,0 0 0,0-1 0,0 1 0,0 1 0,0-1 0,0 1 0,0-1 0,0 1 0,0 0 0,0 0 0,0 1 0,1-1 0,-1 1 0,-5 3 0,0 2 0,0 1 0,1 0 0,-1 1 0,1-1 0,1 2 0,0-1 0,0 1 0,1 0 0,0 0 0,1 1 0,0 0 0,-6 18 0,6-10 0,0-1 0,1 1 0,0 0 0,2-1 0,0 1 0,1 0 0,3 24 0,-1-33 25,0 0-1,1-1 0,0 1 1,1 0-1,0-1 1,0 1-1,1-1 0,0 0 1,1 0-1,0-1 0,1 1 1,-1-1-1,14 14 1,-10-14-168,0 0 1,0-1 0,0 0 0,1-1-1,0 0 1,1 0 0,-1-1 0,1 0 0,0-1-1,0 0 1,16 2 0,18 3-6684</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49.852"/>
    </inkml:context>
    <inkml:brush xml:id="br0">
      <inkml:brushProperty name="width" value="0.05" units="cm"/>
      <inkml:brushProperty name="height" value="0.05" units="cm"/>
      <inkml:brushProperty name="color" value="#FF0066"/>
    </inkml:brush>
  </inkml:definitions>
  <inkml:trace contextRef="#ctx0" brushRef="#br0">7633 404 24575,'-23'-21'0,"0"2"0,-1 0 0,-2 1 0,1 2 0,-2 1 0,-33-15 0,-7 3 0,-103-29 0,-227-28-702,-13 34-880,-454 1-1467,-7 57-58,-612 128-583,1116-72 3244,4 16 0,-353 127-1,488-125 221,-277 142-1,394-166 421,3 5-1,2 5 1,3 4 0,-119 110-1,183-145 11,2 1-1,1 2 0,2 1 0,2 2 1,2 1-1,-33 65 0,52-85-89,1 1 0,0 1 0,2-1 0,1 1 0,1 1 0,-2 29 0,6-36-79,2 0 0,0 0 1,1 0-1,1 0 0,1 0 0,1-1 0,0 1 0,2-1 0,8 21 0,-3-16-14,1 0 0,0-1 0,2-1 0,1 0 0,26 31 0,-14-25 58,0-1 1,1-2-1,41 29 0,-5-12 126,2-3 1,1-3-1,97 38 1,-11-18-31,1-6 0,189 35-1,334 14-1317,467-37-1232,6-98 1763,17-98-823,-795 65 1194,396-128 1,-545 124 175,216-103 1,-315 117 273,-3-6 0,-2-5 0,119-93 0,-182 119 103,-2-1-1,-2-4 0,90-107 0,-120 126-11,-2-1-1,0 0 1,24-57-1,-34 64-51,-2 0 0,0-1-1,-1 0 1,-2 0-1,-1 0 1,2-26 0,-6 31-208,0 1 0,-1 0 1,0 0-1,-2 0 1,0 0-1,-2 0 1,0 1-1,-1 0 0,-16-35 1,10 31-38,-1 0-1,-1 1 1,-1 1 0,-1 0-1,0 1 1,-36-31 0,18 22 65,-1 1 0,-2 2 1,-50-26-1,23 19 516,-80-27-1,-2 11-499,-2 6 0,-271-39 0,-308 19-438,455 52 157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0.611"/>
    </inkml:context>
    <inkml:brush xml:id="br0">
      <inkml:brushProperty name="width" value="0.05" units="cm"/>
      <inkml:brushProperty name="height" value="0.05" units="cm"/>
      <inkml:brushProperty name="color" value="#FF0066"/>
    </inkml:brush>
  </inkml:definitions>
  <inkml:trace contextRef="#ctx0" brushRef="#br0">114 44 24575,'0'-11'0,"1"8"0,-1 1 0,0-1 0,0 0 0,0 1 0,-1-1 0,1 0 0,0 1 0,-1-1 0,-1-4 0,2 7 0,0 0 0,0 0 0,0 0 0,0 0 0,0 0 0,0 0 0,0 0 0,0-1 0,0 1 0,0 0 0,-1 0 0,1 0 0,0 0 0,0 0 0,0 0 0,0 0 0,0 0 0,0 0 0,0 0 0,0 0 0,0 0 0,0 0 0,0 0 0,0 0 0,0 0 0,0 0 0,-1-1 0,1 1 0,0 0 0,0 0 0,0 0 0,0 0 0,0 0 0,0 0 0,0 0 0,0 0 0,0 0 0,0 0 0,0 0 0,-1 0 0,1 0 0,0 1 0,0-1 0,0 0 0,0 0 0,0 0 0,0 0 0,0 0 0,0 0 0,0 0 0,0 0 0,0 0 0,0 0 0,0 0 0,-1 0 0,1 0 0,0 0 0,0 0 0,0 0 0,0 0 0,0 1 0,-3 7 0,0 14 0,0 77 0,19 196 0,-11-242 0,8 88-27,37 485-494,-42 2 117,-75 280 364,53-744 10,8-98-82,-2 0-1,-3-1 1,-3 0-1,-32 90 1,23-99-6495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6:51.038"/>
    </inkml:context>
    <inkml:brush xml:id="br0">
      <inkml:brushProperty name="width" value="0.05" units="cm"/>
      <inkml:brushProperty name="height" value="0.05" units="cm"/>
      <inkml:brushProperty name="color" value="#FF0066"/>
    </inkml:brush>
  </inkml:definitions>
  <inkml:trace contextRef="#ctx0" brushRef="#br0">55 3 24575,'-3'-1'0,"0"1"0,0-1 0,0 1 0,0 0 0,0-1 0,0 2 0,-1-1 0,1 0 0,0 1 0,0-1 0,-4 2 0,6-1 0,0-1 0,0 0 0,0 1 0,1-1 0,-1 1 0,0 0 0,0-1 0,1 1 0,-1 0 0,1-1 0,-1 1 0,0 0 0,1 0 0,-1 0 0,1-1 0,0 1 0,-1 0 0,1 0 0,0 0 0,-1 0 0,1 0 0,0 0 0,0 0 0,0 0 0,0 0 0,0 0 0,0 0 0,0-1 0,0 1 0,0 0 0,0 0 0,1 0 0,-1 0 0,0 0 0,1 0 0,-1 0 0,0 0 0,1-1 0,-1 1 0,1 0 0,0 1 0,6 11 0,1-1 0,1 1 0,0-2 0,0 1 0,17 15 0,60 47 0,-47-43 0,2-3 0,51 28 0,-68-43 0,0-2 0,1-1 0,0 0 0,1-2 0,44 8 0,-58-14 0,0-1 0,0-1 0,0 0 0,0-1 0,0 0 0,0-1 0,0 0 0,0-1 0,-1 0 0,1-1 0,-1 0 0,0-1 0,0 0 0,0-1 0,-1 0 0,0-1 0,0 0 0,12-12 0,11-13 0,-2-1 0,-1-1 0,40-60 0,-23 29 0,-35 51 0,-12 14 0,0 0 0,0 0 0,0 0 0,0 0 0,0 0 0,0 0 0,0 0 0,0 0 0,0 1 0,0-1 0,0 0 0,0 0 0,0 0 0,0 0 0,0 0 0,0 0 0,0 0 0,0 0 0,0 0 0,1 0 0,-1 0 0,0 0 0,0 0 0,0 0 0,0 0 0,0 0 0,0 0 0,0 0 0,0 0 0,0 0 0,0 0 0,0 0 0,0 0 0,0 0 0,0 0 0,0 0 0,1 0 0,-1 0 0,0 0 0,0 0 0,0 0 0,0 0 0,0 0 0,0 0 0,0 0 0,0 0 0,0 0 0,0 0 0,0 0 0,-14 26 0,-101 135-1365,81-121-5461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7.677"/>
    </inkml:context>
    <inkml:brush xml:id="br0">
      <inkml:brushProperty name="width" value="0.05" units="cm"/>
      <inkml:brushProperty name="height" value="0.05" units="cm"/>
      <inkml:brushProperty name="color" value="#FF0066"/>
    </inkml:brush>
  </inkml:definitions>
  <inkml:trace contextRef="#ctx0" brushRef="#br0">7 0 24575,'0'3'0,"-3"1"0,-1-3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6.874"/>
    </inkml:context>
    <inkml:brush xml:id="br0">
      <inkml:brushProperty name="width" value="0.05" units="cm"/>
      <inkml:brushProperty name="height" value="0.05" units="cm"/>
      <inkml:brushProperty name="color" value="#FF0066"/>
    </inkml:brush>
  </inkml:definitions>
  <inkml:trace contextRef="#ctx0" brushRef="#br0">0 3 24575,'3'-2'0,"1"7"0,5 11 0,-5-4 0,0 0 0,-1 0 0,0 0 0,-1 1 0,1 16 0,-2 68 0,-2-53 0,1-19 27,1 47-723,-16 127 0,8-163-6130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7.251"/>
    </inkml:context>
    <inkml:brush xml:id="br0">
      <inkml:brushProperty name="width" value="0.05" units="cm"/>
      <inkml:brushProperty name="height" value="0.05" units="cm"/>
      <inkml:brushProperty name="color" value="#FF0066"/>
    </inkml:brush>
  </inkml:definitions>
  <inkml:trace contextRef="#ctx0" brushRef="#br0">12 272 24575,'-3'0'0,"-4"0"0,6 0 0,4-3 0,12-1 0,11-2 0,10-7 0,22-6 0,12-6 0,6-4 0,2 0 0,-2-1 0,-5-1 0,-8 2 0,-10 0 0,-14 5-8191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7.603"/>
    </inkml:context>
    <inkml:brush xml:id="br0">
      <inkml:brushProperty name="width" value="0.05" units="cm"/>
      <inkml:brushProperty name="height" value="0.05" units="cm"/>
      <inkml:brushProperty name="color" value="#FF0066"/>
    </inkml:brush>
  </inkml:definitions>
  <inkml:trace contextRef="#ctx0" brushRef="#br0">26 355 24575,'-3'-3'0,"-3"-4"0,-2-6 0,2-4 0,4-4 0,5-5 0,8-4 0,8-2 0,7-2 0,6 3 0,5 0 0,4 3 0,1 3 0,-2 3 0,3 3 0,-8 4-8191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7.948"/>
    </inkml:context>
    <inkml:brush xml:id="br0">
      <inkml:brushProperty name="width" value="0.05" units="cm"/>
      <inkml:brushProperty name="height" value="0.05" units="cm"/>
      <inkml:brushProperty name="color" value="#FF0066"/>
    </inkml:brush>
  </inkml:definitions>
  <inkml:trace contextRef="#ctx0" brushRef="#br0">52 132 24575,'-1'-1'0,"1"0"0,-1 0 0,0 1 0,1-1 0,-1 1 0,0-1 0,1 0 0,-1 1 0,0-1 0,0 1 0,0 0 0,0-1 0,0 1 0,1 0 0,-1-1 0,0 1 0,0 0 0,0 0 0,0 0 0,0 0 0,0 0 0,0 0 0,0 0 0,0 0 0,0 0 0,-1 1 0,0 0 0,1 0 0,0 0 0,0 0 0,-1 0 0,1 0 0,0 0 0,0 0 0,0 1 0,0-1 0,0 0 0,1 1 0,-1-1 0,0 1 0,0 1 0,-2 6 0,1-1 0,0 1 0,0-1 0,0 14 0,1 32 0,10 74 0,0-6 0,-8 33 0,19-471 0,-8 175 0,-11 130 0,-1 4 0,0 0 0,1 1 0,0-1 0,0 0 0,0 1 0,1-1 0,0 1 0,0-1 0,6-11 0,-7 18 0,-1 0 0,0-1 0,0 1 0,1 0 0,-1-1 0,0 1 0,0 0 0,1-1 0,-1 1 0,0 0 0,1 0 0,-1 0 0,1-1 0,-1 1 0,0 0 0,1 0 0,-1 0 0,0 0 0,1 0 0,-1-1 0,1 1 0,-1 0 0,1 0 0,-1 0 0,0 0 0,1 0 0,-1 1 0,1-1 0,-1 0 0,0 0 0,1 0 0,0 0 0,12 12 0,9 23 0,-21-32 0,36 74 0,-26-52 0,1 0 0,1 0 0,1-1 0,1-1 0,19 22 0,-32-43 0,0 0 0,0 1 0,0-1 0,0 0 0,1-1 0,-1 1 0,1 0 0,-1-1 0,5 2 0,-6-2 0,0-1 0,0 0 0,0 0 0,0 0 0,0 0 0,0 0 0,0 0 0,-1 0 0,1 0 0,0 0 0,0-1 0,0 1 0,0 0 0,0 0 0,0-1 0,-1 1 0,1-1 0,0 1 0,0-1 0,0 1 0,-1-1 0,1 1 0,0-1 0,-1 0 0,1 1 0,-1-1 0,1 0 0,-1 1 0,1-1 0,-1 0 0,1 0 0,-1 0 0,1 0 0,-1-1 0,6-15 0,-1 0 0,-1-1 0,-1 0 0,0 0 0,-1 0 0,-1-21 0,1 10 0,3-166 0,-6 192 0,1 1 0,0-1 0,0 0 0,-1 1 0,0-1 0,1 1 0,-1-1 0,0 1 0,0-1 0,0 1 0,-3-4 0,4 6 0,-1-1 0,1 1 0,0-1 0,-1 1 0,1 0 0,-1-1 0,1 1 0,-1 0 0,1 0 0,-1-1 0,1 1 0,-1 0 0,1 0 0,-1 0 0,1-1 0,-1 1 0,1 0 0,-1 0 0,0 0 0,1 0 0,-2 0 0,1 1 0,0-1 0,0 1 0,-1-1 0,1 1 0,0-1 0,0 1 0,0 0 0,0-1 0,-1 1 0,1 0 0,0 0 0,-1 2 0,-1 1-227,0-1-1,0 2 1,0-1-1,1 0 1,-3 6-1,-2 5-6598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8.341"/>
    </inkml:context>
    <inkml:brush xml:id="br0">
      <inkml:brushProperty name="width" value="0.05" units="cm"/>
      <inkml:brushProperty name="height" value="0.05" units="cm"/>
      <inkml:brushProperty name="color" value="#FF0066"/>
    </inkml:brush>
  </inkml:definitions>
  <inkml:trace contextRef="#ctx0" brushRef="#br0">240 235 24575,'1'-4'0,"0"-1"0,0 1 0,0-1 0,1 1 0,-1 0 0,1-1 0,0 1 0,3-4 0,2-5 0,3-8 0,11-31 0,-19 45 0,0 1 0,0-1 0,-1 1 0,0-1 0,0 0 0,-1 0 0,0 0 0,0 1 0,-2-13 0,2 18 0,0-1 0,0 1 0,-1 0 0,1 0 0,-1-1 0,1 1 0,-1 0 0,0 0 0,1 0 0,-1 0 0,0-1 0,0 1 0,1 0 0,-1 0 0,0 1 0,0-1 0,0 0 0,0 0 0,-1 0 0,1 1 0,0-1 0,0 0 0,0 1 0,-1-1 0,1 1 0,0 0 0,0-1 0,-1 1 0,1 0 0,0 0 0,-1 0 0,1 0 0,0 0 0,-1 0 0,1 0 0,0 0 0,0 0 0,-1 1 0,1-1 0,0 0 0,-2 2 0,-4 0 0,1 0 0,0 1 0,0 0 0,0 0 0,0 1 0,-10 8 0,7-4 0,0 1 0,0 0 0,0 1 0,1 0 0,1 0 0,0 1 0,0 0 0,1 0 0,0 0 0,1 1 0,1 0 0,-5 18 0,7-21 0,0 0 0,1-1 0,0 1 0,0 0 0,1 0 0,0 1 0,1-1 0,0-1 0,0 1 0,1 0 0,0 0 0,1 0 0,0-1 0,0 1 0,1-1 0,0 0 0,0 0 0,8 10 0,2-2 0,1 0 0,30 26 0,-11-11 0,-32-30 0,-1 0 0,1 1 0,-1-1 0,1 1 0,-1-1 0,0 1 0,0 0 0,0-1 0,0 1 0,0 0 0,0 0 0,-1 0 0,1 0 0,0 0 0,-1 0 0,0 0 0,1 0 0,-1 0 0,0 0 0,0 0 0,-1 3 0,1-1 0,-2-1 0,1 0 0,0 0 0,-1 0 0,1 1 0,-1-1 0,0-1 0,0 1 0,0 0 0,0 0 0,-5 4 0,-2 1 0,-1-1 0,0 1 0,0-1 0,0-1 0,-1 0 0,-13 5 0,12-6 0,0-1 0,0 0 0,0-1 0,-19 2 0,28-4 0,0-1 0,1 1 0,-1-1 0,0 0 0,0 0 0,1 0 0,-1 0 0,0-1 0,1 1 0,-1-1 0,0 0 0,1 0 0,-1 0 0,1 0 0,-1 0 0,1 0 0,0 0 0,-1-1 0,1 1 0,0-1 0,0 0 0,0 0 0,0 0 0,0 0 0,1 0 0,-1 0 0,-1-3 0,-6-21-1365,5-1-5461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8.734"/>
    </inkml:context>
    <inkml:brush xml:id="br0">
      <inkml:brushProperty name="width" value="0.05" units="cm"/>
      <inkml:brushProperty name="height" value="0.05" units="cm"/>
      <inkml:brushProperty name="color" value="#FF0066"/>
    </inkml:brush>
  </inkml:definitions>
  <inkml:trace contextRef="#ctx0" brushRef="#br0">149 112 24575,'4'-4'0,"1"1"0,-1-1 0,0 0 0,0 0 0,0-1 0,-1 1 0,0-1 0,0 0 0,4-7 0,-6 10 0,0 1 0,0-1 0,0 1 0,-1-1 0,1 0 0,-1 0 0,1 1 0,-1-1 0,1 0 0,-1 0 0,0 0 0,0 1 0,0-1 0,0 0 0,0 0 0,0 0 0,0 1 0,-1-1 0,1 0 0,-1 0 0,1 1 0,-1-1 0,0 0 0,0 1 0,0-1 0,0 0 0,0 1 0,0-1 0,0 1 0,0 0 0,0-1 0,-3-1 0,3 3 0,-1-1 0,1 0 0,-1 1 0,1-1 0,-1 1 0,1 0 0,-1-1 0,1 1 0,-1 0 0,1 0 0,-1 0 0,0 0 0,1 0 0,-1 0 0,1 1 0,-1-1 0,1 0 0,-1 1 0,1-1 0,-1 1 0,1 0 0,-1-1 0,1 1 0,0 0 0,-1 0 0,1 0 0,0 0 0,0 0 0,-3 3 0,-3 3 0,0 1 0,0 0 0,-7 11 0,11-16 0,-10 18 0,0 0 0,2 1 0,0 0 0,1 1 0,2 0 0,0 1 0,2 0 0,0 0 0,-2 27 0,7-44 0,0 1 0,1-1 0,0 0 0,0 1 0,1-1 0,0 1 0,1-1 0,-1 0 0,1 1 0,1-1 0,5 12 0,-6-15 0,0-1 0,0 1 0,1-1 0,-1 0 0,1 0 0,0 0 0,0 0 0,0-1 0,0 1 0,1-1 0,-1 0 0,1 0 0,-1 0 0,1 0 0,0 0 0,-1-1 0,1 0 0,0 0 0,0 0 0,0 0 0,0 0 0,0-1 0,5 0 0,1-1-105,0 0 0,1 0 0,-1-1 0,0-1 0,0 0 0,0 0 0,-1-1 0,1 0 0,-1-1 0,0 0 0,0 0 0,16-14 0,2-3-6721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19.229"/>
    </inkml:context>
    <inkml:brush xml:id="br0">
      <inkml:brushProperty name="width" value="0.05" units="cm"/>
      <inkml:brushProperty name="height" value="0.05" units="cm"/>
      <inkml:brushProperty name="color" value="#FF0066"/>
    </inkml:brush>
  </inkml:definitions>
  <inkml:trace contextRef="#ctx0" brushRef="#br0">225 540 24575,'-25'-4'0,"-1"0"0,0 2 0,0 1 0,0 1 0,-39 4 0,35-2 0,115-39 0,121-59 0,-177 80 0,-1-1 0,-1-2 0,0-1 0,43-42 0,-63 55 0,-1 0 0,-1 0 0,1 0 0,7-15 0,-12 20 0,0 1 0,0-1 0,0 0 0,-1 1 0,1-1 0,0 1 0,-1-1 0,1 0 0,-1 0 0,0 1 0,1-1 0,-1 0 0,0 0 0,0 1 0,0-1 0,-1 0 0,1 0 0,0 1 0,-1-1 0,1 0 0,-1 0 0,1 1 0,-1-1 0,0 1 0,0-1 0,0 0 0,0 1 0,0 0 0,0-1 0,0 1 0,-2-2 0,3 3 0,0-1 0,-1 1 0,1-1 0,-1 1 0,1 0 0,0 0 0,-1-1 0,1 1 0,-1 0 0,1 0 0,-1 0 0,1-1 0,-1 1 0,1 0 0,-1 0 0,1 0 0,-1 0 0,1 0 0,-1 0 0,1 0 0,-1 0 0,1 0 0,-1 0 0,1 0 0,-1 0 0,1 1 0,0-1 0,-2 0 0,-6 14 0,3 21 0,8 27 0,12 74 0,-7-73 0,1 70 0,-14-143 0,-1-13 0,-3-21 0,3 0 0,1 0 0,3-79 0,3 102 0,1-1 0,1 0 0,0 1 0,2 0 0,1 0 0,1 0 0,0 1 0,1-1 0,20-32 0,-24 47 0,1 0 0,0 0 0,0 0 0,0 1 0,1-1 0,0 1 0,0 0 0,0 1 0,0 0 0,1 0 0,11-5 0,-15 8 0,-1 0 0,1 0 0,0 0 0,-1 0 0,1 1 0,0-1 0,-1 1 0,1 0 0,0 0 0,0 0 0,-1 0 0,1 0 0,0 0 0,0 1 0,-1 0 0,1-1 0,0 1 0,-1 0 0,1 0 0,-1 0 0,1 1 0,-1-1 0,0 1 0,1-1 0,-1 1 0,0 0 0,0 0 0,0 0 0,0 0 0,-1 0 0,1 0 0,0 0 0,-1 1 0,0-1 0,2 3 0,0 1 0,0 0 0,0 1 0,-1-1 0,0 1 0,0-1 0,-1 1 0,1 0 0,-1-1 0,-1 1 0,1 0 0,-1 0 0,-1 0 0,0 9 0,-1-7 0,-1 1 0,0-1 0,0 0 0,-1 0 0,0 0 0,0 0 0,-1-1 0,-9 13 0,-2-2 0,-1 0 0,-1 0 0,-1-2 0,-1 0 0,0-1 0,-27 15 0,26-19 0,-19 13 0,38-24 0,0 1 0,0 0 0,-1 0 0,1-1 0,0 2 0,1-1 0,-1 0 0,0 0 0,1 0 0,-1 1 0,1-1 0,-2 5 0,3-6 0,0-1 0,0 1 0,0 0 0,0 0 0,0 0 0,0 0 0,0 0 0,0 0 0,0 0 0,1 0 0,-1-1 0,0 1 0,1 0 0,-1 0 0,0 0 0,1-1 0,-1 1 0,1 0 0,0 0 0,-1-1 0,1 1 0,-1 0 0,1-1 0,0 1 0,0-1 0,-1 1 0,1-1 0,0 1 0,0-1 0,-1 0 0,1 1 0,0-1 0,1 1 0,35 9 0,-27-8 0,48 12 0,19 5 0,82 10 0,-148-28-341,-1 0 0,1-1-1,11-1 1,-1-3-6485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0.548"/>
    </inkml:context>
    <inkml:brush xml:id="br0">
      <inkml:brushProperty name="width" value="0.05" units="cm"/>
      <inkml:brushProperty name="height" value="0.05" units="cm"/>
      <inkml:brushProperty name="color" value="#FF0066"/>
    </inkml:brush>
  </inkml:definitions>
  <inkml:trace contextRef="#ctx0" brushRef="#br0">128 204 24575,'-11'-8'0,"0"1"0,-1 1 0,-24-10 0,-15-7 0,51 23 0,-1 0 0,1 0 0,0-1 0,-1 1 0,1 0 0,0 0 0,-1 0 0,1 0 0,0-1 0,-1 1 0,1 0 0,0 0 0,0-1 0,-1 1 0,1 0 0,0-1 0,0 1 0,-1 0 0,1-1 0,0 1 0,0 0 0,0-1 0,0 1 0,0 0 0,-1-1 0,1 1 0,0-1 0,0 1 0,0 0 0,0-1 0,0 1 0,0-1 0,12-7 0,24-1 0,-31 8 0,17-3 0,-13 4 0,-1-2 0,-1 1 0,1-1 0,0 0 0,0-1 0,14-7 0,-12 3 0,-8 5 0,0 1 0,-1 0 0,1-1 0,0 1 0,0 0 0,0 0 0,0 0 0,0 1 0,0-1 0,5-1 0,8-1 0,1-1 0,-1-1 0,0 0 0,0-1 0,19-11 0,-1 6 0,-29 11 0,0-1 0,0 0 0,0 0 0,0-1 0,0 1 0,0-1 0,7-4 0,-11 6 11,0-1 0,-1 1-1,1 0 1,0-1 0,0 1-1,-1 0 1,1 0 0,0-1-1,0 1 1,-1 0 0,1 0-1,0-1 1,-1 1 0,1 0-1,0 0 1,-1 0 0,1 0-1,-1-1 1,1 1 0,0 0-1,-1 0 1,1 0 0,0 0-1,-1 0 1,1 0 0,-1 0-1,1 0 1,0 0 0,-1 0-1,1 0 1,-1 1 0,-16-3-1718,3 2-5119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1.884"/>
    </inkml:context>
    <inkml:brush xml:id="br0">
      <inkml:brushProperty name="width" value="0.05" units="cm"/>
      <inkml:brushProperty name="height" value="0.05" units="cm"/>
      <inkml:brushProperty name="color" value="#FF0066"/>
    </inkml:brush>
  </inkml:definitions>
  <inkml:trace contextRef="#ctx0" brushRef="#br0">268 383 24575,'-1'-2'0,"-1"0"0,1-1 0,0 1 0,-1 0 0,0 0 0,1 0 0,-1 0 0,0 0 0,0 1 0,0-1 0,0 0 0,0 1 0,0-1 0,-3 0 0,1-1 0,-1 0 0,1 0 0,0 0 0,-1 0 0,0 1 0,1 0 0,-1 0 0,0 0 0,0 0 0,0 1 0,-1 0 0,1 0 0,-8 0 0,8 1 0,0 0 0,1 1 0,-1 0 0,1 0 0,-1 1 0,1-1 0,-1 1 0,1 0 0,0 0 0,-1 0 0,1 1 0,0-1 0,1 1 0,-6 4 0,0 2 0,0 1 0,1-1 0,0 1 0,1 1 0,0-1 0,0 1 0,1 1 0,0-1 0,1 1 0,1 0 0,0 0 0,0 0 0,1 1 0,-2 21 0,4-26 0,1 1 0,0 0 0,0-1 0,1 1 0,0 0 0,0-1 0,1 1 0,0-1 0,7 16 0,-6-18 0,0-1 0,0 1 0,0-1 0,1 0 0,0 0 0,0 0 0,0 0 0,1-1 0,0 0 0,-1 0 0,1 0 0,1-1 0,-1 1 0,10 4 0,0-3 0,-1 0 0,0-1 0,1-1 0,0 0 0,0-1 0,0-1 0,0 0 0,0-1 0,0 0 0,0-1 0,0-1 0,0 0 0,-1-2 0,1 1 0,24-11 0,-20 7 0,0-1 0,-1-1 0,0-1 0,-1 0 0,0-2 0,0 0 0,-1 0 0,-1-2 0,0 0 0,-1 0 0,14-20 0,-23 28 0,-1-1 0,1 1 0,-2-1 0,1 0 0,-1-1 0,0 1 0,0 0 0,-1-1 0,0 0 0,0 1 0,0-14 0,-2 15 0,0 1 0,0-1 0,-1 1 0,0 0 0,0-1 0,-1 1 0,1 0 0,-1 0 0,0 0 0,-1 0 0,1 0 0,-1 0 0,0 1 0,0-1 0,-1 1 0,1 0 0,-8-7 0,-25-18 0,33 28 0,0-1 0,0 0 0,-1 0 0,1 1 0,0 0 0,-1 0 0,1 0 0,0 0 0,-1 0 0,-6 0 0,10 1 0,0 0 0,-1 0 0,1 0 0,-1 1 0,1-1 0,0 0 0,-1 0 0,1 0 0,0 0 0,-1 1 0,1-1 0,0 0 0,-1 0 0,1 1 0,0-1 0,0 0 0,-1 1 0,1-1 0,0 0 0,0 1 0,0-1 0,-1 0 0,1 1 0,0-1 0,0 0 0,0 1 0,0-1 0,0 0 0,0 1 0,0-1 0,0 1 0,0-1 0,0 0 0,0 1 0,0-1 0,0 1 0,0-1 0,0 0 0,0 1 0,0-1 0,0 0 0,1 1 0,-1-1 0,0 0 0,0 1 0,9 19 0,-8-18 0,11 22 0,-2-7 0,-2 0 0,0 0 0,0 1 0,-2 0 0,0 0 0,4 27 0,-9-40 0,0 5 0,1 2 0,-1-1 0,-1 0 0,0 0 0,-2 14 0,2-25 0,0 0 0,0 0 0,0 0 0,0-1 0,-1 1 0,1 0 0,0 0 0,0 0 0,0 0 0,0 0 0,0 0 0,0 0 0,0-1 0,0 1 0,0 0 0,-1 0 0,1 0 0,0 0 0,0 0 0,0 0 0,0 0 0,0 0 0,-1 0 0,1 0 0,0 0 0,0 0 0,0 0 0,0 0 0,0 0 0,-1 0 0,1 0 0,0 0 0,0 0 0,0 0 0,0 0 0,0 0 0,0 0 0,-1 0 0,1 0 0,0 0 0,0 0 0,0 0 0,0 0 0,0 0 0,0 0 0,-1 1 0,1-1 0,0 0 0,0 0 0,0 0 0,0 0 0,0 0 0,0 0 0,0 0 0,0 1 0,0-1 0,0 0 0,-1 0 0,1 0 0,-4-13 0,-10-51 0,3 0 0,3-1 0,3 0 0,4-77 0,3 123 0,0 0 0,1 0 0,8-27 0,-9 39 0,1 1 0,-1-1 0,1 1 0,0 0 0,1-1 0,-1 1 0,1 1 0,1-1 0,-1 1 0,1-1 0,-1 1 0,11-7 0,-13 10 0,0 0 0,0 1 0,0 0 0,1-1 0,-1 1 0,0 0 0,1 0 0,-1 0 0,1 1 0,-1-1 0,1 0 0,0 1 0,-1 0 0,1 0 0,-1 0 0,1 0 0,0 0 0,-1 0 0,1 0 0,-1 1 0,1-1 0,-1 1 0,1 0 0,-1 0 0,1 0 0,-1 0 0,0 0 0,0 1 0,1-1 0,-1 1 0,0-1 0,0 1 0,0 0 0,-1 0 0,1 0 0,2 3 0,0 0 0,0 1 0,-1 0 0,1 0 0,-1 0 0,0 0 0,-1 1 0,0-1 0,0 1 0,0 0 0,0-1 0,-1 1 0,0 12 0,-1-9 0,-1 1 0,-1-1 0,0 1 0,0-1 0,-1 0 0,0 0 0,0 0 0,-1 0 0,-1-1 0,-8 15 0,-4 1 0,-2-1 0,-26 29 0,43-51 0,-11 15 0,13-17 0,-1 0 0,1 0 0,0 0 0,0 1 0,0-1 0,0 0 0,-1 0 0,1 1 0,0-1 0,0 0 0,0 1 0,0-1 0,0 0 0,0 0 0,0 1 0,0-1 0,0 0 0,0 1 0,0-1 0,0 0 0,0 0 0,0 1 0,0-1 0,0 0 0,0 1 0,0-1 0,1 0 0,-1 0 0,0 1 0,0-1 0,0 0 0,0 0 0,0 1 0,1-1 0,-1 0 0,0 0 0,0 0 0,1 1 0,-1-1 0,0 0 0,0 0 0,0 0 0,1 0 0,-1 0 0,0 1 0,1-1 0,-1 0 0,0 0 0,0 0 0,1 0 0,-1 0 0,0 0 0,1 0 0,-1 0 0,0 0 0,0 0 0,1 0 0,72-1 0,-53 0 0,1 0 0,36 5 0,-40-1 0,0 0 0,-1 2 0,1 0 0,-1 1 0,25 13 0,-9-1 0,46 35 0,-61-40-1365,-2-4-5461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2.774"/>
    </inkml:context>
    <inkml:brush xml:id="br0">
      <inkml:brushProperty name="width" value="0.05" units="cm"/>
      <inkml:brushProperty name="height" value="0.05" units="cm"/>
      <inkml:brushProperty name="color" value="#FF0066"/>
    </inkml:brush>
  </inkml:definitions>
  <inkml:trace contextRef="#ctx0" brushRef="#br0">214 213 24575,'-1'-5'0,"0"-1"0,-1 1 0,0 0 0,0 0 0,-1 0 0,1 1 0,-1-1 0,0 1 0,0-1 0,0 1 0,-8-7 0,10 10 0,-1-1 0,0 1 0,1 0 0,-1 0 0,0 0 0,0 0 0,0 0 0,0 0 0,0 1 0,0-1 0,0 0 0,0 1 0,-1 0 0,1 0 0,0-1 0,0 1 0,0 0 0,0 1 0,0-1 0,-1 0 0,1 1 0,0-1 0,0 1 0,0-1 0,0 1 0,0 0 0,0 0 0,0 0 0,0 0 0,1 1 0,-4 1 0,-4 5 0,0 0 0,1 0 0,0 1 0,1 0 0,0 0 0,0 1 0,1 0 0,0 0 0,-8 18 0,8-14 0,1 1 0,0 0 0,1 0 0,1 0 0,0 0 0,-1 29 0,4-36 0,0 0 0,1 0 0,0 0 0,0 0 0,0 0 0,1 0 0,1-1 0,-1 1 0,1-1 0,0 0 0,1 1 0,0-1 0,0-1 0,9 12 0,-8-13 0,0 0 0,0 0 0,1 0 0,0-1 0,0 0 0,0 0 0,0 0 0,1-1 0,-1 0 0,1-1 0,0 1 0,0-1 0,0 0 0,0-1 0,0 0 0,11 1 0,-5-2 0,0 0 0,0-1 0,0 0 0,0-1 0,0-1 0,-1 0 0,1 0 0,17-8 0,-23 8 0,0 0 0,0-1 0,-1 0 0,1 0 0,-1 0 0,0-1 0,0 0 0,0 0 0,0-1 0,-1 1 0,0-1 0,0 0 0,-1-1 0,0 1 0,6-11 0,-9 15 0,0-1 0,0 1 0,-1-1 0,1 0 0,0 1 0,-1-1 0,1 1 0,-1-1 0,0 0 0,0 1 0,0-1 0,0 0 0,-1 1 0,1-1 0,-1 0 0,1 1 0,-1-1 0,0 1 0,-1-4 0,0 3 0,-1 0 0,1 0 0,0 0 0,-1 0 0,0 1 0,1-1 0,-1 1 0,0 0 0,0-1 0,0 1 0,-1 1 0,-4-3 0,-3-1 0,0 1 0,-1 1 0,0 0 0,0 0 0,0 1 0,0 1 0,-18 0 0,11 2 0,-34 6 0,6 0 0,42-8 0,9-4 0,9-5 0,151-76 0,-6 2 0,-139 70 0,-3 2 0,-11 10 0,-3 4 0,-6 17 0,2 1 0,0 0 0,2 0 0,1 20 0,13 82 0,0-7 0,-13-104 0,-1-8 0,0 1 0,0-1 0,0 0 0,0 1 0,1-1 0,0 0 0,0 1 0,0-1 0,0 0 0,2 4 0,-3-7 0,0 0 0,1 0 0,-1 0 0,0 0 0,0 0 0,1 0 0,-1 0 0,0 0 0,0 0 0,0 0 0,1 0 0,-1 0 0,0 0 0,0 0 0,1 0 0,-1-1 0,0 1 0,0 0 0,0 0 0,0 0 0,1 0 0,-1 0 0,0-1 0,0 1 0,0 0 0,0 0 0,1 0 0,-1-1 0,0 1 0,0 0 0,0 0 0,0 0 0,0-1 0,0 1 0,0 0 0,0 0 0,0-1 0,0 1 0,0 0 0,0 0 0,0-1 0,0 1 0,5-14 0,-5 14 0,11-52 0,-3 1 0,-2-2 0,0-59 0,-6 19 0,2-25 0,-2 115 0,0 1 0,0-1 0,1 1 0,-1 0 0,1-1 0,-1 1 0,1 0 0,0-1 0,0 1 0,0 0 0,0 0 0,0 0 0,0 0 0,1 0 0,-1 0 0,1 0 0,0 0 0,-1 1 0,1-1 0,0 1 0,0-1 0,0 1 0,0 0 0,0-1 0,0 1 0,0 0 0,1 0 0,-1 1 0,5-2 0,-4 1 0,0 1 0,0 0 0,1 0 0,-1 0 0,0 0 0,0 1 0,0-1 0,0 1 0,0 0 0,0 0 0,0 0 0,0 0 0,0 1 0,0-1 0,0 1 0,-1-1 0,1 1 0,0 0 0,-1 0 0,0 0 0,1 1 0,2 2 0,24 35 0,34 64 0,-21-33 0,-34-59-170,0 0-1,-1 1 0,0 0 1,-1 0-1,0 0 0,-2 1 1,6 19-1,-9-17-6655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8.082"/>
    </inkml:context>
    <inkml:brush xml:id="br0">
      <inkml:brushProperty name="width" value="0.05" units="cm"/>
      <inkml:brushProperty name="height" value="0.05" units="cm"/>
      <inkml:brushProperty name="color" value="#FF0066"/>
    </inkml:brush>
  </inkml:definitions>
  <inkml:trace contextRef="#ctx0" brushRef="#br0">42 682 24575,'-2'0'0,"0"1"0,0-1 0,1 0 0,-1 1 0,0 0 0,1-1 0,-1 1 0,0 0 0,1 0 0,-1 0 0,1 0 0,-1 0 0,1 0 0,0 0 0,-1 0 0,1 0 0,0 1 0,0-1 0,0 1 0,0-1 0,0 1 0,0-1 0,-1 3 0,1-1 0,0-1 0,0 0 0,0 0 0,1 0 0,-1 1 0,1-1 0,-1 0 0,1 1 0,0-1 0,0 0 0,0 1 0,0-1 0,0 0 0,0 1 0,1-1 0,1 5 0,-2-6 0,1 1 0,0 0 0,-1-1 0,1 1 0,0-1 0,0 1 0,0-1 0,0 1 0,1-1 0,-1 0 0,0 0 0,0 0 0,1 1 0,-1-1 0,1 0 0,-1-1 0,1 1 0,-1 0 0,1 0 0,2 0 0,-3-1 0,1 0 0,0 0 0,0 0 0,0 0 0,-1 0 0,1-1 0,0 1 0,0-1 0,-1 1 0,1-1 0,0 1 0,-1-1 0,1 0 0,-1 0 0,1 0 0,1-2 0,4-3 0,0 0 0,-1-1 0,1 0 0,-1 0 0,-1-1 0,6-9 0,-2 1 0,-2 0 0,0 0 0,-1-1 0,0 0 0,-1 0 0,-1 0 0,-1 0 0,1-22 0,-1-5 0,-3 1 0,-5-52 0,2 58 0,-2 1 0,-2-1 0,-1 1 0,-1 0 0,-3 1 0,-26-58 0,35 87 0,-1-1 0,0 1 0,0 0 0,-6-5 0,10 10 0,0 0 0,-1 1 0,1-1 0,-1 0 0,1 1 0,-1-1 0,1 1 0,-1-1 0,1 1 0,-1-1 0,1 1 0,-1 0 0,0-1 0,1 1 0,-1 0 0,0-1 0,1 1 0,-1 0 0,0 0 0,0 0 0,1-1 0,-1 1 0,0 0 0,1 0 0,-1 0 0,0 0 0,0 0 0,1 0 0,-1 1 0,0-1 0,0 0 0,1 0 0,-1 0 0,0 1 0,1-1 0,-1 0 0,0 1 0,1-1 0,-1 1 0,1-1 0,-1 1 0,0-1 0,1 1 0,-1-1 0,1 1 0,0-1 0,-1 1 0,1 0 0,-1-1 0,1 1 0,-1 1 0,-1 4 0,-1 0 0,1 1 0,0-1 0,1 0 0,-1 1 0,1 0 0,1-1 0,-1 10 0,5 57 0,-2-56 0,2 29 0,2-1 0,2 1 0,2-1 0,1-1 0,3 0 0,2-1 0,30 60 0,-40-92-124,1 1 0,0-1 0,1-1 0,0 1 0,1-1 0,0-1-1,0 0 1,1 0 0,0-1 0,16 10 0,-1-5-6702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3.122"/>
    </inkml:context>
    <inkml:brush xml:id="br0">
      <inkml:brushProperty name="width" value="0.05" units="cm"/>
      <inkml:brushProperty name="height" value="0.05" units="cm"/>
      <inkml:brushProperty name="color" value="#FF0066"/>
    </inkml:brush>
  </inkml:definitions>
  <inkml:trace contextRef="#ctx0" brushRef="#br0">70 212 24575,'-3'0'0,"-6"0"0,-5 0 0,-3 0 0,1-3 0,7-4 0,7 0 0,13-3 0,11-1 0,9-6 0,8-2 0,7-4 0,6-3 0,3-4 0,1-1 0,-9 3-8191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3.465"/>
    </inkml:context>
    <inkml:brush xml:id="br0">
      <inkml:brushProperty name="width" value="0.05" units="cm"/>
      <inkml:brushProperty name="height" value="0.05" units="cm"/>
      <inkml:brushProperty name="color" value="#FF0066"/>
    </inkml:brush>
  </inkml:definitions>
  <inkml:trace contextRef="#ctx0" brushRef="#br0">111 111 24575,'-50'16'0,"38"-11"0,0-1 0,-22 5 0,34-9 0,0 0 0,0 0 0,0 0 0,0 0 0,0 0 0,0 0 0,0 0 0,0 0 0,0 0 0,0 0 0,0 0 0,0 0 0,0-1 0,0 1 0,0 0 0,0 0 0,0 0 0,0 0 0,0 0 0,0 0 0,0 0 0,0 0 0,0 0 0,0 0 0,0 0 0,0 0 0,0 0 0,-1 0 0,1 0 0,0-1 0,0 1 0,0 0 0,0 0 0,0 0 0,0 0 0,0 0 0,0 0 0,0 0 0,0 0 0,0 0 0,0 0 0,0 0 0,0 0 0,0 0 0,0 0 0,-1 0 0,1 0 0,0 0 0,0 0 0,0 0 0,0 0 0,0 0 0,0 0 0,0 0 0,0 0 0,0 0 0,8-6 0,14-7 0,138-83 0,-138 76 0,-19 12 0,-17 12 0,11-2 0,1 0 0,-1 0 0,0 0 0,0 0 0,1 0 0,-1 0 0,1 1 0,0-1 0,0 1 0,0-1 0,0 1 0,0 0 0,1 0 0,-1 0 0,1 0 0,-1 0 0,0 5 0,-1 5 0,0 0 0,2 0 0,-2 17 0,2-6 0,-6 42 0,4 1 0,8 117 0,1-149-1365,1-8-5461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3.869"/>
    </inkml:context>
    <inkml:brush xml:id="br0">
      <inkml:brushProperty name="width" value="0.05" units="cm"/>
      <inkml:brushProperty name="height" value="0.05" units="cm"/>
      <inkml:brushProperty name="color" value="#FF0066"/>
    </inkml:brush>
  </inkml:definitions>
  <inkml:trace contextRef="#ctx0" brushRef="#br0">263 93 24575,'-1'-7'0,"0"1"0,0-1 0,0 1 0,-1 0 0,0 0 0,-4-10 0,5 14 0,0-1 0,0 1 0,0-1 0,-1 1 0,1 0 0,-1-1 0,1 1 0,-1 0 0,0 0 0,0 0 0,0 0 0,0 0 0,0 0 0,0 1 0,0-1 0,-1 1 0,-3-2 0,5 3 0,-1 0 0,0 0 0,0 0 0,1 1 0,-1-1 0,0 0 0,1 1 0,-1-1 0,0 1 0,1 0 0,-1 0 0,1-1 0,-1 1 0,1 0 0,-1 0 0,1 0 0,0 1 0,-1-1 0,1 0 0,0 0 0,-1 3 0,-25 33 0,25-32 0,-18 28 0,1 2 0,2 0 0,-14 43 0,25-60 0,0 2 0,1-1 0,1 1 0,1-1 0,1 1 0,1 0 0,0 0 0,3 21 0,-2-36 0,1 0 0,0 0 0,-1 0 0,2 0 0,-1 0 0,1 0 0,0-1 0,0 1 0,0 0 0,0-1 0,1 0 0,0 1 0,0-1 0,0 0 0,0 0 0,1-1 0,0 1 0,-1-1 0,1 0 0,0 0 0,1 0 0,-1 0 0,0-1 0,1 1 0,0-1 0,-1-1 0,1 1 0,0-1 0,0 1 0,0-1 0,10 0 0,23 0-1365,-1-4-5461</inkml:trace>
  <inkml:trace contextRef="#ctx0" brushRef="#br0" timeOffset="1">196 362 24575,'-8'3'0,"-13"4"0,-9 0 0,-7 0 0,0 1 0,5-1 0,9-4 0,15-6 0,15-5 0,11-7 0,12-7 0,11-2 0,12-6 0,4-3 0,4-5 0,-8 4-8191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4.278"/>
    </inkml:context>
    <inkml:brush xml:id="br0">
      <inkml:brushProperty name="width" value="0.05" units="cm"/>
      <inkml:brushProperty name="height" value="0.05" units="cm"/>
      <inkml:brushProperty name="color" value="#FF0066"/>
    </inkml:brush>
  </inkml:definitions>
  <inkml:trace contextRef="#ctx0" brushRef="#br0">169 170 24575,'-29'-2'0,"-37"-6"0,26 3 0,37 5 0,0-1 0,0 0 0,0 1 0,0-1 0,0 0 0,0 0 0,-6-3 0,9 4 0,0-1 0,-1 1 0,1 0 0,0 0 0,0 0 0,-1-1 0,1 1 0,0 0 0,0 0 0,0-1 0,-1 1 0,1 0 0,0 0 0,0-1 0,0 1 0,0 0 0,0 0 0,0-1 0,-1 1 0,1 0 0,0-1 0,0 1 0,0 0 0,0-1 0,0 1 0,0 0 0,0 0 0,0-1 0,0 1 0,1-1 0,-1 0 0,1 0 0,0 0 0,-1 1 0,1-1 0,0 0 0,0 0 0,0 0 0,0 1 0,0-1 0,0 0 0,0 1 0,0-1 0,1 0 0,27-10 0,1 1 0,-1 1 0,38-6 0,-8 1 0,-22 5 0,-12 4 0,0-2 0,42-16 0,-66 22 0,0 1 0,0 0 0,-1-1 0,1 1 0,0 0 0,0-1 0,0 1 0,0-1 0,-1 0 0,1 1 0,0-1 0,0 1 0,-1-1 0,1 0 0,-1 0 0,1 1 0,0-1 0,0-2 0,-1 3 0,-1-1 0,1 1 0,0 0 0,0-1 0,-1 1 0,1-1 0,0 1 0,-1 0 0,1-1 0,-1 1 0,1 0 0,0 0 0,-1-1 0,1 1 0,-1 0 0,1 0 0,-1 0 0,1-1 0,-1 1 0,1 0 0,-1 0 0,1 0 0,0 0 0,-2 0 0,-39-4 0,39 4 0,-23 0 0,-37 4 0,53-3 0,1 1 0,-1 0 0,1 0 0,0 0 0,-1 1 0,1 0 0,0 1 0,-7 4 0,12-6 0,1 1 0,-1-1 0,1 0 0,0 1 0,0 0 0,0-1 0,1 1 0,-1 0 0,0 0 0,1 0 0,0 0 0,0 0 0,0 0 0,0 0 0,0 1 0,1-1 0,-1 0 0,1 4 0,-1 9 0,1 0 0,3 23 0,-2-28 0,51 317 0,-30-238-1365,-11-55-5461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4.667"/>
    </inkml:context>
    <inkml:brush xml:id="br0">
      <inkml:brushProperty name="width" value="0.05" units="cm"/>
      <inkml:brushProperty name="height" value="0.05" units="cm"/>
      <inkml:brushProperty name="color" value="#FF0066"/>
    </inkml:brush>
  </inkml:definitions>
  <inkml:trace contextRef="#ctx0" brushRef="#br0">157 191 24575,'-5'-23'0,"0"-3"0,9-10 0,2-15 0,-6 47 0,0 1 0,0 0 0,0-1 0,-1 1 0,1-1 0,-1 1 0,0 0 0,0-1 0,0 1 0,0 0 0,-3-4 0,4 6 0,-1 0 0,1 1 0,-1-1 0,1 1 0,-1-1 0,1 0 0,-1 1 0,1-1 0,-1 1 0,0-1 0,1 1 0,-1-1 0,0 1 0,1 0 0,-1-1 0,0 1 0,0 0 0,1 0 0,-1-1 0,0 1 0,0 0 0,1 0 0,-1 0 0,0 0 0,-1 0 0,0 0 0,0 1 0,1 0 0,-1-1 0,0 1 0,1 0 0,-1 0 0,1-1 0,-1 1 0,1 1 0,-1-1 0,0 1 0,-5 6 0,0-1 0,0 1 0,-6 10 0,10-13 0,-7 12 0,0 0 0,2 1 0,0 0 0,0 0 0,2 1 0,0 0 0,2 0 0,0 1 0,1-1 0,0 1 0,2 0 0,1-1 0,2 32 0,-1-46 0,0 1 0,0 0 0,0-1 0,0 1 0,1-1 0,0 0 0,0 1 0,1-1 0,-1 0 0,6 6 0,-7-9 0,0 0 0,0 0 0,1-1 0,-1 1 0,1-1 0,0 1 0,-1-1 0,1 0 0,0 1 0,0-1 0,0 0 0,0 0 0,0 0 0,0-1 0,0 1 0,0 0 0,0-1 0,0 1 0,1-1 0,-1 0 0,0 0 0,0 0 0,0 0 0,1 0 0,-1 0 0,0-1 0,0 1 0,0-1 0,4-1 0,3-2 0,0 0 0,-1-1 0,0 0 0,1 0 0,-2-1 0,1 0 0,-1 0 0,0-1 0,0 0 0,-1 0 0,0-1 0,0 0 0,-1 0 0,8-16 0,-6 10 0,0-1 0,-2 1 0,0-1 0,0-1 0,-2 1 0,0 0 0,0-1 0,-1-20 0,1 69-227,1 1-1,1 0 1,2-1-1,1 0 1,18 45-1,-15-54-6598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5.240"/>
    </inkml:context>
    <inkml:brush xml:id="br0">
      <inkml:brushProperty name="width" value="0.05" units="cm"/>
      <inkml:brushProperty name="height" value="0.05" units="cm"/>
      <inkml:brushProperty name="color" value="#FF0066"/>
    </inkml:brush>
  </inkml:definitions>
  <inkml:trace contextRef="#ctx0" brushRef="#br0">19 0 24575,'0'90'0,"-11"296"0,5-295-1365,5-70-5461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5.970"/>
    </inkml:context>
    <inkml:brush xml:id="br0">
      <inkml:brushProperty name="width" value="0.05" units="cm"/>
      <inkml:brushProperty name="height" value="0.05" units="cm"/>
      <inkml:brushProperty name="color" value="#FF0066"/>
    </inkml:brush>
  </inkml:definitions>
  <inkml:trace contextRef="#ctx0" brushRef="#br0">59 138 24575,'-2'0'0,"0"-1"0,1 1 0,-1 0 0,0 0 0,0 0 0,1 1 0,-1-1 0,0 0 0,1 1 0,-1-1 0,0 1 0,1-1 0,-1 1 0,0 0 0,1 0 0,-1-1 0,1 1 0,0 0 0,-1 1 0,1-1 0,0 0 0,0 0 0,-1 0 0,1 1 0,0-1 0,0 1 0,0-1 0,1 1 0,-1-1 0,0 1 0,0-1 0,1 1 0,-1 0 0,1-1 0,0 1 0,-1 0 0,1-1 0,0 1 0,0 0 0,0 0 0,0-1 0,1 4 0,3 66 0,20 101 0,-16-127 0,-7-35 0,-1-7 0,0 0 0,0 0 0,1 0 0,-1 0 0,1 0 0,0 0 0,0 0 0,0 0 0,0 0 0,0 0 0,1 0 0,-1-1 0,1 1 0,4 4 0,-6-7 0,0 0 0,0 0 0,1 1 0,-1-1 0,0 0 0,1 0 0,-1 0 0,0 0 0,0 1 0,1-1 0,-1 0 0,0 0 0,1 0 0,-1 0 0,0 0 0,1 0 0,-1 0 0,0 0 0,1 0 0,-1 0 0,0 0 0,1 0 0,-1 0 0,0-1 0,1 1 0,-1 0 0,0 0 0,0 0 0,1 0 0,-1 0 0,0-1 0,0 1 0,1 0 0,-1-1 0,7-12 0,-1-19 0,-7 11 0,-1-1 0,-1 0 0,-1 1 0,-1 0 0,-7-22 0,-4-15 0,15 52 0,-6-21 0,2-1 0,-3-37 0,8 58 0,-1-1 0,1 1 0,1 0 0,0-1 0,0 1 0,0 0 0,1-1 0,0 1 0,0 0 0,1 0 0,0 1 0,0-1 0,1 0 0,4-6 0,-5 10 0,0-1 0,1 1 0,-1 0 0,1 0 0,0 0 0,-1 1 0,1-1 0,0 1 0,1 0 0,-1 0 0,0 1 0,0-1 0,1 1 0,-1 0 0,1 0 0,-1 0 0,1 1 0,0-1 0,-1 1 0,1 0 0,-1 1 0,1-1 0,0 1 0,-1 0 0,1 0 0,-1 0 0,0 1 0,8 3 0,-7-3 0,0 0 0,-1 0 0,0 1 0,1-1 0,-1 1 0,0 0 0,0 0 0,-1 1 0,1-1 0,-1 1 0,0-1 0,1 1 0,-2 0 0,1 0 0,0 1 0,-1-1 0,0 1 0,0-1 0,0 1 0,0-1 0,-1 1 0,0 0 0,0 0 0,0 0 0,-1 0 0,0 9 0,-1-7 0,0 0 0,-1 0 0,0 0 0,0-1 0,0 1 0,-1 0 0,0-1 0,-1 1 0,1-1 0,-6 6 0,-6 7 0,-28 28 0,24-27 0,18-20 0,1 1 0,0-1 0,-1 0 0,1 1 0,-1-1 0,1 0 0,0 1 0,-1-1 0,1 1 0,0-1 0,-1 0 0,1 1 0,0-1 0,0 1 0,-1-1 0,1 1 0,0-1 0,0 1 0,0-1 0,0 1 0,0-1 0,0 1 0,0-1 0,0 1 0,0-1 0,0 1 0,0 0 0,0-1 0,0 2 0,1-2 0,0 1 0,0-1 0,-1 0 0,1 1 0,0-1 0,0 1 0,0-1 0,0 0 0,0 0 0,0 0 0,-1 1 0,1-1 0,0 0 0,0 0 0,2 0 0,47-7 0,-40 5 0,1 1 0,4-2 0,0 2 0,31 0 0,-43 1 0,1 0 0,-1 0 0,0 1 0,0-1 0,0 1 0,0 0 0,0-1 0,0 2 0,-1-1 0,1 0 0,0 0 0,0 1 0,-1 0 0,1-1 0,-1 1 0,0 0 0,1 0 0,-1 0 0,0 1 0,0-1 0,2 4 0,-3-4 0,0 1 0,0-1 0,-1 0 0,1 0 0,-1 1 0,0-1 0,1 0 0,-1 1 0,0-1 0,0 1 0,-1-1 0,1 0 0,0 1 0,-1-1 0,0 0 0,1 0 0,-1 1 0,0-1 0,0 0 0,0 0 0,0 0 0,-1 0 0,1 0 0,-1 0 0,1 0 0,-1-1 0,1 1 0,-4 2 0,-4 4 0,0 0 0,-1-1 0,0 0 0,-14 7 0,5-4 0,-1 0 0,-1-1 0,1 0 0,-2-2 0,1-1 0,-1-1 0,0 0 0,-23 1 0,41-6 29,-1 0-1,1 0 1,0-1-1,0 1 0,-1-1 1,1 0-1,0 0 1,0 0-1,0 0 1,0-1-1,-4-2 1,6 3-104,0 0 1,1-1 0,-1 1 0,0-1 0,1 1-1,-1-1 1,1 0 0,-1 1 0,1-1 0,0 0-1,0 0 1,0 0 0,0 0 0,0 0 0,1 0-1,-1 0 1,0-1 0,1 1 0,-1 0 0,1 0-1,0 0 1,0-4 0,2-19-6752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6.335"/>
    </inkml:context>
    <inkml:brush xml:id="br0">
      <inkml:brushProperty name="width" value="0.05" units="cm"/>
      <inkml:brushProperty name="height" value="0.05" units="cm"/>
      <inkml:brushProperty name="color" value="#FF0066"/>
    </inkml:brush>
  </inkml:definitions>
  <inkml:trace contextRef="#ctx0" brushRef="#br0">1 38 24575,'4'-4'0,"0"0"0,0 0 0,0 0 0,0 0 0,1 1 0,0 0 0,0 0 0,10-5 0,-15 8 0,1 0 0,0 0 0,-1 0 0,1 0 0,0 0 0,-1 0 0,1 0 0,0 0 0,-1 1 0,1-1 0,-1 0 0,1 0 0,-1 1 0,1-1 0,0 0 0,-1 1 0,1-1 0,-1 1 0,1-1 0,-1 1 0,0-1 0,1 1 0,-1-1 0,1 1 0,-1-1 0,0 1 0,1-1 0,-1 1 0,0-1 0,0 1 0,1 0 0,-1-1 0,0 1 0,0 0 0,0-1 0,0 1 0,0 0 0,2 27 0,-2-28 0,-2 33 0,-12 57 0,0 5 0,13-84 0,-1 6 0,1 0 0,0 0 0,1 0 0,1-1 0,3 18 0,-3-31 0,0 1 0,-1-1 0,1 0 0,0 0 0,1 1 0,-1-1 0,1 0 0,-1 0 0,1-1 0,0 1 0,0 0 0,0 0 0,0-1 0,1 1 0,-1-1 0,1 0 0,-1 0 0,1 0 0,0 0 0,0 0 0,0-1 0,0 1 0,0-1 0,0 0 0,0 0 0,1 0 0,-1 0 0,0 0 0,1-1 0,-1 0 0,5 1 0,4-2-136,-1 0-1,0-1 1,0 0-1,0-1 1,-1 0-1,1 0 1,-1-2-1,1 1 0,11-8 1,18-9-6690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6.698"/>
    </inkml:context>
    <inkml:brush xml:id="br0">
      <inkml:brushProperty name="width" value="0.05" units="cm"/>
      <inkml:brushProperty name="height" value="0.05" units="cm"/>
      <inkml:brushProperty name="color" value="#FF0066"/>
    </inkml:brush>
  </inkml:definitions>
  <inkml:trace contextRef="#ctx0" brushRef="#br0">130 38 24575,'19'-26'0,"-10"15"0,-12 17 0,-32 51 0,12-21 0,-26 54 0,44-78 0,1-1 0,-1 2 0,2-1 0,0 0 0,0 1 0,1-1 0,0 1 0,1 0 0,1 15 0,1-24 17,-1 0 0,0 0 0,1 0 1,0 1-1,0-1 0,0 0 0,1 0 0,-1 0 0,1-1 0,0 1 0,0 0 0,0-1 0,1 1 0,-1-1 0,1 1 0,0-1 0,0 0 0,0 0 1,6 4-1,-3-4-149,-1 0 1,1 0 0,0-1-1,0 0 1,0 0 0,0 0 0,0-1-1,0 0 1,1 0 0,-1 0 0,0-1-1,9-1 1,18-1-6695</inkml:trace>
  <inkml:trace contextRef="#ctx0" brushRef="#br0" timeOffset="1">29 274 24575,'-3'0'0,"-3"0"0,-4 0 0,2 0 0,6-3 0,12-4 0,12-3 0,12-3 0,11-2 0,9-2 0,-4 2-8191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7.305"/>
    </inkml:context>
    <inkml:brush xml:id="br0">
      <inkml:brushProperty name="width" value="0.05" units="cm"/>
      <inkml:brushProperty name="height" value="0.05" units="cm"/>
      <inkml:brushProperty name="color" value="#FF0066"/>
    </inkml:brush>
  </inkml:definitions>
  <inkml:trace contextRef="#ctx0" brushRef="#br0">120 39 24575,'-5'-1'0,"1"1"0,0-1 0,-1-1 0,1 1 0,0 0 0,-1-1 0,1 0 0,0 0 0,0 0 0,-4-4 0,4 3 0,0 1 0,-1-1 0,1 1 0,0 0 0,-1 0 0,1 1 0,-1-1 0,-5 0 0,9 2 0,0 0 0,0 0 0,0 0 0,0 0 0,0 0 0,1 1 0,-1-1 0,0 0 0,0 1 0,0-1 0,0 0 0,0 1 0,0-1 0,1 1 0,-1-1 0,0 1 0,0-1 0,1 1 0,-1 0 0,0-1 0,1 1 0,-1 0 0,1 0 0,-1 0 0,1-1 0,-1 1 0,1 0 0,-1 0 0,1 0 0,0 0 0,-1 0 0,1 0 0,0 0 0,0 0 0,0-1 0,0 1 0,0 0 0,0 0 0,0 0 0,0 2 0,1 6 0,-1-1 0,1 1 0,4 12 0,-4-16 0,10 45 0,3-1 0,2-1 0,2 0 0,36 66 0,-49-103-114,0-1 1,1 0-1,0-1 0,1 1 0,0-1 1,0-1-1,1 1 0,0-1 0,0 0 1,1-1-1,10 6 0,3-2-6712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9.320"/>
    </inkml:context>
    <inkml:brush xml:id="br0">
      <inkml:brushProperty name="width" value="0.05" units="cm"/>
      <inkml:brushProperty name="height" value="0.05" units="cm"/>
      <inkml:brushProperty name="color" value="#FF0066"/>
    </inkml:brush>
  </inkml:definitions>
  <inkml:trace contextRef="#ctx0" brushRef="#br0">85 137 24575,'0'-5'0,"-3"-42"0,3 44 0,0 0 0,-1 1 0,0-1 0,0 1 0,1-1 0,-1 0 0,-1 1 0,1 0 0,0-1 0,-1 1 0,1 0 0,-1 0 0,1 0 0,-4-4 0,4 6 0,0 0 0,1-1 0,-1 1 0,0-1 0,1 1 0,-1 0 0,0-1 0,1 1 0,-1 0 0,0 0 0,1-1 0,-1 1 0,0 0 0,0 0 0,1 0 0,-1 0 0,0 0 0,0 0 0,1 0 0,-1 0 0,0 0 0,0 1 0,1-1 0,-1 0 0,-1 1 0,1 0 0,-1 0 0,0 0 0,1 0 0,-1 1 0,1-1 0,-1 0 0,1 1 0,0-1 0,-2 4 0,-1 1 0,1 0 0,0 0 0,0 0 0,-3 12 0,4-10 0,0 1 0,1 0 0,0-1 0,0 1 0,1 0 0,0-1 0,1 1 0,0 0 0,2 9 0,-2-14 0,0-1 0,0 1 0,0 0 0,1 0 0,-1-1 0,1 1 0,0-1 0,0 1 0,1-1 0,-1 0 0,1 0 0,-1 0 0,1 0 0,0 0 0,0-1 0,0 1 0,1-1 0,-1 0 0,0 0 0,1 0 0,6 3 0,-7-5 0,-1 1 0,0 0 0,1-1 0,-1 0 0,0 1 0,1-1 0,-1 0 0,0 0 0,1 0 0,-1 0 0,0-1 0,1 1 0,-1-1 0,0 1 0,1-1 0,-1 0 0,0 0 0,0 0 0,3-2 0,-2 1 0,0 0 0,0-1 0,-1 1 0,1-1 0,-1 0 0,1 0 0,-1 0 0,0 0 0,0 0 0,0 0 0,2-7 0,-3 6 0,1 1 0,-1-1 0,0 0 0,0 0 0,0 0 0,0-1 0,-1 1 0,1 0 0,-1 0 0,0 0 0,-1 0 0,1 0 0,-1 0 0,1-1 0,-1 1 0,-1 0 0,1 1 0,0-1 0,-1 0 0,0 0 0,0 1 0,-4-7 0,5 9 0,1 0 0,-1 1 0,1-1 0,-1 0 0,0 1 0,1-1 0,-1 1 0,0-1 0,1 1 0,-1-1 0,0 1 0,0-1 0,0 1 0,1 0 0,-1-1 0,0 1 0,0 0 0,0 0 0,0 0 0,0-1 0,0 1 0,1 0 0,-1 0 0,0 0 0,0 1 0,0-1 0,0 0 0,0 0 0,0 0 0,1 1 0,-1-1 0,0 0 0,0 1 0,0-1 0,1 1 0,-1-1 0,0 1 0,1-1 0,-1 1 0,0-1 0,1 1 0,-1 0 0,0-1 0,1 1 0,-1 0 0,1 0 0,0-1 0,-2 3 0,0 1 0,0 0 0,1 0 0,-1 1 0,1-1 0,-1 0 0,1 1 0,0 0 0,0 4 0,1-1 0,0-1 0,1 0 0,-1 1 0,2-1 0,-1 0 0,1 0 0,0 1 0,0-1 0,1-1 0,0 1 0,4 7 0,-5-11 0,0 1 0,1 0 0,-1-1 0,1 0 0,0 1 0,0-1 0,1 0 0,-1-1 0,0 1 0,1-1 0,0 1 0,-1-1 0,1 0 0,0 0 0,0-1 0,1 1 0,-1-1 0,0 0 0,8 1 0,0-1 0,-1-2 0,0 1 0,0-2 0,0 1 0,0-1 0,-1-1 0,1 0 0,0-1 0,-1 0 0,0 0 0,0-1 0,0 0 0,-1-1 0,0 0 0,0-1 0,0 0 0,-1 0 0,0-1 0,0 0 0,13-18 0,-18 21 0,0 0 0,-1 0 0,0 0 0,0 0 0,0-1 0,0 1 0,-1-1 0,0 1 0,0-1 0,0 1 0,-1-1 0,0 0 0,0 0 0,0 1 0,-2-9 0,0 7 0,1-1 0,-2 0 0,1 1 0,-1-1 0,0 1 0,0 0 0,-1 0 0,0 0 0,-1 0 0,-6-8 0,11 15 0,0 0 0,0 0 0,0 0 0,0 0 0,0 0 0,0 0 0,0-1 0,0 1 0,0 0 0,0 0 0,-1 0 0,1 0 0,0 0 0,0 0 0,0 0 0,0 0 0,0 0 0,0 0 0,0 0 0,0 0 0,0 0 0,0-1 0,0 1 0,0 0 0,0 0 0,0 0 0,0 0 0,-1 0 0,1 0 0,0 0 0,0 0 0,0 0 0,0 0 0,0 0 0,0 0 0,0 0 0,0 0 0,0 0 0,0 0 0,-1 0 0,1 0 0,0 0 0,0 0 0,0 0 0,0 0 0,0 0 0,0 0 0,0 0 0,0 0 0,0 0 0,0 1 0,0-1 0,0 0 0,-1 0 0,1 0 0,0 0 0,0 0 0,0 0 0,0 0 0,0 0 0,0 0 0,0 0 0,0 0 0,0 0 0,0 0 0,0 1 0,0-1 0,0 0 0,0 0 0,1 10 0,4 14 0,13 34 0,-3 1 0,8 66 0,-23-124 0,1 1 0,-1 0 0,0-1 0,0 1 0,1-1 0,-1 1 0,0-1 0,1 0 0,0 1 0,-1-1 0,1 1 0,0-1 0,1 2 0,-2-3 0,0 0 0,1 0 0,-1 0 0,0 0 0,1 0 0,-1 0 0,0 0 0,1 0 0,-1 0 0,0 0 0,1 0 0,-1 0 0,0 0 0,1-1 0,-1 1 0,0 0 0,1 0 0,-1 0 0,0 0 0,0-1 0,1 1 0,-1 0 0,0 0 0,0-1 0,1 1 0,-1 0 0,0 0 0,0-1 0,0 1 0,1 0 0,-1-1 0,0 1 0,0 0 0,0-1 0,19-44 0,-15 34 0,22-65 0,20-45 0,-44 118 0,0-1 0,0 0 0,0 1 0,0 0 0,0 0 0,1-1 0,5-3 0,-8 6 0,1 1 0,-1-1 0,1 1 0,-1 0 0,1-1 0,0 1 0,-1 0 0,1 0 0,-1-1 0,1 1 0,0 0 0,-1 0 0,1 0 0,0 0 0,-1 0 0,1 0 0,0 0 0,-1 0 0,1 0 0,1 0 0,-1 1 0,0-1 0,0 1 0,0-1 0,-1 1 0,1 0 0,0 0 0,0-1 0,0 1 0,-1 0 0,1 0 0,0 0 0,-1 0 0,1 0 0,-1 0 0,1 0 0,0 2 0,6 16 0,-1 0 0,5 26 0,-5-20 0,9 27 0,-12-45 0,-1 0 0,2 0 0,-1-1 0,1 0 0,0 1 0,0-1 0,0-1 0,9 9 0,-11-12 0,1 1 0,0-1 0,0 0 0,0 0 0,0 0 0,0 0 0,0-1 0,1 1 0,-1-1 0,0 0 0,1 0 0,-1 0 0,1-1 0,-1 1 0,5-1 0,-1 0 0,-1 0 0,0-1 0,0 0 0,0 0 0,0-1 0,0 1 0,0-1 0,6-4 0,8-4 0,-2-1 0,1-1 0,30-26 0,-30 22 0,-1-1 0,21-24 0,-31 32 0,-1-1 0,0 0 0,0-1 0,-1 1 0,-1-1 0,8-18 0,-13 27 0,1 1 0,0-1 0,-1 1 0,0-1 0,1 0 0,-1 1 0,0-1 0,0 0 0,0 1 0,0-1 0,0 0 0,0 1 0,0-1 0,-1 1 0,1-1 0,-1 0 0,0-1 0,1 2 0,-1 0 0,0 1 0,1-1 0,-1 0 0,0 0 0,0 1 0,0-1 0,1 1 0,-1-1 0,0 0 0,0 1 0,0 0 0,0-1 0,0 1 0,0 0 0,0-1 0,0 1 0,0 0 0,0 0 0,-1 0 0,-3 0 0,0 0 0,1 0 0,-1 1 0,0 0 0,1 0 0,-1 0 0,1 1 0,0-1 0,-1 1 0,-4 3 0,5-3 0,0 1 0,0 0 0,0 0 0,0 1 0,0-1 0,1 1 0,0 0 0,0 0 0,-5 6 0,8-9 0,-1 0 0,0 0 0,1 0 0,-1 0 0,1 0 0,0 1 0,-1-1 0,1 0 0,0 0 0,-1 0 0,1 0 0,0 1 0,0-1 0,0 0 0,0 0 0,0 1 0,0-1 0,1 0 0,-1 0 0,0 0 0,1 0 0,-1 1 0,0-1 0,1 0 0,-1 0 0,1 0 0,0 0 0,-1 0 0,1 0 0,0 0 0,0 0 0,0-1 0,0 1 0,-1 0 0,1 0 0,0-1 0,0 1 0,0 0 0,1-1 0,-1 1 0,0-1 0,0 1 0,2 0 0,1 0 0,-1-1 0,1 1 0,0 0 0,-1-1 0,1 0 0,-1 0 0,1 0 0,0 0 0,-1-1 0,1 1 0,0-1 0,-1 0 0,1 0 0,-1 0 0,6-4 0,-4 3 0,1 0 0,0 1 0,-1-1 0,10-1 0,-13 3 0,-1 0 0,0 1 0,0-1 0,0 0 0,0 0 0,0 0 0,0 1 0,0-1 0,0 1 0,0-1 0,0 1 0,0-1 0,0 1 0,0-1 0,0 1 0,-1 0 0,1 0 0,0-1 0,0 1 0,-1 0 0,1 0 0,0 0 0,-1 0 0,1 0 0,0 2 0,10 30 0,-8-22 0,18 52 0,53 111 0,47 50 0,-22-43 0,-96-175 0,4 8 0,1 0 0,-2 1 0,0 0 0,5 21 0,-11-33 0,1-1 0,0 1 0,-1 0 0,1 0 0,-1-1 0,0 1 0,0 0 0,0 0 0,0 0 0,-1-1 0,1 1 0,-1 0 0,1 0 0,-1-1 0,0 1 0,0 0 0,0-1 0,-1 1 0,1-1 0,-1 1 0,1-1 0,-1 0 0,0 0 0,0 0 0,0 0 0,0 0 0,0 0 0,0 0 0,0-1 0,-1 1 0,1-1 0,-4 2 0,-2 0 0,0-1 0,0 0 0,0-1 0,0 1 0,0-2 0,0 1 0,-1-1 0,1 0 0,0-1 0,0 0 0,-1 0 0,-9-4 0,-1 0 0,1-1 0,0 0 0,1-1 0,-23-13 0,26 11 0,-1 0 0,1-1 0,1-1 0,0 0 0,0-1 0,2 0 0,-1-1 0,1 0 0,-15-25 0,21 29 0,-1-1 0,2 0 0,-1 0 0,1 0 0,1 0 0,0-1 0,0 1 0,1-1 0,1 0 0,-1 0 0,2 0 0,0 1 0,0-1 0,1 0 0,0 0 0,3-13 0,-1 16 20,-1 1 0,1 0 0,0 0 1,0 1-1,1-1 0,0 1 0,0-1 0,1 1 0,0 1 0,0-1 0,0 1 0,0-1 0,1 2 0,0-1 0,0 0 0,8-3 1,-3 2-192,0 0 0,0 2 1,0-1-1,1 1 0,-1 1 1,1 0-1,0 1 0,0 0 1,16 0-1,-10 2-6655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7.775"/>
    </inkml:context>
    <inkml:brush xml:id="br0">
      <inkml:brushProperty name="width" value="0.05" units="cm"/>
      <inkml:brushProperty name="height" value="0.05" units="cm"/>
      <inkml:brushProperty name="color" value="#FF0066"/>
    </inkml:brush>
  </inkml:definitions>
  <inkml:trace contextRef="#ctx0" brushRef="#br0">154 322 24575,'-28'-7'0,"12"4"0,0-1 0,0 0 0,1-2 0,-1 1 0,-17-11 0,32 16 0,0-1 0,1 1 0,-1 0 0,0-1 0,0 1 0,1-1 0,-1 1 0,1-1 0,-1 1 0,0-1 0,1 1 0,-1-1 0,1 1 0,-1-1 0,1 0 0,-1 1 0,1-1 0,0 0 0,-1 0 0,1 1 0,0-1 0,0 0 0,-1 0 0,1 1 0,0-1 0,0 0 0,0 0 0,0 0 0,0 1 0,0-1 0,0 0 0,0 0 0,0 1 0,1-1 0,-1 0 0,0 0 0,0 0 0,1 1 0,-1-1 0,0 0 0,1 1 0,-1-1 0,1 0 0,-1 1 0,1-1 0,-1 1 0,1-1 0,0 0 0,4-3 0,-1 0 0,1 1 0,0 0 0,0 0 0,8-4 0,61-24 0,2 3 0,112-25 0,51-18 0,-237 70 0,4-1 0,-1 0 0,1 0 0,-1-1 0,1 0 0,-1 0 0,6-4 0,-11 7 0,0 0 0,0 0 0,1 0 0,-1-1 0,0 1 0,0 0 0,0 0 0,0 0 0,1 0 0,-1-1 0,0 1 0,0 0 0,0 0 0,0 0 0,0 0 0,1-1 0,-1 1 0,0 0 0,0 0 0,0 0 0,0-1 0,0 1 0,0 0 0,0 0 0,0-1 0,0 1 0,0 0 0,0 0 0,0-1 0,0 1 0,0 0 0,0 0 0,0 0 0,0-1 0,0 1 0,0 0 0,0 0 0,-1 0 0,1-1 0,0 1 0,0 0 0,0 0 0,-12-5 0,-17 4 0,20 2 0,-1 0 0,1 1 0,0 0 0,0 0 0,0 1 0,0 1 0,0-1 0,0 2 0,-14 9 0,17-11 0,1 0 0,0 1 0,1 0 0,-1 0 0,1 0 0,0 1 0,0 0 0,0-1 0,0 1 0,1 0 0,0 1 0,0-1 0,0 1 0,1-1 0,0 1 0,-2 8 0,3-12 0,1 0 0,0 0 0,0 0 0,-1 0 0,1 0 0,0 0 0,1 1 0,-1-1 0,0 0 0,1 0 0,-1 0 0,1 0 0,-1 0 0,1 0 0,0-1 0,0 1 0,0 0 0,0 0 0,0 0 0,1-1 0,1 3 0,-1-2 0,1 0 0,0 0 0,0 0 0,0-1 0,0 1 0,0-1 0,0 0 0,0 0 0,0 0 0,0 0 0,1 0 0,2 0 0,5 0 0,0-1 0,0 0 0,0 0 0,-1-1 0,1 0 0,0-1 0,12-4 0,-12 2 0,0 0 0,-1 0 0,0-1 0,0-1 0,0 0 0,-1 0 0,1-1 0,-2 0 0,1 0 0,-1-1 0,0 0 0,0-1 0,-1 0 0,11-19 0,-22 43 0,0 0 0,1 1 0,0-1 0,1 1 0,1 0 0,0-1 0,2 1 0,3 27 0,-4-40-124,1 0 0,0-1 0,0 1 0,0 0 0,0 0 0,0-1-1,1 1 1,-1-1 0,1 0 0,3 5 0,6 2-6702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8.250"/>
    </inkml:context>
    <inkml:brush xml:id="br0">
      <inkml:brushProperty name="width" value="0.05" units="cm"/>
      <inkml:brushProperty name="height" value="0.05" units="cm"/>
      <inkml:brushProperty name="color" value="#FF0066"/>
    </inkml:brush>
  </inkml:definitions>
  <inkml:trace contextRef="#ctx0" brushRef="#br0">36 206 24575,'-2'-32'0,"-1"0"0,-11-42 0,6 26 0,4 29 0,1 34 0,1 18 0,6 45 0,3 0 0,17 78 0,-18-138 0,-6-18 0,0 1 0,0-1 0,1 0 0,-1 0 0,0 0 0,0 1 0,1-1 0,-1 0 0,0 0 0,1 0 0,-1 0 0,0 0 0,0 0 0,1 0 0,-1 0 0,0 0 0,1 1 0,-1-1 0,0 0 0,0 0 0,1-1 0,-1 1 0,0 0 0,1 0 0,-1 0 0,0 0 0,1 0 0,-1 0 0,0 0 0,0 0 0,1 0 0,-1-1 0,0 1 0,0 0 0,1 0 0,-1 0 0,0-1 0,0 1 0,0 0 0,1 0 0,-1-1 0,0 1 0,0 0 0,0 0 0,0-1 0,0 1 0,1 0 0,-1 0 0,0-1 0,0 1 0,0 0 0,0-1 0,18-26 0,-8 10 0,1 1 0,0 1 0,1 0 0,23-22 0,-32 34 0,0 0 0,1 0 0,0 1 0,-1-1 0,1 1 0,0 0 0,0 0 0,0 0 0,0 1 0,0-1 0,1 1 0,-1 0 0,0 0 0,1 1 0,-1-1 0,1 1 0,-1 0 0,0 0 0,1 1 0,-1-1 0,1 1 0,-1 0 0,0 0 0,1 0 0,6 4 0,-8-4 0,0 0 0,0 1 0,0 0 0,0-1 0,0 1 0,-1 0 0,1 0 0,-1 1 0,1-1 0,-1 0 0,0 1 0,1-1 0,-1 1 0,-1 0 0,1 0 0,0 0 0,-1 0 0,1 0 0,-1 0 0,0 0 0,0 0 0,0 1 0,-1-1 0,1 0 0,-1 1 0,0-1 0,0 5 0,0-2 0,-1-1 0,-1 1 0,1-1 0,-1 1 0,1-1 0,-2 0 0,1 1 0,0-1 0,-1-1 0,0 1 0,0 0 0,-1-1 0,1 1 0,-1-1 0,-7 6 0,-4 1-151,0 0-1,0-2 0,-1 0 0,0-1 1,0 0-1,-1-1 0,0-1 1,-19 4-1,-7 1-6674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9.189"/>
    </inkml:context>
    <inkml:brush xml:id="br0">
      <inkml:brushProperty name="width" value="0.05" units="cm"/>
      <inkml:brushProperty name="height" value="0.05" units="cm"/>
      <inkml:brushProperty name="color" value="#FF0066"/>
    </inkml:brush>
  </inkml:definitions>
  <inkml:trace contextRef="#ctx0" brushRef="#br0">53 54 24575,'0'-3'0,"-3"-1"0,-1-2 0,-3-4 0,0-2 0,-1 0 0,0 5 0,2 10 0,1 7 0,2 8 0,2 9 0,1 9 0,0 6 0,0 6 0,3 2 0,1 1 0,3 1 0,0-8-8191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29.555"/>
    </inkml:context>
    <inkml:brush xml:id="br0">
      <inkml:brushProperty name="width" value="0.05" units="cm"/>
      <inkml:brushProperty name="height" value="0.05" units="cm"/>
      <inkml:brushProperty name="color" value="#FF0066"/>
    </inkml:brush>
  </inkml:definitions>
  <inkml:trace contextRef="#ctx0" brushRef="#br0">69 19 24575,'-2'-2'0,"1"1"0,0-1 0,0 1 0,-1 0 0,1-1 0,-1 1 0,1 0 0,-1 0 0,0 0 0,1 0 0,-1 0 0,0 0 0,1 1 0,-1-1 0,0 1 0,0-1 0,0 1 0,0 0 0,0-1 0,0 1 0,1 0 0,-1 0 0,0 0 0,-2 1 0,2 0 0,1 0 0,-1 0 0,0 1 0,1-1 0,-1 1 0,1-1 0,0 1 0,0-1 0,-1 1 0,1-1 0,0 1 0,0 0 0,0 0 0,1 0 0,-1 0 0,0-1 0,1 1 0,-1 0 0,1 0 0,0 0 0,-1 0 0,1 4 0,-2 38 0,2 0 0,9 72 0,-4-62 0,0-6-682,15 68-1,-14-92-6143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0.102"/>
    </inkml:context>
    <inkml:brush xml:id="br0">
      <inkml:brushProperty name="width" value="0.05" units="cm"/>
      <inkml:brushProperty name="height" value="0.05" units="cm"/>
      <inkml:brushProperty name="color" value="#FF0066"/>
    </inkml:brush>
  </inkml:definitions>
  <inkml:trace contextRef="#ctx0" brushRef="#br0">52 230 24575,'0'0'0,"0"0"0,0 0 0,0 0 0,0-1 0,0 1 0,0 0 0,0 0 0,0-1 0,0 1 0,0 0 0,0 0 0,0 0 0,0-1 0,0 1 0,0 0 0,0 0 0,0-1 0,0 1 0,0 0 0,0 0 0,0 0 0,0-1 0,0 1 0,0 0 0,-1 0 0,1 0 0,0-1 0,0 1 0,0 0 0,0 0 0,-1 0 0,1 0 0,0 0 0,0-1 0,0 1 0,-1 0 0,-5 7 0,-4 13 0,1 25 0,1 0 0,-3 75 0,10-100 0,-3 79 0,7-99 0,3-10 0,6-12 0,4-14 0,-2 0 0,-1-1 0,-2 0 0,-2-1 0,-1 0 0,-2-1 0,-2 0 0,-1-70 0,-3 98 0,0 4 0,0 1 0,0 0 0,0-1 0,3-8 0,-3 15 0,0 0 0,0-1 0,0 1 0,0-1 0,0 1 0,0 0 0,0-1 0,1 1 0,-1 0 0,0 0 0,0-1 0,0 1 0,1 0 0,-1-1 0,0 1 0,0 0 0,1 0 0,-1 0 0,0-1 0,1 1 0,-1 0 0,0 0 0,1 0 0,-1-1 0,0 1 0,1 0 0,-1 0 0,0 0 0,1 0 0,-1 0 0,0 0 0,1 0 0,-1 0 0,1 0 0,14 7 0,14 20 0,-26-23 0,49 52 0,-21-22 0,43 38 0,-63-63 0,0-1 0,1 1 0,0-2 0,0 0 0,1 0 0,0-1 0,0-1 0,18 6 0,-29-10 0,0-1 0,1 1 0,-1 0 0,0-1 0,0 0 0,0 0 0,1 1 0,-1-1 0,0-1 0,0 1 0,1 0 0,-1 0 0,0-1 0,0 1 0,0-1 0,0 0 0,0 0 0,0 0 0,0 0 0,0 0 0,0 0 0,0 0 0,0-1 0,0 1 0,1-2 0,0-1 0,-1 0 0,0 0 0,0 0 0,0 0 0,0 0 0,-1 0 0,0 0 0,1-1 0,-1 1 0,-1-1 0,1-7 0,0-19 0,-2 1 0,-1-1 0,-1 1 0,-2 0 0,-10-36 0,12 51 0,2 11-227,0-1-1,0 1 1,1 0-1,-1-1 1,2-7-1,1 1-6598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0.502"/>
    </inkml:context>
    <inkml:brush xml:id="br0">
      <inkml:brushProperty name="width" value="0.05" units="cm"/>
      <inkml:brushProperty name="height" value="0.05" units="cm"/>
      <inkml:brushProperty name="color" value="#FF0066"/>
    </inkml:brush>
  </inkml:definitions>
  <inkml:trace contextRef="#ctx0" brushRef="#br0">61 256 24575,'-14'1'0,"10"-1"0,1 1 0,-1-1 0,0 0 0,1 0 0,-1-1 0,0 1 0,1-1 0,-1 1 0,-5-3 0,8 3 0,1-1 0,0 1 0,0 0 0,-1 0 0,1 0 0,0-1 0,0 1 0,-1 0 0,1 0 0,0-1 0,0 1 0,0 0 0,0 0 0,-1-1 0,1 1 0,0 0 0,0-1 0,0 1 0,0 0 0,0 0 0,0-1 0,0 1 0,0 0 0,0-1 0,0 1 0,0 0 0,0-1 0,0 1 0,0 0 0,0-1 0,0 1 0,0 0 0,0 0 0,0-1 0,1 1 0,-1 0 0,0-1 0,0 1 0,0 0 0,0 0 0,1-1 0,-1 1 0,0 0 0,0 0 0,1 0 0,-1-1 0,15-11 0,-13 11 0,33-21 0,1 2 0,1 1 0,41-15 0,54-26 0,-128 58 0,28-18 0,-30 19 0,0-1 0,-1 1 0,1 0 0,-1-1 0,1 1 0,-1-1 0,0 0 0,1 1 0,-1-1 0,0 0 0,0 0 0,0 1 0,0-1 0,0-4 0,-1 6 0,0-1 0,0 0 0,0 1 0,0-1 0,0 0 0,0 1 0,0-1 0,-1 1 0,1-1 0,0 0 0,-1 1 0,1-1 0,0 1 0,-1-1 0,1 0 0,0 1 0,-1-1 0,1 1 0,-1 0 0,1-1 0,-1 1 0,0-1 0,1 1 0,-1 0 0,1-1 0,-1 1 0,1 0 0,-1 0 0,0-1 0,1 1 0,-1 0 0,-1 0 0,-24-4 0,23 4 0,-13-2 0,1 1 0,-1 1 0,1 1 0,-1 0 0,-21 5 0,31-4 0,1-1 0,-1 1 0,1 0 0,0 0 0,0 0 0,-1 1 0,2 0 0,-1 0 0,0 0 0,1 1 0,-1-1 0,1 1 0,0 0 0,0 1 0,1-1 0,-1 0 0,1 1 0,-4 6 0,3 1 0,-1-1 0,1 1 0,1 0 0,0 0 0,0 0 0,1 1 0,0 12 0,3 92 0,1-69 0,8 102-1365,-6-113-5461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0.883"/>
    </inkml:context>
    <inkml:brush xml:id="br0">
      <inkml:brushProperty name="width" value="0.05" units="cm"/>
      <inkml:brushProperty name="height" value="0.05" units="cm"/>
      <inkml:brushProperty name="color" value="#FF0066"/>
    </inkml:brush>
  </inkml:definitions>
  <inkml:trace contextRef="#ctx0" brushRef="#br0">81 200 24575,'-1'0'0,"0"0"0,0 1 0,0-1 0,0 0 0,1 1 0,-1-1 0,0 1 0,0-1 0,0 1 0,0-1 0,1 1 0,-1 0 0,0-1 0,1 1 0,-1 0 0,0 0 0,1-1 0,-1 1 0,1 0 0,-1 1 0,-10 21 0,9-19 0,-3 9 0,1 1 0,0 0 0,0 0 0,2 0 0,0 0 0,0 0 0,1 25 0,1-31 0,1-1 0,-1 1 0,1-1 0,1 1 0,-1-1 0,1 0 0,0 0 0,1 0 0,0 0 0,0 0 0,0 0 0,1-1 0,0 0 0,0 0 0,1 0 0,7 8 0,-8-11 0,0 0 0,0-1 0,0 1 0,1-1 0,-1 0 0,1 0 0,-1-1 0,1 1 0,-1-1 0,1 0 0,0 0 0,0-1 0,0 1 0,-1-1 0,1 0 0,0 0 0,0-1 0,0 1 0,-1-1 0,1 0 0,0-1 0,7-2 0,-1 0 0,0-1 0,-1 0 0,0-1 0,0 0 0,0 0 0,0-1 0,-1 0 0,10-12 0,-11 11 0,-1-2 0,0 1 0,0-1 0,-1 0 0,-1-1 0,0 1 0,0-1 0,-1 0 0,0 0 0,-1 0 0,-1-1 0,1 1 0,-2-1 0,0 0 0,0 1 0,-1-1 0,0 0 0,-4-21 0,2 21 0,0 0 0,-1 1 0,0-1 0,-1 0 0,0 1 0,-1 0 0,0 0 0,-1 0 0,0 1 0,0-1 0,-1 2 0,-1-1 0,0 1 0,0 0 0,-1 0 0,0 1 0,0 1 0,-13-9 0,15 12-49,1 1 1,-1 0-1,0 0 0,0 1 0,0 0 1,0 0-1,0 1 0,0 0 0,0 0 1,0 0-1,-1 1 0,1 0 0,0 1 1,0-1-1,-1 2 0,1-1 0,0 1 1,0 0-1,0 0 0,0 1 0,1-1 1,-1 2-1,1-1 0,0 1 0,0 0 0,0 0 1,-8 8-1,-17 16-6777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1.531"/>
    </inkml:context>
    <inkml:brush xml:id="br0">
      <inkml:brushProperty name="width" value="0.05" units="cm"/>
      <inkml:brushProperty name="height" value="0.05" units="cm"/>
      <inkml:brushProperty name="color" value="#FF0066"/>
    </inkml:brush>
  </inkml:definitions>
  <inkml:trace contextRef="#ctx0" brushRef="#br0">1 291 24575,'0'-2'0,"0"0"0,0 0 0,0 0 0,0 0 0,1 0 0,-1 1 0,1-1 0,-1 0 0,1 0 0,1-3 0,-2 5 0,0 0 0,0-1 0,1 1 0,-1 0 0,0 0 0,0 0 0,0 0 0,0 0 0,0 0 0,1-1 0,-1 1 0,0 0 0,0 0 0,0 0 0,0 0 0,1 0 0,-1 0 0,0 0 0,0 0 0,0 0 0,1 0 0,-1 0 0,0 0 0,0 0 0,0 0 0,0 0 0,1 0 0,-1 0 0,0 0 0,0 0 0,0 0 0,0 1 0,1-1 0,-1 0 0,0 0 0,0 0 0,0 0 0,9 13 0,23 63 0,41 148 0,-55-161 0,-13-45 0,-2-6 0,1 0 0,0 0 0,0 0 0,1-1 0,9 16 0,-13-26 0,-1 0 0,1-1 0,0 1 0,-1 0 0,1 0 0,0 0 0,0-1 0,0 1 0,-1 0 0,1-1 0,0 1 0,0-1 0,0 1 0,0-1 0,0 0 0,0 1 0,0-1 0,0 0 0,0 1 0,0-1 0,0 0 0,0 0 0,0 0 0,2 0 0,-1-1 0,0 1 0,0-1 0,1 0 0,-1 0 0,0 0 0,0 0 0,0 0 0,0 0 0,0-1 0,3-2 0,3-4 0,0 0 0,-1-1 0,10-13 0,-17 21 0,18-26 0,-1-2 0,-1-1 0,17-44 0,26-100 0,-49 142 0,-9 30 0,20-62 0,-3 0 0,15-105 0,-32 148-1365,-2 12-5461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3.009"/>
    </inkml:context>
    <inkml:brush xml:id="br0">
      <inkml:brushProperty name="width" value="0.05" units="cm"/>
      <inkml:brushProperty name="height" value="0.05" units="cm"/>
      <inkml:brushProperty name="color" value="#FF0066"/>
    </inkml:brush>
  </inkml:definitions>
  <inkml:trace contextRef="#ctx0" brushRef="#br0">303 708 24575,'1'-37'0,"-6"-113"0,3 133 0,0 1 0,-1-1 0,-1 1 0,-1 0 0,0 0 0,-14-27 0,18 41 0,0-1 0,0 1 0,0 0 0,0 0 0,-1 0 0,1 0 0,-1 0 0,1 0 0,-1 0 0,0 0 0,0 1 0,0-1 0,0 1 0,0-1 0,0 1 0,-1 0 0,1 0 0,0 0 0,-1 0 0,1 0 0,0 0 0,-1 1 0,1-1 0,-1 1 0,1 0 0,-1-1 0,0 1 0,1 0 0,-1 1 0,1-1 0,-1 0 0,1 1 0,-1-1 0,1 1 0,0 0 0,-4 1 0,-2 2 0,0 1 0,1 0 0,-1 0 0,1 0 0,0 1 0,0 0 0,0 1 0,-11 14 0,6-5 0,0 2 0,1-1 0,1 2 0,0-1 0,2 2 0,0-1 0,1 1 0,1 0 0,1 0 0,1 1 0,0-1 0,2 1 0,0 36 0,2-50 0,1 0 0,0-1 0,0 1 0,1 0 0,0 0 0,0 0 0,0-1 0,1 1 0,0-1 0,0 0 0,1 0 0,0 0 0,0 0 0,0-1 0,1 1 0,7 6 0,-7-9 0,-1 1 0,1-1 0,0 0 0,0-1 0,0 1 0,0-1 0,1 0 0,-1 0 0,1-1 0,-1 1 0,1-1 0,-1-1 0,1 1 0,-1-1 0,1 0 0,0 0 0,-1 0 0,1-1 0,0 0 0,10-3 0,-7 0 0,1 1 0,0-2 0,-1 1 0,0-1 0,0-1 0,-1 0 0,1 0 0,-1 0 0,-1-1 0,1-1 0,-1 1 0,8-12 0,-9 12 0,-1 0 0,-1 0 0,1 0 0,-1-1 0,0 0 0,-1 0 0,0 0 0,0-1 0,-1 1 0,0-1 0,0 1 0,-1-1 0,0 0 0,0-16 0,-1 25 0,0 0 0,0 0 0,0 0 0,0 0 0,0 0 0,0-1 0,0 1 0,0 0 0,0 0 0,0 0 0,0 0 0,0 0 0,0 0 0,0-1 0,0 1 0,0 0 0,0 0 0,0 0 0,0 0 0,0 0 0,0 0 0,0 0 0,0 0 0,0-1 0,0 1 0,0 0 0,-1 0 0,1 0 0,0 0 0,0 0 0,0 0 0,0 0 0,0 0 0,0 0 0,0 0 0,0-1 0,0 1 0,-1 0 0,1 0 0,0 0 0,0 0 0,0 0 0,0 0 0,0 0 0,0 0 0,0 0 0,-1 0 0,1 0 0,0 0 0,0 0 0,0 0 0,0 0 0,0 0 0,0 0 0,0 0 0,-1 0 0,1 0 0,0 0 0,0 0 0,0 0 0,0 0 0,0 1 0,-7 8 0,-4 16 0,6-7 0,0 1 0,-1 22 0,5-34 0,0-1 0,1 1 0,0-1 0,0 1 0,1-1 0,0 0 0,0 1 0,1-1 0,-1 0 0,4 8 0,-4-12 0,1 0 0,-1 0 0,1 0 0,0 0 0,-1 0 0,1 0 0,0-1 0,0 1 0,0-1 0,1 1 0,-1-1 0,0 0 0,0 1 0,1-1 0,-1-1 0,1 1 0,-1 0 0,1 0 0,-1-1 0,1 0 0,-1 1 0,1-1 0,0 0 0,-1 0 0,1-1 0,-1 1 0,1 0 0,-1-1 0,4 0 0,4-2 0,1 0 0,-1 0 0,1-1 0,-1 0 0,14-8 0,-9 2 0,0 0 0,0 0 0,-1-1 0,0-1 0,-1-1 0,-1 0 0,0 0 0,15-23 0,-14 17 0,-2-2 0,0 1 0,-1-1 0,-1-1 0,11-43 0,-11 24 0,-2-1 0,-2 1 0,-2-1 0,-2 0 0,-1 0 0,-13-82 0,12 115 0,-11-53 0,11 56 0,-1 1 0,0-1 0,0 1 0,-1-1 0,1 1 0,-1 0 0,0 0 0,-5-5 0,8 9 0,-1 0 0,1 1 0,-1-1 0,1 1 0,0-1 0,-1 1 0,1-1 0,-1 1 0,1 0 0,-1-1 0,0 1 0,1 0 0,-1-1 0,1 1 0,-1 0 0,0 0 0,1-1 0,-1 1 0,0 0 0,1 0 0,-1 0 0,0 0 0,1 0 0,-1 0 0,1 0 0,-1 0 0,0 0 0,1 0 0,-1 0 0,0 1 0,0-1 0,-1 1 0,1 0 0,0 0 0,-1 1 0,1-1 0,0 0 0,0 1 0,0-1 0,0 0 0,0 1 0,0-1 0,-1 4 0,-2 5 0,0 1 0,-3 19 0,7-30 0,-7 36 0,3 1 0,1 0 0,2 0 0,1 0 0,2 0 0,1-1 0,2 1 0,2-1 0,1 0 0,25 67 0,-28-90 0,0-1 0,1 0 0,0-1 0,1 0 0,0 0 0,1 0 0,0-1 0,0 0 0,16 14 0,-20-21 0,0 0 0,0 0 0,0 0 0,1-1 0,-1 1 0,1-1 0,-1 0 0,1 0 0,0-1 0,0 1 0,0-1 0,0 0 0,0-1 0,0 1 0,0-1 0,0 0 0,0 0 0,0 0 0,0-1 0,0 0 0,0 0 0,0 0 0,-1-1 0,1 1 0,0-1 0,0 0 0,5-4 0,1-1 0,-1-1 0,0 1 0,0-1 0,-1-1 0,0 0 0,-1 0 0,1-1 0,-2 0 0,0 0 0,0-1 0,-1 0 0,9-20 0,-5 4 0,0 0 0,-2-1 0,0 0 0,4-41 0,-11 61 0,0 4 0,0 0 0,0-1 0,-1 1 0,1 0 0,-1-1 0,0 1 0,0-1 0,-1 1 0,1 0 0,-1-1 0,0 1 0,0 0 0,-1 0 0,-1-6 0,2 10 0,1-1 0,-1 1 0,1-1 0,-1 1 0,1 0 0,-1-1 0,1 1 0,-1-1 0,1 1 0,-1 0 0,1-1 0,-1 1 0,0 0 0,1 0 0,-1 0 0,1-1 0,-1 1 0,0 0 0,1 0 0,-1 0 0,0 0 0,1 0 0,-1 0 0,0 0 0,1 0 0,-1 0 0,0 1 0,1-1 0,-1 0 0,1 0 0,-1 0 0,0 1 0,1-1 0,-1 0 0,1 1 0,-1-1 0,1 0 0,-1 1 0,1-1 0,-1 1 0,1-1 0,-1 1 0,1-1 0,0 1 0,-1-1 0,1 2 0,-19 28 0,14-18 0,0 0 0,0 1 0,1 0 0,1 0 0,0 0 0,1 1 0,0-1 0,1 25 0,1-34 0,0 1 0,0-1 0,1 0 0,0 1 0,0-1 0,0 1 0,1-1 0,-1 0 0,1 0 0,0 0 0,0 0 0,0 0 0,1 0 0,-1-1 0,1 1 0,0-1 0,0 1 0,0-1 0,1 0 0,-1 0 0,1-1 0,-1 1 0,1-1 0,0 1 0,0-1 0,0-1 0,0 1 0,1 0 0,6 1 0,-1-2 0,1 1 0,-1-2 0,0 1 0,0-2 0,1 1 0,-1-1 0,0-1 0,0 0 0,0 0 0,0-1 0,0 0 0,-1-1 0,1 0 0,10-7 0,-7 4 0,-1 0 0,0-1 0,-1 0 0,0-1 0,0 0 0,-1-1 0,0 0 0,-1-1 0,15-21 0,-20 26 0,-1 0 0,0 0 0,-1-1 0,0 1 0,0 0 0,0-1 0,0 1 0,-1-1 0,0 0 0,-1 1 0,1-1 0,-1 0 0,-1-7 0,-2-5 0,-1-1 0,-1 1 0,-7-20 0,-4-13 0,14 43 0,0 0 0,-2 1 0,1-1 0,-1 1 0,-5-11 0,8 18 0,0 0 0,0 0 0,0 0 0,0-1 0,0 1 0,0 0 0,0 0 0,0 0 0,0 1 0,0-1 0,-1 0 0,1 0 0,0 1 0,0-1 0,-1 0 0,1 1 0,-2-1 0,1 1 0,1 0 0,-1 0 0,1 1 0,-1-1 0,1 0 0,0 1 0,-1-1 0,1 1 0,0 0 0,-1-1 0,1 1 0,0 0 0,0 0 0,0-1 0,0 1 0,-1 0 0,1 0 0,0 0 0,1 1 0,-1-1 0,-1 2 0,-4 5 0,1 1 0,0 0 0,1 0 0,0 0 0,0 0 0,1 0 0,-2 12 0,-11 69 0,12-59 0,2 0 0,1-1 0,5 52 0,-3-73 0,0 0 0,1 0 0,0 0 0,0 0 0,1 0 0,0 0 0,0 0 0,1-1 0,1 0 0,-1 0 0,1 0 0,1 0 0,-1-1 0,1 1 0,1-2 0,9 10 0,-10-12 0,-1-1 0,1 0 0,1 0 0,-1 0 0,0 0 0,1-1 0,-1 0 0,1-1 0,0 1 0,-1-1 0,1-1 0,0 1 0,0-1 0,0 0 0,-1-1 0,1 0 0,0 0 0,0 0 0,-1-1 0,1 0 0,-1 0 0,8-4 0,1 0 0,0-2 0,-1 0 0,0 0 0,-1-1 0,0-1 0,0-1 0,-1 1 0,14-17 0,-8 6 0,-1-1 0,-2-1 0,0 0 0,-1-1 0,-1-1 0,-1 0 0,-2-1 0,0 0 0,-2-1 0,-1 0 0,-1 0 0,-1 0 0,-1-1 0,-2 0 0,-1 1 0,-2-32 0,0 51 0,0 0 0,-1 0 0,-2-12 0,4 19 0,-1 0 0,1 0 0,0 0 0,0 0 0,-1 0 0,1 0 0,-1 0 0,1 0 0,-1 0 0,1 0 0,-1 0 0,0 0 0,1 0 0,-1 0 0,0 0 0,0 0 0,0 1 0,1-1 0,-1 0 0,0 1 0,0-1 0,0 1 0,0-1 0,0 1 0,0-1 0,0 1 0,-1-1 0,1 1 0,0 0 0,0 0 0,0 0 0,0 0 0,-2 0 0,2 0 0,0 0 0,0 0 0,1 0 0,-1 0 0,0 1 0,1-1 0,-1 0 0,0 1 0,1-1 0,-1 0 0,0 1 0,1-1 0,-1 1 0,0-1 0,1 1 0,-1-1 0,1 1 0,-1-1 0,1 1 0,0 0 0,-1-1 0,1 1 0,0 0 0,-1-1 0,1 1 0,0 0 0,-1 1 0,1-1 0,0 1 0,0 0 0,1 0 0,-1-1 0,0 1 0,1 0 0,-1-1 0,1 1 0,-1 0 0,1-1 0,1 3 0,3 4 0,0-1 0,0 0 0,9 10 0,49 45 0,33 36 0,-87-87 0,0 0 0,-2 0 0,1 1 0,-1 0 0,-1 0 0,0 0 0,6 23 0,-10-31 10,-1-1 0,0 1 0,-1 0-1,1-1 1,-1 1 0,1 0 0,-1 0-1,0 0 1,-1 0 0,1-1 0,-1 1-1,1 0 1,-1 0 0,0-1 0,-1 1-1,1-1 1,0 1 0,-1-1 0,0 1-1,0-1 1,0 0 0,0 0 0,-1 0-1,1 0 1,-1 0 0,0-1 0,1 1-1,-1-1 1,0 1 0,-1-1 0,1 0-1,0 0 1,-1-1 0,-3 2 0,-5 2-181,1-2 0,-1 1 1,0-2-1,1 1 0,-1-2 1,-1 1-1,1-2 0,0 0 1,-19-2-1,-11-4-6655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3.391"/>
    </inkml:context>
    <inkml:brush xml:id="br0">
      <inkml:brushProperty name="width" value="0.05" units="cm"/>
      <inkml:brushProperty name="height" value="0.05" units="cm"/>
      <inkml:brushProperty name="color" value="#FF0066"/>
    </inkml:brush>
  </inkml:definitions>
  <inkml:trace contextRef="#ctx0" brushRef="#br0">155 121 24575,'-3'-5'0,"1"0"0,-1 1 0,1-1 0,0 0 0,0 0 0,1 0 0,-1 0 0,0-9 0,-1 1 0,2 8 0,-1-1 0,1 0 0,-1 1 0,0-1 0,-5-10 0,7 15 0,-1 1 0,1-1 0,0 0 0,-1 1 0,1-1 0,-1 0 0,1 1 0,-1-1 0,1 1 0,-1-1 0,0 1 0,1-1 0,-1 1 0,0 0 0,1-1 0,-1 1 0,0 0 0,1-1 0,-1 1 0,0 0 0,0 0 0,1 0 0,-1-1 0,0 1 0,0 0 0,1 0 0,-1 0 0,0 0 0,0 1 0,1-1 0,-1 0 0,0 0 0,0 0 0,1 0 0,-1 1 0,0-1 0,0 0 0,1 1 0,-1-1 0,1 1 0,-1-1 0,0 1 0,1-1 0,-1 1 0,1-1 0,-1 1 0,1-1 0,-1 2 0,-5 4 0,1 0 0,1 0 0,-1 1 0,1 0 0,0 0 0,0 0 0,1 0 0,-3 8 0,-2 10 0,-6 30 0,6-11 0,1 1 0,-2 69 0,9-83 0,1 0 0,2-1 0,1 1 0,12 48 0,-13-68 0,1 0 0,0-1 0,0 0 0,1 0 0,0 0 0,1-1 0,13 17 0,-14-20 0,1 0 0,-1-1 0,1 0 0,1 0 0,-1 0 0,1-1 0,0 0 0,0 0 0,0-1 0,0 1 0,14 2 0,37 4-1365,-1-7-5461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49.747"/>
    </inkml:context>
    <inkml:brush xml:id="br0">
      <inkml:brushProperty name="width" value="0.05" units="cm"/>
      <inkml:brushProperty name="height" value="0.05" units="cm"/>
      <inkml:brushProperty name="color" value="#FF0066"/>
    </inkml:brush>
  </inkml:definitions>
  <inkml:trace contextRef="#ctx0" brushRef="#br0">0 33 24575,'3'0'0,"3"0"0,7 0 0,7 0 0,6-2 0,4-2 0,2 0 0,2 2 0,1-3 0,0 0 0,-3 0 0,-4 2 0,-10 1 0,-10 3 0,-10 3 0,-8-1 0,-1 1-8191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4.130"/>
    </inkml:context>
    <inkml:brush xml:id="br0">
      <inkml:brushProperty name="width" value="0.05" units="cm"/>
      <inkml:brushProperty name="height" value="0.05" units="cm"/>
      <inkml:brushProperty name="color" value="#FF0066"/>
    </inkml:brush>
  </inkml:definitions>
  <inkml:trace contextRef="#ctx0" brushRef="#br0">33 281 24575,'-2'-1'0,"1"1"0,-1-1 0,1 1 0,-1-1 0,1 1 0,-1-1 0,1 0 0,0 0 0,-1 0 0,1 0 0,0 0 0,0 0 0,0 0 0,0 0 0,0 0 0,0-1 0,0 1 0,0 0 0,0-1 0,0 1 0,1-1 0,-1 1 0,1-1 0,-1 1 0,1-1 0,-1 1 0,1-4 0,-1 1 0,0 0 0,0-1 0,1 1 0,-1-1 0,1 1 0,0 0 0,1-1 0,-1 1 0,1-5 0,2 3 0,-1 1 0,1 0 0,0 0 0,1 0 0,-1 0 0,1 1 0,0-1 0,0 1 0,0 0 0,0 0 0,1 0 0,0 1 0,0 0 0,8-5 0,-5 4 0,0 0 0,1 0 0,-1 1 0,1 0 0,0 0 0,-1 1 0,1 0 0,16 0 0,-22 1 0,0 1 0,0 0 0,0 1 0,-1-1 0,1 0 0,0 1 0,0-1 0,-1 1 0,1 0 0,0 0 0,-1 0 0,1 0 0,-1 1 0,1-1 0,-1 1 0,1-1 0,-1 1 0,0 0 0,0 0 0,0 0 0,0 0 0,0 0 0,-1 0 0,1 1 0,-1-1 0,1 0 0,-1 1 0,0 0 0,0-1 0,0 1 0,0 0 0,0-1 0,0 6 0,0 0 0,0 0 0,-1 0 0,0 0 0,-1-1 0,0 1 0,0 0 0,0 0 0,-1 0 0,0-1 0,-1 1 0,-3 7 0,-1 0 0,-1 1 0,-1-1 0,0-1 0,-1 0 0,-1 0 0,0-1 0,-21 20 0,24-29 0,8-8 0,9-13 0,24-27 0,40-40 0,-46 54 0,0 0 0,-2-2 0,37-61 0,-59 86 0,0 1 0,0-1 0,3-13 0,-6 20 0,1-1 0,-1 0 0,0 1 0,1-1 0,-1 0 0,0 1 0,0-1 0,0 0 0,0 1 0,0-1 0,0 0 0,0 1 0,0-1 0,0 0 0,0 0 0,0 1 0,0-1 0,0 0 0,-1 1 0,1-1 0,0 0 0,0 1 0,-1-1 0,1 1 0,-1-1 0,1 0 0,0 1 0,-1-1 0,1 1 0,-1-1 0,1 1 0,-1-1 0,1 1 0,-1 0 0,0-1 0,1 1 0,-1 0 0,0-1 0,1 1 0,-1 0 0,1 0 0,-1-1 0,0 1 0,0 0 0,1 0 0,-1 0 0,0 0 0,1 0 0,-1 0 0,0 0 0,1 0 0,-2 1 0,-4 0 0,-1 1 0,1 0 0,0 0 0,0 0 0,0 1 0,0 0 0,0 1 0,1-1 0,-1 1 0,1 0 0,0 0 0,0 1 0,0-1 0,1 1 0,0 0 0,-5 7 0,3-3 0,0 0 0,0 1 0,0 0 0,2 0 0,-1 0 0,1 1 0,1-1 0,-5 21 0,7-24 0,0 0 0,1 0 0,-1 0 0,2 0 0,-1-1 0,1 1 0,0 0 0,0 0 0,1-1 0,-1 1 0,2 0 0,-1-1 0,1 0 0,0 1 0,0-1 0,1-1 0,-1 1 0,1 0 0,1-1 0,-1 0 0,1 0 0,0 0 0,0 0 0,0-1 0,1 0 0,-1 0 0,1-1 0,0 1 0,0-1 0,12 4 0,27 4-1365,-1-5-5461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4.479"/>
    </inkml:context>
    <inkml:brush xml:id="br0">
      <inkml:brushProperty name="width" value="0.05" units="cm"/>
      <inkml:brushProperty name="height" value="0.05" units="cm"/>
      <inkml:brushProperty name="color" value="#FF0066"/>
    </inkml:brush>
  </inkml:definitions>
  <inkml:trace contextRef="#ctx0" brushRef="#br0">68 0 24575,'-3'3'0,"-4"4"0,0 3 0,-2 4 0,0 1 0,2 1 0,2 4 0,2 2 0,-1 2 0,-1 3 0,2 3 0,0 1 0,2-1 0,0 0 0,0-5-8191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4.863"/>
    </inkml:context>
    <inkml:brush xml:id="br0">
      <inkml:brushProperty name="width" value="0.05" units="cm"/>
      <inkml:brushProperty name="height" value="0.05" units="cm"/>
      <inkml:brushProperty name="color" value="#FF0066"/>
    </inkml:brush>
  </inkml:definitions>
  <inkml:trace contextRef="#ctx0" brushRef="#br0">71 30 24575,'-4'0'0,"1"-1"0,-1 1 0,1-1 0,-1 0 0,1 0 0,0 0 0,-1-1 0,1 1 0,0-1 0,0 1 0,0-1 0,0 0 0,-3-3 0,-7-4 0,13 9 0,0 0 0,0 0 0,0 0 0,-1 0 0,1 0 0,0 0 0,0 0 0,0 0 0,0 0 0,0 0 0,-1 0 0,1 0 0,0 0 0,0 0 0,0 0 0,0 0 0,-1 0 0,1 0 0,0 0 0,0 0 0,0 0 0,0 0 0,0 0 0,-1 0 0,1 0 0,0 0 0,0 0 0,0 0 0,0 0 0,0 0 0,-1 1 0,1-1 0,0 0 0,0 0 0,0 0 0,0 0 0,0 0 0,0 0 0,0 1 0,0-1 0,0 0 0,-1 0 0,1 0 0,-2 12 0,2 16 0,0-25 0,0 7 0,1 1 0,0-1 0,0 0 0,1 0 0,1 1 0,0-1 0,0-1 0,6 14 0,-7-20 0,0 0 0,0 1 0,0-1 0,0 0 0,0-1 0,1 1 0,-1 0 0,1-1 0,0 1 0,0-1 0,0 0 0,0 0 0,0 0 0,0 0 0,0-1 0,1 1 0,-1-1 0,0 0 0,1 0 0,0 0 0,-1 0 0,1-1 0,-1 0 0,1 1 0,0-1 0,-1 0 0,7-1 0,-4-1 0,1 1 0,0-1 0,-1 0 0,0 0 0,1-1 0,-1 0 0,0 0 0,0 0 0,-1-1 0,10-7 0,-1-1 0,-1 0 0,20-26 0,-32 37 0,0-1 0,0 1 0,0 0 0,0 0 0,0 0 0,0 0 0,0 0 0,1 0 0,-1 0 0,0 0 0,1 0 0,-1 0 0,1 1 0,-1-1 0,3 0 0,-3 1 0,0 0 0,0 1 0,0-1 0,0 0 0,0 1 0,0-1 0,0 1 0,-1-1 0,1 1 0,0 0 0,0-1 0,-1 1 0,1 0 0,0-1 0,-1 1 0,1 0 0,-1 0 0,1 0 0,-1 0 0,1-1 0,-1 1 0,0 0 0,1 0 0,-1 0 0,0 0 0,1 2 0,5 21 0,-2 0 0,0 0 0,-1 0 0,-2 1 0,-2 44 0,1-27 0,0-14 0,1-8 0,-1 0 0,-3 23 0,3-39 0,-1 0 0,0 0 0,0 1 0,0-1 0,0 0 0,0 0 0,-1 0 0,0-1 0,0 1 0,0 0 0,0-1 0,-1 1 0,1-1 0,-1 0 0,-6 6 0,7-7 0,0-1 0,0 0 0,-1 0 0,1 0 0,0 0 0,-1 0 0,1-1 0,0 1 0,-1-1 0,1 1 0,-1-1 0,1 0 0,-1 0 0,1 0 0,0 0 0,-1-1 0,1 1 0,-1-1 0,1 1 0,0-1 0,-1 0 0,1 0 0,0 0 0,0 0 0,-1 0 0,1 0 0,0-1 0,0 1 0,1-1 0,-1 1 0,-3-4 0,-1-1 0,1 0 0,0 0 0,0 0 0,0-1 0,1 1 0,0-1 0,0 0 0,-5-13 0,7 10-76,0 0 1,0 1-1,1-1 0,0 0 0,0 0 0,2 0 0,-1 1 0,1-1 1,0 0-1,1 0 0,0 1 0,1-1 0,0 1 0,0-1 1,1 1-1,0 0 0,7-10 0,10-15-6750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35.361"/>
    </inkml:context>
    <inkml:brush xml:id="br0">
      <inkml:brushProperty name="width" value="0.05" units="cm"/>
      <inkml:brushProperty name="height" value="0.05" units="cm"/>
      <inkml:brushProperty name="color" value="#FF0066"/>
    </inkml:brush>
  </inkml:definitions>
  <inkml:trace contextRef="#ctx0" brushRef="#br0">1 205 24575,'6'-26'0,"2"0"0,16-36 0,-22 55 0,1 1 0,0 0 0,1 0 0,0 0 0,0 0 0,0 1 0,0 0 0,1 0 0,0 0 0,0 0 0,1 1 0,-1 0 0,1 0 0,0 0 0,7-3 0,-11 6 0,0 0 0,0 0 0,0 1 0,0-1 0,0 1 0,0-1 0,0 1 0,0 0 0,0 0 0,0 0 0,0 0 0,0 0 0,0 0 0,0 0 0,0 1 0,0-1 0,0 1 0,0 0 0,0-1 0,-1 1 0,1 0 0,0 0 0,0 0 0,-1 0 0,1 0 0,0 1 0,-1-1 0,1 0 0,-1 1 0,0-1 0,1 1 0,-1 0 0,0-1 0,0 1 0,0 0 0,0 0 0,1 3 0,3 9 0,-1-1 0,0 0 0,-1 1 0,2 23 0,-2-13 0,13 60 159,-6-42-464,-2 0 0,-3 1 0,-1 0 1,-2 59-1,-9-43-6521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7.534"/>
    </inkml:context>
    <inkml:brush xml:id="br0">
      <inkml:brushProperty name="width" value="0.05" units="cm"/>
      <inkml:brushProperty name="height" value="0.05" units="cm"/>
      <inkml:brushProperty name="color" value="#FF0066"/>
    </inkml:brush>
  </inkml:definitions>
  <inkml:trace contextRef="#ctx0" brushRef="#br0">29 133 24575,'-1'-2'0,"1"0"0,-1 1 0,1-1 0,-1 1 0,1-1 0,-1 1 0,0-1 0,0 1 0,0 0 0,0-1 0,0 1 0,0 0 0,0 0 0,0-1 0,-3 0 0,3 1 0,0 1 0,0-1 0,1 0 0,-1 0 0,0 0 0,0 0 0,0 0 0,0 0 0,1 0 0,-1 0 0,1 0 0,-1 0 0,0 0 0,1 0 0,0 0 0,-1 0 0,1-1 0,-1-1 0,3 2 0,-1 0 0,1 0 0,0 0 0,-1 0 0,1 0 0,0 0 0,-1 0 0,1 1 0,0-1 0,0 1 0,0 0 0,0-1 0,-1 1 0,1 0 0,3 0 0,1-1 0,339-44 0,-167 19-1365,-133 21-5461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7.920"/>
    </inkml:context>
    <inkml:brush xml:id="br0">
      <inkml:brushProperty name="width" value="0.05" units="cm"/>
      <inkml:brushProperty name="height" value="0.05" units="cm"/>
      <inkml:brushProperty name="color" value="#FF0066"/>
    </inkml:brush>
  </inkml:definitions>
  <inkml:trace contextRef="#ctx0" brushRef="#br0">4 198 24575,'-3'3'0,"2"0"0,4 1 0,5-1 0,6-4 0,10-5 0,8-3 0,12-4 0,8-5 0,11-3 0,8-3 0,7 0 0,5-2 0,-2 0 0,-4 3 0,-17 4-8191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1.194"/>
    </inkml:context>
    <inkml:brush xml:id="br0">
      <inkml:brushProperty name="width" value="0.05" units="cm"/>
      <inkml:brushProperty name="height" value="0.05" units="cm"/>
      <inkml:brushProperty name="color" value="#FF0066"/>
    </inkml:brush>
  </inkml:definitions>
  <inkml:trace contextRef="#ctx0" brushRef="#br0">76 70 24575,'-24'-4'0,"21"3"0,0 1 0,1-1 0,-1 0 0,0 1 0,0 0 0,0-1 0,1 1 0,-1 0 0,0 0 0,0 1 0,0-1 0,0 1 0,1-1 0,-6 3 0,7-3 0,1 0 0,0 1 0,-1-1 0,1 0 0,0 0 0,0 1 0,-1-1 0,1 0 0,0 1 0,0-1 0,0 0 0,0 1 0,-1-1 0,1 0 0,0 1 0,0-1 0,0 0 0,0 1 0,0-1 0,0 0 0,0 1 0,0-1 0,0 0 0,0 1 0,0-1 0,0 0 0,0 1 0,0-1 0,0 1 0,1-1 0,-1 0 0,0 1 0,0-1 0,0 1 0,14 10 0,19 6 0,9-5 0,-1-1 0,2-3 0,81 7 0,-93-12 0,427 24-1695,10-21-693,961-34 695,4-39-294,-311 13 1298,-965 47 691,1102-26 411,-1236 34-287,-22-1-245,-2 1-42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1.596"/>
    </inkml:context>
    <inkml:brush xml:id="br0">
      <inkml:brushProperty name="width" value="0.05" units="cm"/>
      <inkml:brushProperty name="height" value="0.05" units="cm"/>
      <inkml:brushProperty name="color" value="#FF0066"/>
    </inkml:brush>
  </inkml:definitions>
  <inkml:trace contextRef="#ctx0" brushRef="#br0">27 10 24575,'-1'-1'0,"0"0"0,0 0 0,0 0 0,0 0 0,0 1 0,0-1 0,-1 0 0,1 1 0,0-1 0,-1 1 0,1 0 0,0-1 0,-1 1 0,1 0 0,-2 0 0,3 0 0,-1 0 0,1 0 0,0 0 0,0 0 0,0 0 0,-1 0 0,1 0 0,0 0 0,0 0 0,0 0 0,-1 0 0,1 0 0,0 0 0,0 0 0,0 0 0,-1 1 0,1-1 0,0 0 0,0 0 0,0 0 0,0 0 0,0 0 0,-1 0 0,1 1 0,0-1 0,0 0 0,0 0 0,0 0 0,0 1 0,0-1 0,0 0 0,0 0 0,0 1 0,6 10 0,10 4 0,0-2 0,1 0 0,1 0 0,27 14 0,-1-1 0,9 9 0,94 78 0,-133-101 0,-1 1 0,0 0 0,-1 1 0,0 1 0,-1 0 0,-1 0 0,-1 1 0,0 0 0,-1 1 0,0 0 0,6 25 0,-11-32 19,-2 0 0,1 0 0,-2 0 0,1 0 0,-1 0 0,-1 0 0,0 0 0,0 0 0,-1 0 0,0 0 0,0 0 0,-2-1 0,1 1 0,-1-1 0,0 0 0,-1 0 0,-7 11 0,-2-1-263,-1 0 0,-1-1 0,0 0 0,-1-2 1,-1 0-1,-21 15 0,-28 16-6582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2.826"/>
    </inkml:context>
    <inkml:brush xml:id="br0">
      <inkml:brushProperty name="width" value="0.05" units="cm"/>
      <inkml:brushProperty name="height" value="0.05" units="cm"/>
      <inkml:brushProperty name="color" value="#FF0066"/>
    </inkml:brush>
  </inkml:definitions>
  <inkml:trace contextRef="#ctx0" brushRef="#br0">139 622 24575,'115'-123'0,"-79"82"0,51-74 0,-77 100 0,0-1 0,-1-1 0,-1 0 0,-1 0 0,0 0 0,-1-1 0,-1 0 0,4-28 0,-8 40 0,0 0 0,-1 0 0,0 0 0,0 1 0,0-1 0,-1 0 0,0 0 0,0 0 0,0 1 0,-1-1 0,0 0 0,0 1 0,0 0 0,-1-1 0,0 1 0,0 0 0,0 0 0,0 1 0,-1-1 0,0 1 0,0 0 0,0-1 0,-1 2 0,1-1 0,-1 1 0,0-1 0,0 1 0,0 0 0,0 1 0,-1 0 0,1-1 0,-1 2 0,-6-3 0,1 2 0,0 0 0,-1 1 0,1 0 0,0 0 0,-1 1 0,1 1 0,0 0 0,0 0 0,0 1 0,0 1 0,0 0 0,0 0 0,0 1 0,1 1 0,0 0 0,0 0 0,0 1 0,1 0 0,-1 0 0,2 1 0,-1 0 0,1 1 0,0 0 0,0 0 0,1 1 0,0 0 0,1 0 0,0 1 0,-7 15 0,3 0 0,1 0 0,1 0 0,2 1 0,0 0 0,2 1 0,1-1 0,0 47 0,24 189 0,-20-249 0,25 190-126,19 175-471,-35-253 388,-8 128 0,-5-201 192,-10 50 0,9-78 17,-2 0 1,0 0-1,-2 0 1,-11 23-1,0-14-1170,2-12-4678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3.278"/>
    </inkml:context>
    <inkml:brush xml:id="br0">
      <inkml:brushProperty name="width" value="0.05" units="cm"/>
      <inkml:brushProperty name="height" value="0.05" units="cm"/>
      <inkml:brushProperty name="color" value="#FF0066"/>
    </inkml:brush>
  </inkml:definitions>
  <inkml:trace contextRef="#ctx0" brushRef="#br0">41 626 24575,'-16'-73'0,"9"43"0,0-1 0,-3-44 0,10 72 0,0 1 0,0 0 0,0 0 0,0-1 0,0 1 0,1 0 0,-1 0 0,1-1 0,-1 1 0,1 0 0,0 0 0,0 0 0,0 0 0,0 0 0,0 0 0,1 0 0,-1 1 0,0-1 0,1 0 0,-1 1 0,1-1 0,0 1 0,0-1 0,-1 1 0,1 0 0,0-1 0,4 0 0,3-1 0,0 0 0,-1 1 0,1 0 0,1 1 0,13-1 0,-10 1 0,141-12 0,-30 4 0,220-44 0,-329 49 0,-1 0 0,1 0 0,-1-1 0,-1-1 0,15-8 0,-25 12 0,0 0 0,1 0 0,-1 0 0,-1-1 0,1 1 0,0-1 0,0 0 0,-1 1 0,0-1 0,1 0 0,-1-1 0,-1 1 0,1 0 0,0-1 0,-1 1 0,1-1 0,-1 1 0,0-1 0,0 1 0,-1-1 0,1 0 0,-1 0 0,1 1 0,-2-8 0,-1-5 0,-1 0 0,0 1 0,-1-1 0,-1 1 0,0 0 0,-2 0 0,-12-23 0,19 38 0,0 0 0,0-1 0,-1 1 0,1-1 0,0 1 0,0-1 0,-1 1 0,1 0 0,0-1 0,-1 1 0,1 0 0,0-1 0,-1 1 0,1 0 0,0 0 0,-1-1 0,1 1 0,-1 0 0,1 0 0,-1 0 0,1 0 0,-1-1 0,-4 8 0,1 18 0,11 139 0,0-62 0,-3 91-1365,-4-164-5461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51.560"/>
    </inkml:context>
    <inkml:brush xml:id="br0">
      <inkml:brushProperty name="width" value="0.05" units="cm"/>
      <inkml:brushProperty name="height" value="0.05" units="cm"/>
      <inkml:brushProperty name="color" value="#FF0066"/>
    </inkml:brush>
  </inkml:definitions>
  <inkml:trace contextRef="#ctx0" brushRef="#br0">45 152 24575,'-2'-1'0,"1"0"0,-1 0 0,0 0 0,1 0 0,-1 0 0,0 0 0,0 0 0,0 1 0,0-1 0,-3 0 0,-14-6 0,19 6 0,0 1 0,0 0 0,0 0 0,-1 0 0,1-1 0,0 1 0,0 0 0,0 0 0,0-1 0,-1 1 0,1 0 0,0 0 0,0-1 0,0 1 0,0 0 0,0-1 0,0 1 0,0 0 0,0 0 0,0-1 0,0 1 0,0 0 0,0-1 0,0 1 0,0 0 0,0 0 0,0-1 0,0 1 0,0 0 0,0-1 0,1 1 0,-1 0 0,0 0 0,0-1 0,0 1 0,0 0 0,1 0 0,-1 0 0,0-1 0,0 1 0,0 0 0,1 0 0,-1 0 0,0 0 0,0-1 0,1 1 0,-1 0 0,0 0 0,1 0 0,15-8 0,-16 8 0,47-16 0,0 3 0,77-12 0,-46 10 0,166-28-1365,-232 41-5461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3.641"/>
    </inkml:context>
    <inkml:brush xml:id="br0">
      <inkml:brushProperty name="width" value="0.05" units="cm"/>
      <inkml:brushProperty name="height" value="0.05" units="cm"/>
      <inkml:brushProperty name="color" value="#FF0066"/>
    </inkml:brush>
  </inkml:definitions>
  <inkml:trace contextRef="#ctx0" brushRef="#br0">49 47 24575,'-5'-15'0,"-6"-1"0,0 5 0,2 6 0,2 11 0,2 4-8191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4.365"/>
    </inkml:context>
    <inkml:brush xml:id="br0">
      <inkml:brushProperty name="width" value="0.05" units="cm"/>
      <inkml:brushProperty name="height" value="0.05" units="cm"/>
      <inkml:brushProperty name="color" value="#FF0066"/>
    </inkml:brush>
  </inkml:definitions>
  <inkml:trace contextRef="#ctx0" brushRef="#br0">0 787 24575,'68'70'0,"-60"-62"0,0 1 0,0 0 0,0 1 0,-1 0 0,-1 0 0,0 0 0,0 1 0,-1 0 0,5 14 0,-7-15 0,0-1 0,-1 1 0,0 0 0,0 0 0,-1 0 0,0 0 0,-1 0 0,0 0 0,-1 0 0,0 0 0,-4 14 0,-7 1 0,12-24 0,-1 0 0,1-1 0,0 1 0,-1-1 0,1 1 0,-1-1 0,1 1 0,0-1 0,-1 0 0,1 1 0,-1-1 0,1 0 0,-1 1 0,1-1 0,-1 0 0,0 1 0,1-1 0,-1 0 0,1 0 0,-1 0 0,0 1 0,1-1 0,-1 0 0,1 0 0,-1 0 0,0 0 0,1 0 0,-1 0 0,0 0 0,1-1 0,-1 1 0,1 0 0,-1 0 0,0 0 0,1-1 0,-1 1 0,1 0 0,-1 0 0,0-1 0,0 0 0,0 0 0,1 0 0,-1 0 0,1 0 0,-1 1 0,1-1 0,-1 0 0,1 0 0,0 0 0,-1 0 0,1 0 0,0 0 0,0 0 0,0 0 0,0 0 0,0 0 0,0 0 0,0 0 0,0 0 0,0 0 0,0 0 0,1-1 0,7-24 0,-6 23 0,12-28 0,2 1 0,0 1 0,3 1 0,0 1 0,1 0 0,2 1 0,1 2 0,0 0 0,2 1 0,1 2 0,43-29 0,-61 45 0,-1 1 0,1 0 0,0 0 0,0 1 0,1 0 0,14-3 0,-20 5 0,0 1 0,0-1 0,0 1 0,0 0 0,0 0 0,0 0 0,0 1 0,0-1 0,0 1 0,0 0 0,0-1 0,0 1 0,0 1 0,0-1 0,-1 0 0,1 1 0,0-1 0,-1 1 0,1 0 0,-1 0 0,0 0 0,4 4 0,-1 1 0,0 0 0,-1 0 0,0 0 0,0 1 0,-1-1 0,0 1 0,0 0 0,-1 0 0,2 13 0,8 82 0,-9-60 0,-2-30 0,2 16 0,1-1 0,10 40 0,-12-61 0,0 0 0,0-1 0,1 1 0,0-1 0,0 0 0,0 0 0,1 0 0,0 0 0,0-1 0,0 1 0,1-1 0,0 0 0,0 0 0,0-1 0,10 7 0,-9-8 0,-1-1 0,1 0 0,0-1 0,-1 1 0,1-1 0,0 0 0,0 0 0,0-1 0,0 0 0,0 0 0,0 0 0,0-1 0,0 0 0,-1 0 0,1 0 0,0-1 0,0 0 0,-1 0 0,11-6 0,3-2 0,-1 0 0,0-2 0,0 0 0,19-18 0,-10 5 0,0-1 0,-1-1 0,-2-1 0,-1-1 0,-1-1 0,-1-1 0,-2-1 0,-1-1 0,19-50 0,-33 71 0,-1 0 0,1 0 0,-2 0 0,0 0 0,-1 0 0,0-1 0,0 1 0,-2-14 0,1 23 0,-1-1 0,1 1 0,-1 0 0,1 0 0,-1-1 0,0 1 0,0 0 0,0 0 0,-1 0 0,1 0 0,-1 0 0,0 0 0,0 1 0,0-1 0,0 0 0,0 1 0,0 0 0,-1-1 0,1 1 0,-1 0 0,1 0 0,-1 0 0,0 1 0,0-1 0,0 1 0,0-1 0,0 1 0,0 0 0,0 0 0,-1 1 0,1-1 0,0 0 0,-1 1 0,-4 0 0,0 0 0,0 1 0,0 1 0,0-1 0,1 1 0,-1 0 0,0 1 0,1 0 0,0 0 0,0 0 0,0 1 0,0 0 0,0 1 0,1-1 0,0 1 0,0 1 0,0-1 0,0 1 0,-8 12 0,2-3 0,1 1 0,1 1 0,0 0 0,1 0 0,1 1 0,-9 31 0,13-38 0,2 1 0,-1 0 0,1 0 0,1 0 0,0 1 0,1-1 0,1 0 0,0 0 0,3 20 0,-3-28 0,0 1 0,1-1 0,-1 1 0,1-1 0,0 1 0,0-1 0,0 0 0,0 0 0,1 0 0,0 0 0,0 0 0,0 0 0,0-1 0,1 0 0,-1 0 0,1 1 0,0-2 0,0 1 0,0 0 0,0-1 0,0 0 0,0 0 0,1 0 0,-1-1 0,1 1 0,-1-1 0,7 1 0,-2-2 0,0 1 0,0-1 0,1-1 0,-1 0 0,0 0 0,0 0 0,0-1 0,-1-1 0,1 0 0,0 0 0,-1 0 0,0-1 0,0 0 0,0-1 0,0 0 0,0 0 0,-1-1 0,0 0 0,8-9 0,-1 1 0,-2-1 0,1 0 0,-2-1 0,0-1 0,-1 0 0,0 0 0,13-36 0,-30 73 0,1 0 0,1 0 0,1 0 0,1 0 0,1 1 0,0-1 0,3 35 0,-1-52 0,1-1 0,-1 0 0,0 0 0,1 1 0,-1-1 0,1 0 0,0 0 0,0 0 0,0 1 0,0-1 0,0 0 0,0 0 0,1-1 0,-1 1 0,1 0 0,-1 0 0,1-1 0,0 1 0,-1-1 0,1 1 0,0-1 0,0 0 0,0 0 0,0 0 0,4 2 0,-2-2 0,0-1 0,1 1 0,-1-1 0,0 0 0,0-1 0,0 1 0,0-1 0,0 1 0,0-1 0,-1 0 0,1 0 0,0-1 0,0 1 0,4-3 0,8-6 0,0 1 0,0-2 0,-1 0 0,0-1 0,-1-1 0,0 0 0,12-15 0,1-5 0,45-73 0,-51 69 0,-1-1 0,-3 0 0,-1-2 0,-1 0 0,-3 0 0,12-64 0,-19 70 0,-1 0 0,-1 0 0,-2 0 0,-1-1 0,-2 1 0,-2 0 0,-1 0 0,-13-48 0,15 71 0,-1 0 0,0 1 0,-1-1 0,0 1 0,-1 0 0,-7-10 0,11 18 0,0 0 0,1 0 0,-1 0 0,0 1 0,0-1 0,0 0 0,0 1 0,0-1 0,0 1 0,-1 0 0,1 0 0,0 0 0,-6-2 0,6 3 0,0 0 0,0 0 0,0 0 0,0 0 0,0 0 0,1 1 0,-1-1 0,0 1 0,0-1 0,0 1 0,0 0 0,0-1 0,1 1 0,-1 0 0,0 0 0,1 1 0,-1-1 0,1 0 0,-1 0 0,1 1 0,-2 1 0,-3 4 0,0 1 0,0 0 0,1 0 0,0 1 0,1 0 0,0 0 0,0 0 0,1 0 0,0 0 0,1 1 0,0-1 0,-1 12 0,-1 14 0,2 0 0,2 36 0,3-17 0,3 0 0,2 0 0,18 62 0,-4-37 0,48 108 0,-28-100 0,-35-75 0,0 0 0,0-1 0,1-1 0,1 1 0,9 9 0,-16-19 9,-1 1-1,1 0 0,-1-1 1,1 1-1,0-1 0,0 0 1,0 1-1,0-1 0,0 0 1,0 0-1,0 0 0,0-1 0,0 1 1,0 0-1,1-1 0,-1 1 1,0-1-1,0 0 0,1 0 1,-1 0-1,0 0 0,0 0 1,1 0-1,-1-1 0,0 1 1,0-1-1,1 0 0,-1 1 1,0-1-1,0 0 0,0 0 1,0 0-1,0-1 0,0 1 1,-1 0-1,1-1 0,0 1 1,-1-1-1,1 0 0,1-2 1,2-2-165,-1 0 1,1-1 0,-1 1 0,-1-1 0,1 0 0,-1 0 0,-1-1-1,1 1 1,-1-1 0,2-11 0,-2-2-6671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6.166"/>
    </inkml:context>
    <inkml:brush xml:id="br0">
      <inkml:brushProperty name="width" value="0.05" units="cm"/>
      <inkml:brushProperty name="height" value="0.05" units="cm"/>
      <inkml:brushProperty name="color" value="#FF0066"/>
    </inkml:brush>
  </inkml:definitions>
  <inkml:trace contextRef="#ctx0" brushRef="#br0">852 269 24575,'1'-7'0,"-1"0"0,0 0 0,-1 0 0,1 0 0,-1 0 0,-1 0 0,1 0 0,-1 0 0,0 0 0,-1 1 0,0-1 0,0 1 0,0 0 0,-1 0 0,0 0 0,0 0 0,0 0 0,-1 1 0,-8-8 0,4 5 0,-1 0 0,1 1 0,-2 0 0,1 0 0,-1 1 0,0 1 0,0 0 0,0 0 0,-1 1 0,-21-4 0,17 5 0,0 1 0,-1 1 0,1 0 0,-1 2 0,0 0 0,1 0 0,-23 6 0,14-1 0,0 2 0,1 0 0,0 2 0,0 1 0,1 0 0,0 2 0,1 1 0,0 0 0,1 2 0,-20 19 0,18-12 0,1 2 0,1 0 0,1 2 0,1 0 0,1 1 0,2 1 0,1 0 0,1 1 0,2 1 0,1 0 0,1 0 0,1 1 0,2 1 0,-4 56 0,9-62 0,1 0 0,1 0 0,2 0 0,1 0 0,1 0 0,1 0 0,1-1 0,1 1 0,2-2 0,1 1 0,0-1 0,2-1 0,1 0 0,1 0 0,1-2 0,1 0 0,1 0 0,25 23 0,-20-25 0,1-1 0,2-1 0,0-1 0,0-2 0,2 0 0,-1-2 0,2-1 0,0-1 0,0-1 0,1-1 0,0-2 0,1-1 0,-1-1 0,44 0 0,-33-3 0,0-3 0,0-1 0,0-2 0,0-2 0,-1-2 0,0-1 0,-1-2 0,0-1 0,0-3 0,49-25 0,-58 22-51,0-1 0,-1-1 0,0-2-1,-2-1 1,-1 0 0,-1-2 0,-1-1-1,-1-1 1,-2-1 0,22-36 0,-19 23-80,-2-1 0,-2 0 0,-2-1 0,-1-1 1,-3-1-1,-1 0 0,5-48 0,-13 65 53,-2 0 0,0 0 1,-2 0-1,-2 0 0,0 0 0,-2 1 0,-1-1 1,-1 1-1,-10-29 0,10 39 75,-2 0 0,1 0-1,-2 1 1,0 0 0,-1 1 0,-1 0-1,0 0 1,-1 1 0,0 1-1,-1 0 1,-1 1 0,0 0 0,-1 1-1,-27-16 1,26 18 11,-1 2 1,1 0-1,-2 1 1,1 0-1,-1 1 1,1 2-1,-1-1 0,0 2 1,-25 0-1,19 2-157,1 2 0,-1 0 0,1 2 0,0 0 0,0 2 0,-37 14 0,-1 5-4646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6.903"/>
    </inkml:context>
    <inkml:brush xml:id="br0">
      <inkml:brushProperty name="width" value="0.05" units="cm"/>
      <inkml:brushProperty name="height" value="0.05" units="cm"/>
      <inkml:brushProperty name="color" value="#FF0066"/>
    </inkml:brush>
  </inkml:definitions>
  <inkml:trace contextRef="#ctx0" brushRef="#br0">496 230 24575,'0'-6'0,"0"1"0,-1-1 0,1 1 0,-1-1 0,-2-8 0,3 14 0,-1-1 0,1 1 0,0 0 0,0-1 0,0 1 0,0-1 0,-1 1 0,1 0 0,0-1 0,0 1 0,-1-1 0,1 1 0,0 0 0,-1 0 0,1-1 0,0 1 0,-1 0 0,1-1 0,-1 1 0,1 0 0,0 0 0,-1 0 0,1-1 0,-1 1 0,1 0 0,-1 0 0,1 0 0,-1 0 0,-1 0 0,1 1 0,0-1 0,-1 1 0,1 0 0,0 0 0,0-1 0,0 1 0,0 0 0,0 0 0,0 0 0,0 0 0,0 0 0,0 0 0,0 0 0,-1 2 0,-10 16 0,0 1 0,1 1 0,1 0 0,-9 28 0,7-19 0,-280 652 0,264-623 0,-30 73 0,56-129 0,1 0 0,0 1 0,0-1 0,0 0 0,1 1 0,-1-1 0,1 1 0,0-1 0,0 1 0,0 5 0,1-8 0,-1 0 0,1 1 0,0-1 0,-1 0 0,1 1 0,0-1 0,0 0 0,0 0 0,0 0 0,0 0 0,0 0 0,0 0 0,0 0 0,0 0 0,0 0 0,0-1 0,1 1 0,-1 0 0,0-1 0,1 1 0,-1-1 0,0 1 0,1-1 0,-1 0 0,1 0 0,-1 1 0,0-1 0,1 0 0,1-1 0,52 3 0,84-9 0,-36 0 0,351 10-516,0 23-451,12 1 425,-429-25 636,65 1-284,-87-4 447,1 0 0,-1-1 0,1 0 0,17-6 0,-32 8-243,1 0-1,-1-1 1,1 0-1,0 1 1,-1-1-1,1 0 1,-1 0-1,1 1 1,-1-1-1,0 0 1,1-1-1,-1 1 1,0 0-1,0 0 1,0 0-1,0-1 1,0 1-1,0-1 1,0 1-1,0-1 1,0 1-1,-1-1 1,1 1-1,-1-1 0,1 0 1,-1 1-1,1-1 1,-1 0-1,0 1 1,0-1-1,0 0 1,0 1-1,0-1 1,0 0-1,-1 1 1,1-1-1,0 0 1,-1 1-1,-1-4 1,-2-6 42,-1-1 0,-1 1 0,0 1 1,-11-16-1,7 12-41,-33-62-15,3-1 0,4-2 0,3-1 0,-34-125 0,41 113 0,-46-147 0,52 180 0,-3 2 0,-31-54 0,45 95 0,0 1 0,-21-27 0,27 38 0,0 1 0,0 0 0,0 0 0,0 0 0,-1 0 0,1 0 0,-1 1 0,0-1 0,1 1 0,-1 0 0,0 0 0,-1 1 0,1-1 0,0 1 0,0 0 0,-1 0 0,-4 0 0,8 1-47,-1 0 0,1 0 0,0 0 0,-1 0 0,1 0 0,-1 1 0,1-1 0,0 1 0,0-1-1,-1 1 1,1-1 0,0 1 0,0 0 0,0 0 0,-1-1 0,1 1 0,0 0 0,0 0 0,0 0 0,1 0 0,-1 0 0,0 0-1,0 1 1,0-1 0,1 0 0,-1 0 0,1 0 0,-2 3 0,-1 9-6779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7.431"/>
    </inkml:context>
    <inkml:brush xml:id="br0">
      <inkml:brushProperty name="width" value="0.05" units="cm"/>
      <inkml:brushProperty name="height" value="0.05" units="cm"/>
      <inkml:brushProperty name="color" value="#FF0066"/>
    </inkml:brush>
  </inkml:definitions>
  <inkml:trace contextRef="#ctx0" brushRef="#br0">1 65 24575,'1'6'0,"0"-1"0,0 1 0,1-1 0,0 0 0,0 0 0,0 0 0,0 0 0,1 0 0,0-1 0,0 1 0,0-1 0,1 1 0,0-1 0,-1 0 0,1 0 0,9 5 0,-4-1 0,1-1 0,0 0 0,1 0 0,0-1 0,0-1 0,0 0 0,15 4 0,-4-3 0,1-2 0,1-1 0,-1 0 0,0-2 0,1-1 0,-1-1 0,0 0 0,1-2 0,35-9 0,-34 5 0,1-1 0,-2-1 0,1-1 0,-2-1 0,1-1 0,-1-1 0,-1-1 0,27-22 0,-42 30-170,0-1-1,0 1 0,0-1 1,-1 0-1,0-1 0,0 1 1,6-12-1,-5 1-6655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7.879"/>
    </inkml:context>
    <inkml:brush xml:id="br0">
      <inkml:brushProperty name="width" value="0.05" units="cm"/>
      <inkml:brushProperty name="height" value="0.05" units="cm"/>
      <inkml:brushProperty name="color" value="#FF0066"/>
    </inkml:brush>
  </inkml:definitions>
  <inkml:trace contextRef="#ctx0" brushRef="#br0">101 49 24575,'-2'-11'0,"1"4"0,5 14 0,-2-1 0,0 0 0,0 0 0,0 0 0,-1 0 0,0 0 0,0 1 0,0-1 0,-1 8 0,0-12 0,0-1 0,-1 0 0,1 0 0,0 1 0,0-1 0,-1 0 0,1 0 0,-1 1 0,1-1 0,-1 0 0,1 0 0,-1 0 0,0 0 0,1 0 0,-1 0 0,0 0 0,0 0 0,-2 1 0,2-1 0,0 0 0,-1-1 0,1 0 0,-1 1 0,1-1 0,-1 0 0,0 0 0,1 1 0,-1-1 0,1-1 0,-1 1 0,1 0 0,-1 0 0,1 0 0,-1-1 0,1 1 0,-1-1 0,1 1 0,-1-1 0,0-1 0,-4-1 34,0 0 1,1 0-1,0-1 0,-1 0 0,2 0 0,-1 0 0,0-1 0,1 0 0,-7-9 1,9 11-64,1 1 1,-1 0-1,1 0 1,0-1-1,0 1 1,0-1-1,0 1 1,1-1 0,-1 0-1,1 1 1,-1-5-1,1 5-36,0 0 0,0 1 0,1-1 0,-1 1 0,1-1 0,-1 1 0,1-1 0,-1 1 0,1-1 0,0 1 0,0 0 0,0-1 0,-1 1 0,1 0 0,1-1 0,-1 1 0,0 0 0,0 0 0,0 0 0,3-1 0,10-6-6761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7:48.289"/>
    </inkml:context>
    <inkml:brush xml:id="br0">
      <inkml:brushProperty name="width" value="0.05" units="cm"/>
      <inkml:brushProperty name="height" value="0.05" units="cm"/>
      <inkml:brushProperty name="color" value="#FF0066"/>
    </inkml:brush>
  </inkml:definitions>
  <inkml:trace contextRef="#ctx0" brushRef="#br0">119 104 24575,'3'-4'0,"-1"0"0,1 0 0,0 0 0,1 1 0,-1 0 0,0 0 0,1 0 0,0 0 0,0 0 0,0 1 0,0-1 0,6-1 0,-1-1 0,1 2 0,-1-1 0,1 1 0,16-2 0,-23 5 0,0-1 0,0 1 0,0 0 0,0 0 0,1 0 0,-1 0 0,0 1 0,0-1 0,0 1 0,0 0 0,0 0 0,0 0 0,0 0 0,-1 0 0,1 1 0,3 1 0,-6-2 0,1 0 0,0-1 0,0 1 0,-1 0 0,1 0 0,0 0 0,-1-1 0,1 1 0,-1 0 0,0 0 0,1 0 0,-1 0 0,1 0 0,-1 0 0,0 0 0,0 0 0,0 0 0,0 0 0,0 2 0,0-1 0,0 0 0,-1 0 0,1 0 0,-1 0 0,0 0 0,0 0 0,0 0 0,0 0 0,0-1 0,0 1 0,0 0 0,-1-1 0,-1 3 0,-4 2 0,0 1 0,0-1 0,-1-1 0,0 0 0,0 0 0,0 0 0,-1-1 0,0 0 0,-16 5 0,12-6 0,1 0 0,-1 0 0,0-1 0,1-1 0,-1 0 0,-23-1 0,31-1 0,1 1 0,0-1 0,0 0 0,0 0 0,-1-1 0,1 1 0,0-1 0,0 0 0,1 0 0,-1 0 0,0-1 0,1 1 0,-5-5 0,7 6 0,-1-1 0,1 1 0,0-1 0,0 1 0,0-1 0,0 0 0,0 0 0,0 0 0,0 1 0,1-1 0,-1 0 0,1 0 0,-1 0 0,1 0 0,0 0 0,0 0 0,-1 0 0,1 0 0,1 0 0,-1 0 0,0 0 0,1 0 0,-1 0 0,1 0 0,-1 0 0,1 0 0,0 1 0,0-1 0,0 0 0,2-3 0,0-1 25,2 1-1,-1-1 0,1 1 1,0 0-1,0 0 1,0 0-1,1 1 0,-1-1 1,1 1-1,0 1 0,1-1 1,-1 1-1,8-3 1,-4 3-215,0 0 0,0 0 1,1 1-1,-1 0 0,0 1 1,1 0-1,-1 1 1,15 1-1,1 2-6636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29.377"/>
    </inkml:context>
    <inkml:brush xml:id="br0">
      <inkml:brushProperty name="width" value="0.05" units="cm"/>
      <inkml:brushProperty name="height" value="0.05" units="cm"/>
      <inkml:brushProperty name="color" value="#FF0066"/>
    </inkml:brush>
  </inkml:definitions>
  <inkml:trace contextRef="#ctx0" brushRef="#br0">10752 133 24575,'14'-1'0,"1"-1"0,-1 0 0,0-1 0,0-1 0,0 0 0,16-7 0,-22 5 0,-11 1 0,-16-1 0,-38 0 0,-78 3 0,42 2 0,-660-22-1700,-1609-32-8751,-429 64 8424,4 42 459,2376-43 1664,45-1 66,52-2 393,55-3-49,152-1 338,-238-3 801,289-3 961,55 5-2508,0 0 0,0 0 0,0 0 0,0 0 1,0-1-1,0 1 0,0 0 0,0-1 0,0 1 0,0 0 0,0-1 1,0 1-1,0-1 0,-1-1 0,2 2-29,0-1-1,0 1 1,0 0 0,0-1-1,0 1 1,1 0 0,-1-1-1,0 1 1,0 0 0,1 0-1,-1-1 1,0 1 0,0 0-1,1 0 1,-1-1 0,0 1 0,1 0-1,-1 0 1,0 0 0,1 0-1,-1-1 1,0 1 0,1 0-1,-1 0 1,0 0 0,1 0-1,34-8 1605,131-11 2604,-126 17-4714,-1 3 1,51 6 0,-73-5-6390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29.801"/>
    </inkml:context>
    <inkml:brush xml:id="br0">
      <inkml:brushProperty name="width" value="0.05" units="cm"/>
      <inkml:brushProperty name="height" value="0.05" units="cm"/>
      <inkml:brushProperty name="color" value="#FF0066"/>
    </inkml:brush>
  </inkml:definitions>
  <inkml:trace contextRef="#ctx0" brushRef="#br0">893 93 24575,'0'-4'0,"0"0"0,0 1 0,0-1 0,-1 0 0,0 1 0,1-1 0,-1 0 0,-1 1 0,1-1 0,-1 1 0,1 0 0,-1-1 0,0 1 0,0 0 0,0 0 0,-1 0 0,1 0 0,-1 1 0,1-1 0,-1 1 0,0-1 0,-4-1 0,2 1 0,1 1 0,-1 0 0,0 0 0,0 0 0,0 1 0,0 0 0,0 0 0,-1 0 0,1 0 0,0 1 0,0 0 0,-1 0 0,1 0 0,0 1 0,-7 1 0,-18 6 0,0 1 0,-46 20 0,-55 36 0,97-47 0,30-17 0,-197 107 0,158-82 0,2 2 0,-59 50 0,93-71 0,-1 0 0,1 0 0,0 1 0,1 0 0,0 0 0,0 1 0,1 0 0,-8 18 0,10-21 0,2 0 0,-1 0 0,1 0 0,0 0 0,0 1 0,0-1 0,1 0 0,0 1 0,0-1 0,1 0 0,0 0 0,0 1 0,0-1 0,1 0 0,4 10 0,1-1 34,1-1 1,0 0-1,1 0 0,1-1 0,0 0 0,1-1 0,0 0 0,1-1 0,17 14 1,8 2-604,0-1 0,42 20 0,4-2-6257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30.200"/>
    </inkml:context>
    <inkml:brush xml:id="br0">
      <inkml:brushProperty name="width" value="0.05" units="cm"/>
      <inkml:brushProperty name="height" value="0.05" units="cm"/>
      <inkml:brushProperty name="color" value="#FF0066"/>
    </inkml:brush>
  </inkml:definitions>
  <inkml:trace contextRef="#ctx0" brushRef="#br0">46 118 24575,'-32'-3'0,"19"-3"0,13 5 0,0 1 0,0 0 0,0-1 0,0 1 0,0 0 0,0-1 0,-1 1 0,1 0 0,0-1 0,0 1 0,0-1 0,1 1 0,-1 0 0,0-1 0,0 1 0,0 0 0,0-1 0,0 1 0,0 0 0,0-1 0,0 1 0,1 0 0,-1-1 0,0 1 0,0 0 0,1 0 0,-1-1 0,0 1 0,0 0 0,1 0 0,-1-1 0,0 1 0,1 0 0,-1-1 0,6-2 0,0-1 0,1 1 0,-1-1 0,0 2 0,1-1 0,0 1 0,-1 0 0,9-1 0,-9 1 0,57-12 29,109-10 1,75 9-238,-211 13 121,704-12-3566,6 23 1640,-641-7 2365,3811 83-10664,-2758-57 10134,-587-14 93,1519 32 2753,-2071-46-2399,185-1 2792,-162-2-448,-42 2-2589,0 1-1,0 0 0,-1 0 1,1 0-1,0 0 1,0 0-1,0 0 1,0 0-1,0-1 0,0 1 1,0 0-1,0 0 1,0 0-1,0 0 1,-1 0-1,1 0 0,0-1 1,0 1-1,0 0 1,0 0-1,0 0 0,0 0 1,0-1-1,0 1 1,0 0-1,0 0 1,0 0-1,0 0 0,0 0 1,1-1-1,-1 1 1,0 0-1,0 0 1,0 0-1,0 0 0,0 0 1,0 0-1,0-1 1,0 1-1,0 0 0,0 0 1,1 0-1,-1 0 1,0 0-1,0 0 1,0 0-1,0 0 0,0 0 1,0-1-1,1 1 1,-1 0-1,0 0 1,0 0-1,0 0 0,0 0 1,1 0-1,-14-4 716,-1 0 0,1 0 0,-1 1 0,0 1 0,-18-1-1,-4-1 547,-138-23-2189,133 18-5922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51.999"/>
    </inkml:context>
    <inkml:brush xml:id="br0">
      <inkml:brushProperty name="width" value="0.05" units="cm"/>
      <inkml:brushProperty name="height" value="0.05" units="cm"/>
      <inkml:brushProperty name="color" value="#FF0066"/>
    </inkml:brush>
  </inkml:definitions>
  <inkml:trace contextRef="#ctx0" brushRef="#br0">281 0 24575,'-1'2'0,"0"0"0,-1 0 0,1 0 0,0 0 0,0 0 0,0 0 0,1 0 0,-1 0 0,0 0 0,1 0 0,-1 1 0,1-1 0,0 0 0,0 0 0,-1 0 0,2 1 0,-1-1 0,0 3 0,12 47 0,-5-24 0,0 30 0,-2-1 0,-7 109 0,1-143 0,0-1 0,-2 0 0,-1 0 0,0 0 0,-11 29 0,15-51 0,0 0 0,0 1 0,0-1 0,0 0 0,0 0 0,0 0 0,0 0 0,0 0 0,0 0 0,0 1 0,0-1 0,0 0 0,0 0 0,0 0 0,0 0 0,0 0 0,0 0 0,0 0 0,0 1 0,0-1 0,0 0 0,0 0 0,0 0 0,0 0 0,0 0 0,-1 0 0,1 0 0,0 0 0,0 0 0,0 0 0,0 1 0,0-1 0,0 0 0,0 0 0,-1 0 0,1 0 0,0 0 0,0 0 0,0 0 0,0 0 0,0 0 0,0 0 0,-1 0 0,1 0 0,0 0 0,0 0 0,0 0 0,0 0 0,0 0 0,0 0 0,-1 0 0,-1-9 0,0-13 0,2 0 0,-1 1 0,-1 0 0,-5-23 0,5 37 0,0 0 0,0 0 0,-1 0 0,0 0 0,0 0 0,0 1 0,-1-1 0,0 1 0,-1 0 0,1 0 0,-1 0 0,-8-7 0,10 11 0,1 0 0,0 0 0,-1 1 0,1-1 0,-1 1 0,0-1 0,1 1 0,-1 0 0,0 0 0,0 0 0,0 0 0,0 1 0,0-1 0,0 1 0,0 0 0,0 0 0,-5 0 0,3 1 0,1 0 0,-1 0 0,0 1 0,1 0 0,-1-1 0,1 2 0,-1-1 0,1 0 0,0 1 0,-4 3 0,-2 3 0,0 0 0,1 0 0,0 1 0,0 0 0,1 1 0,0 0 0,-5 12 0,11-20-80,0 1 0,0-1-1,0 0 1,1 1 0,0-1-1,-1 1 1,1-1 0,1 1-1,-1-1 1,0 1 0,1 0 0,0-1-1,0 1 1,0 0 0,0-1-1,2 6 1,3 4-6746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30.553"/>
    </inkml:context>
    <inkml:brush xml:id="br0">
      <inkml:brushProperty name="width" value="0.05" units="cm"/>
      <inkml:brushProperty name="height" value="0.05" units="cm"/>
      <inkml:brushProperty name="color" value="#FF0066"/>
    </inkml:brush>
  </inkml:definitions>
  <inkml:trace contextRef="#ctx0" brushRef="#br0">781 24 24575,'1'-1'0,"-1"0"0,0 0 0,0 0 0,1 0 0,-1 0 0,1 0 0,-1 0 0,1 0 0,-1 0 0,1 0 0,0 0 0,-1 0 0,1 1 0,0-1 0,0 0 0,0 0 0,0 1 0,-1-1 0,1 1 0,0-1 0,0 0 0,0 1 0,0 0 0,0-1 0,0 1 0,1 0 0,-1-1 0,0 1 0,1 0 0,2-1 0,0 0 0,1 1 0,-1 0 0,0-1 0,1 1 0,5 1 0,8 3 0,-1 1 0,0 1 0,0 0 0,0 1 0,-1 1 0,0 0 0,18 13 0,-9-4 0,-2 1 0,0 1 0,33 36 0,-48-47 0,-1 0 0,0 1 0,-1-1 0,0 2 0,-1-1 0,0 1 0,0-1 0,-1 1 0,0 1 0,4 18 0,-7-23 0,0 0 0,-1 1 0,0-1 0,0 0 0,0 1 0,-1-1 0,0 0 0,0 0 0,-1 1 0,1-1 0,-1 0 0,-1 0 0,1-1 0,-1 1 0,0 0 0,0-1 0,-1 0 0,0 1 0,1-1 0,-7 5 0,-3 2 25,0 0-1,-1-1 1,0 0-1,0-1 0,-29 14 1,-98 34-758,-101 14-1611,-77 1 979,-12-8-2531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0.154"/>
    </inkml:context>
    <inkml:brush xml:id="br0">
      <inkml:brushProperty name="width" value="0.05" units="cm"/>
      <inkml:brushProperty name="height" value="0.05" units="cm"/>
      <inkml:brushProperty name="color" value="#FF0066"/>
    </inkml:brush>
  </inkml:definitions>
  <inkml:trace contextRef="#ctx0" brushRef="#br0">3456 873 24575,'-20'-47'0,"-2"0"0,-2 1 0,-3 1 0,-1 2 0,-47-57 0,47 68 0,-2 1 0,-1 1 0,0 2 0,-3 2 0,0 0 0,-1 3 0,-39-20 0,-2 7 0,-139-45 0,-89 1 0,231 65 0,-1 3 0,0 3 0,-82 1 0,114 8 0,0 3 0,0 1 0,0 2 0,1 2 0,0 2 0,0 2 0,-39 17 0,10 3 15,1 4-1,-128 88 0,-107 119-228,200-148-253,-183 212 1,225-227 484,3 3 1,4 2-1,-68 141 1,67-95-19,6 2 0,5 2 0,7 2 0,5 2 0,-25 244 0,51-296 0,4 0 0,4-1 0,3 1 0,4-1 0,4 0 0,38 139 0,-30-159 0,3-2 0,3 0 0,2-2 0,3-1 0,3-1 0,2-2 0,3-2 0,89 100 0,-72-100-67,2-2 1,3-3-1,110 71 0,-86-71-128,2-3-1,142 54 1,-97-55 24,3-7 1,0-5-1,3-6 0,198 15 1,-210-36 170,1-5 0,-1-6 0,1-5 0,-1-6 0,-1-6 0,-1-4 0,-1-7 0,-1-4 0,-2-6 0,-2-5 0,-2-5 0,-3-5 0,-2-5 0,158-115 0,-134 73-69,-5-6 0,-4-6 0,-6-4 0,135-175 0,-206 229-239,-3-2 1,-3-2-1,-3-2 0,-3-2 0,44-124 0,-62 138 322,-3 0 0,-3-1 0,-2-1-1,-3 0 1,-2 0 0,-4-1 0,-1 1-1,-10-66 1,-3 41-14,-5 0 0,-3 1 0,-4 1 0,-4 1 0,-3 1 0,-59-108 0,26 75 0,-5 4 0,-4 3 0,-143-161 0,105 151-535,-6 5 0,-4 6 1,-5 5-1,-268-165 0,181 145-178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0.834"/>
    </inkml:context>
    <inkml:brush xml:id="br0">
      <inkml:brushProperty name="width" value="0.05" units="cm"/>
      <inkml:brushProperty name="height" value="0.05" units="cm"/>
      <inkml:brushProperty name="color" value="#FF0066"/>
    </inkml:brush>
  </inkml:definitions>
  <inkml:trace contextRef="#ctx0" brushRef="#br0">59 29 24575,'0'-2'0,"1"0"0,0 0 0,0 0 0,0 0 0,0 0 0,0 1 0,0-1 0,0 0 0,1 1 0,1-3 0,7-2 0,-10 6 0,0 0 0,0 0 0,0 0 0,0 0 0,0 0 0,1 0 0,-1 0 0,0 0 0,0 0 0,0 0 0,0 0 0,1 0 0,-1 0 0,0 0 0,0 0 0,0 0 0,0 0 0,0 0 0,0 0 0,1 0 0,-1 1 0,0-1 0,0 0 0,0 0 0,0 0 0,0 0 0,0 0 0,0 0 0,0 1 0,0-1 0,0 0 0,1 0 0,-1 0 0,0 0 0,0 0 0,0 1 0,0-1 0,0 0 0,0 0 0,0 0 0,0 0 0,0 1 0,0-1 0,0 0 0,0 0 0,0 0 0,0 0 0,-1 0 0,1 1 0,0-1 0,-17 147 0,2-27 0,-17 524-456,28-482 295,-8 296-1204,8-342-4844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1.639"/>
    </inkml:context>
    <inkml:brush xml:id="br0">
      <inkml:brushProperty name="width" value="0.05" units="cm"/>
      <inkml:brushProperty name="height" value="0.05" units="cm"/>
      <inkml:brushProperty name="color" value="#FF0066"/>
    </inkml:brush>
  </inkml:definitions>
  <inkml:trace contextRef="#ctx0" brushRef="#br0">26 1180 24575,'0'-1'0,"3"-35"0,-3 35 0,0-1 0,0 1 0,1-1 0,-1 1 0,1-1 0,-1 1 0,1-1 0,0 1 0,-1 0 0,1-1 0,0 1 0,0 0 0,0 0 0,0 0 0,0-1 0,0 1 0,0 0 0,1 0 0,1-1 0,-2 2 0,-1 0 0,1 0 0,0 0 0,-1 0 0,1 0 0,0 0 0,-1 0 0,1 0 0,-1 0 0,1 0 0,0 0 0,-1 1 0,1-1 0,0 0 0,-1 0 0,1 1 0,-1-1 0,1 0 0,-1 1 0,1-1 0,-1 0 0,1 1 0,-1-1 0,1 1 0,-1-1 0,1 1 0,-1-1 0,0 1 0,1-1 0,-1 1 0,0 0 0,0-1 0,1 1 0,-1-1 0,0 2 0,9 25 0,-8-24 0,5 24 0,-1 1 0,-2-1 0,-1 1 0,-1 0 0,-2 28 0,-21 138 0,19-175 0,3-17 0,-4 29 0,-1-1 0,-1 1 0,-2-1 0,-17 46 0,24-74 0,1-1 0,0 0 0,-1 0 0,1 0 0,-1 0 0,1 0 0,-1-1 0,0 1 0,1 0 0,-1 0 0,0 0 0,0 0 0,1-1 0,-1 1 0,-2 1 0,3-2 0,0-1 0,-1 1 0,1 0 0,0 0 0,-1-1 0,1 1 0,0 0 0,-1 0 0,1-1 0,0 1 0,0 0 0,0-1 0,-1 1 0,1 0 0,0-1 0,0 1 0,0 0 0,0-1 0,0 1 0,-1-1 0,1 1 0,0 0 0,0-1 0,0 1 0,0-1 0,0 1 0,0-1 0,2-41 0,51-320-185,77-430-423,-76 562 573,-42 187-1,3 1-1,1 1 1,28-50 0,-38 80 31,0 1 0,1-1 1,1 1-1,0 1 0,0-1 0,1 1 1,0 1-1,0-1 0,20-12 0,-24 18 36,1 0-1,-1 1 1,1 0 0,-1-1-1,1 2 1,0-1-1,-1 1 1,1 0-1,0 0 1,0 0-1,0 1 1,0 0-1,0 0 1,0 1 0,0 0-1,0 0 1,0 0-1,-1 0 1,1 1-1,0 0 1,-1 1-1,9 3 1,-2 2-8,0 0 1,0 1-1,-1 0 1,0 0-1,-1 2 0,0-1 1,0 1-1,-1 0 1,0 1-1,9 19 0,-4-7-10,-2 1-1,-1 0 0,-1 1 0,11 43 0,-16-46-12,-1 1 0,-1 0 0,-1 0 0,-1 0 0,-1 0 0,-1 0 0,-8 40 0,3-33 0,-2-1 0,-1 0 0,-2-1 0,-1 0 0,-23 42 0,15-38 0,0-2 0,-2 0 0,-2-2 0,0 0 0,-2-2 0,-1 0 0,-1-2 0,-1-1 0,-1-2 0,-49 28 0,70-45 0,-35 17 0,42-21 0,-1 0 0,1 0 0,-1 0 0,1-1 0,-1 1 0,0-1 0,1 1 0,-1-1 0,0 0 0,1 0 0,-1 0 0,0 0 0,1-1 0,-4 0 0,6 1 0,0 0 0,-1 0 0,1 0 0,0 0 0,-1 0 0,1 0 0,0-1 0,0 1 0,-1 0 0,1 0 0,0 0 0,0-1 0,0 1 0,-1 0 0,1 0 0,0 0 0,0-1 0,0 1 0,0 0 0,-1-1 0,1 1 0,0 0 0,0 0 0,0-1 0,0 1 0,0 0 0,0-1 0,0 1 0,0 0 0,0 0 0,0-1 0,0 1 0,0-1 0,6-10 0,15-8 0,-14 15 0,0 0 0,1 0 0,0 0 0,0 1 0,0 0 0,0 0 0,0 1 0,1 0 0,-1 1 0,1-1 0,-1 2 0,1-1 0,-1 1 0,1 1 0,0-1 0,-1 2 0,1-1 0,-1 1 0,0 0 0,1 1 0,-1 0 0,0 0 0,9 6 0,0 0 0,-1 1 0,0 1 0,-1 0 0,-1 1 0,0 0 0,0 1 0,-1 1 0,-1 0 0,19 28 0,26 61 235,8 10-251,-57-100-210,1-1 0,1 0-1,0-1 1,0 0 0,1 0-1,17 11 1,3-2-6600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2.041"/>
    </inkml:context>
    <inkml:brush xml:id="br0">
      <inkml:brushProperty name="width" value="0.05" units="cm"/>
      <inkml:brushProperty name="height" value="0.05" units="cm"/>
      <inkml:brushProperty name="color" value="#FF0066"/>
    </inkml:brush>
  </inkml:definitions>
  <inkml:trace contextRef="#ctx0" brushRef="#br0">392 369 24575,'3'-22'0,"10"-124"0,-12 131 0,-2 0 0,0 0 0,-1-1 0,0 1 0,-1 1 0,-1-1 0,-7-19 0,10 30 0,-1 0 0,0 0 0,0 0 0,0 1 0,0-1 0,-1 1 0,0-1 0,1 1 0,-1 0 0,0 0 0,0 0 0,-1 0 0,1 1 0,-1-1 0,1 1 0,-6-3 0,6 4 0,-1 0 0,0 0 0,1 1 0,-1-1 0,0 1 0,1-1 0,-1 1 0,0 1 0,0-1 0,1 0 0,-1 1 0,0 0 0,1-1 0,-1 1 0,1 1 0,-1-1 0,1 1 0,-6 2 0,-4 4 0,0 1 0,0 1 0,1 0 0,1 0 0,-1 1 0,1 0 0,1 1 0,-12 19 0,-2 4 0,-34 72 0,45-80 0,2 1 0,-14 48 0,22-65 0,0 1 0,1 0 0,0 0 0,1 0 0,1 0 0,0 0 0,0 0 0,2 0 0,3 18 0,-4-25 0,0-1 0,0 0 0,1 1 0,0-1 0,0 0 0,0 0 0,1 0 0,-1 0 0,1 0 0,0-1 0,0 1 0,0-1 0,1 0 0,-1 0 0,1 0 0,-1 0 0,1 0 0,0-1 0,0 0 0,0 0 0,1 0 0,-1 0 0,0-1 0,1 1 0,-1-1 0,1 0 0,-1-1 0,7 1 0,-2-1 0,0 0 0,-1 0 0,1-1 0,0-1 0,0 0 0,-1 0 0,1 0 0,-1-1 0,0 0 0,0-1 0,0 0 0,0 0 0,14-11 0,0-4 0,-2-2 0,0 0 0,-1-1 0,-1-1 0,29-48 0,10-12 0,-56 81 0,0 0 0,1 0 0,0 0 0,-1 0 0,1 0 0,0 1 0,0-1 0,0 0 0,0 1 0,0 0 0,0 0 0,0-1 0,0 1 0,3 0 0,-4 0 0,-1 1 0,1 0 0,-1 0 0,1 0 0,-1 0 0,1 0 0,-1 1 0,1-1 0,-1 0 0,1 0 0,-1 0 0,1 0 0,-1 1 0,1-1 0,-1 0 0,1 0 0,-1 1 0,1-1 0,-1 0 0,1 1 0,-1-1 0,0 1 0,1 0 0,0 0 0,0 1 0,0-1 0,0 1 0,-1 0 0,1 0 0,0-1 0,-1 1 0,0 0 0,1 0 0,-1 2 0,0 18 0,-1 0 0,0 1 0,-2-1 0,-1 0 0,-1 0 0,-7 23 0,0 1 0,7-29-227,1 0-1,1 0 1,1 1-1,1-1 1,0 23-1,5-11-6598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3.238"/>
    </inkml:context>
    <inkml:brush xml:id="br0">
      <inkml:brushProperty name="width" value="0.05" units="cm"/>
      <inkml:brushProperty name="height" value="0.05" units="cm"/>
      <inkml:brushProperty name="color" value="#FF0066"/>
    </inkml:brush>
  </inkml:definitions>
  <inkml:trace contextRef="#ctx0" brushRef="#br0">1 807 24575,'9'-41'0,"-1"2"0,1 1 0,2 0 0,30-70 0,-40 107 0,0-1 0,0 0 0,0 0 0,0 1 0,0-1 0,0 1 0,0-1 0,1 1 0,-1-1 0,1 1 0,-1 0 0,3-2 0,-4 3 0,1 0 0,-1 0 0,1 0 0,-1 0 0,0 0 0,1 0 0,-1 0 0,1 0 0,-1 0 0,1 0 0,-1 0 0,0 0 0,1 0 0,-1 0 0,1 0 0,-1 0 0,0 1 0,1-1 0,-1 0 0,1 0 0,-1 1 0,0-1 0,1 0 0,-1 0 0,0 1 0,0-1 0,1 0 0,-1 1 0,0-1 0,0 0 0,1 1 0,-1 0 0,2 3 0,0 1 0,0 0 0,-1 0 0,0 0 0,0 0 0,0 0 0,0 9 0,-3 52 0,-2 1 0,-24 117 0,18-128 0,3-24 0,5-23 0,0 0 0,0 0 0,1 0 0,0 12 0,0-21 0,1 0 0,0 0 0,0 0 0,0 0 0,0 0 0,0 1 0,0-1 0,0 0 0,0 0 0,0 0 0,0 0 0,0 0 0,0 1 0,0-1 0,0 0 0,0 0 0,0 0 0,0 0 0,0 1 0,0-1 0,0 0 0,1 0 0,-1 0 0,0 0 0,0 0 0,0 0 0,0 1 0,0-1 0,0 0 0,0 0 0,0 0 0,1 0 0,-1 0 0,0 0 0,0 0 0,0 0 0,0 0 0,0 0 0,0 1 0,1-1 0,-1 0 0,0 0 0,0 0 0,0 0 0,0 0 0,1 0 0,-1 0 0,7-7 0,6-14 0,35-65 0,-15 24 0,2 3 0,47-62 0,-76 114 0,-1 1 0,1-1 0,0 1 0,0 1 0,11-9 0,-16 14 0,0-1 0,0 0 0,0 1 0,0-1 0,1 1 0,-1-1 0,0 1 0,0-1 0,0 1 0,1 0 0,-1 0 0,0 0 0,0-1 0,1 1 0,-1 0 0,0 0 0,0 1 0,1-1 0,-1 0 0,0 0 0,0 1 0,0-1 0,1 0 0,-1 1 0,0 0 0,0-1 0,0 1 0,0-1 0,0 1 0,0 0 0,0 0 0,0 0 0,0 0 0,0-1 0,-1 1 0,1 0 0,0 1 0,0-1 0,-1 0 0,1 0 0,-1 0 0,1 0 0,-1 0 0,1 0 0,-1 2 0,4 8 0,0-1 0,-1 1 0,-1 0 0,0 0 0,0 0 0,-1 0 0,0 14 0,-9 82 0,4-75 0,1 52 0,4-75 0,-1 0 0,1 0 0,1-1 0,0 1 0,0-1 0,0 0 0,1 1 0,1-1 0,6 12 0,-8-17 0,0 0 0,1 1 0,-1-1 0,1 0 0,0 0 0,0-1 0,0 1 0,0-1 0,0 1 0,1-1 0,-1 0 0,1 0 0,-1-1 0,1 1 0,0-1 0,0 0 0,0 0 0,-1 0 0,1 0 0,0-1 0,0 1 0,0-1 0,4 0 0,5-1 0,0-1 0,0 0 0,-1-1 0,1 0 0,-1-1 0,0 0 0,0-1 0,19-11 0,-6 1 0,0-1 0,38-33 0,-30 19 0,-1-1 0,-2-1 0,50-69 0,-62 74 0,-1-1 0,-1 0 0,-2-1 0,0-1 0,-2 0 0,8-34 0,-17 52 0,-1 0 0,0 0 0,0 0 0,-2 0 0,1 0 0,-2 0 0,-1-13 0,2 23 0,-1-1 0,1 1 0,-1-1 0,0 0 0,0 1 0,0-1 0,0 1 0,0 0 0,-1-1 0,1 1 0,-1 0 0,1 0 0,-1 0 0,0 0 0,-3-3 0,2 4 0,1-1 0,0 1 0,-1 0 0,1 1 0,-1-1 0,1 0 0,-1 1 0,0 0 0,1-1 0,-1 1 0,1 0 0,-1 0 0,0 0 0,1 1 0,-1-1 0,1 1 0,-1-1 0,0 1 0,-3 2 0,-3 1 0,-1 0 0,1 1 0,0 0 0,1 0 0,-1 1 0,1 1 0,0-1 0,0 1 0,1 0 0,0 1 0,0 0 0,-6 10 0,0 1 0,2 1 0,-1 0 0,2 1 0,-11 31 0,15-34 0,1 1 0,1-1 0,0 1 0,1 0 0,1 0 0,1 0 0,1 0 0,0 1 0,5 22 0,-4-34 0,1 0 0,0 0 0,0-1 0,1 1 0,0-1 0,0 0 0,1 0 0,0 0 0,0 0 0,10 10 0,-9-12 0,-1-1 0,1 0 0,0 0 0,1 0 0,-1-1 0,1 1 0,-1-2 0,1 1 0,0 0 0,0-1 0,0 0 0,1-1 0,-1 1 0,0-1 0,7 0 0,-3 0 0,0 0 0,0-1 0,0-1 0,0 0 0,0 0 0,0-1 0,-1 0 0,1 0 0,0-1 0,-1-1 0,17-8 0,-14 5 0,-1 0 0,-1-1 0,1 0 0,-1 0 0,-1-2 0,0 1 0,0-1 0,9-12 0,-2-3 0,-1-1 0,-1-1 0,-2 0 0,0 0 0,-2-1 0,-1-1 0,8-37 0,35-323 0,-33 203 0,-12 151 0,-3 23 0,-3 11 0,0 5 0,-2 48 0,-2-1 0,-12 68 0,4-41 0,-26 164 0,-12 119 0,48-348 0,0 30 0,1-42 0,0 1 0,0 0 0,0 0 0,0 0 0,1 0 0,-1 0 0,1 0 0,0 0 0,-1-1 0,1 1 0,0 0 0,0-1 0,0 1 0,0 0 0,0-1 0,3 3 0,-3-3 0,0-1 0,0 1 0,0-1 0,0 1 0,0-1 0,1 0 0,-1 0 0,0 0 0,0 1 0,0-1 0,0 0 0,0 0 0,1-1 0,-1 1 0,0 0 0,0 0 0,0 0 0,0-1 0,0 1 0,0-1 0,0 1 0,0-1 0,0 1 0,0-1 0,2-1 0,24-20 0,-24 19 0,62-67 0,-42 44 0,39-35 0,-61 60 0,1-1 0,-1 1 0,1 0 0,0 0 0,-1-1 0,1 1 0,0 0 0,0 1 0,0-1 0,0 0 0,0 0 0,0 1 0,0-1 0,0 1 0,0 0 0,4-1 0,-5 2 0,0-1 0,0 1 0,0-1 0,0 1 0,0 0 0,0 0 0,0-1 0,0 1 0,0 0 0,0 0 0,-1 0 0,1 0 0,0 0 0,-1 0 0,1 0 0,-1 0 0,1 0 0,-1 0 0,1 0 0,-1 0 0,0 0 0,1 1 0,-1-1 0,0 0 0,0 0 0,0 0 0,0 0 0,0 1 0,0 0 0,0 20 0,-1 0 0,-1 0 0,-5 24 0,4-28 0,0-1 0,1 1 0,1 0 0,0-1 0,5 35 0,-4-50 0,1 1 0,-1-1 0,1 0 0,0 1 0,-1-1 0,1 0 0,1 1 0,-1-1 0,0 0 0,0 0 0,1 0 0,-1 0 0,1 0 0,0 0 0,0 0 0,-1-1 0,1 1 0,0-1 0,4 3 0,-2-3 0,0 1 0,0-1 0,0 0 0,0 0 0,0 0 0,0 0 0,0-1 0,0 0 0,0 0 0,0 0 0,5-1 0,6-1 0,0-2 0,-1 1 0,1-2 0,-1 0 0,20-10 0,-11 3 0,-2 0 0,0-2 0,0 0 0,-2-1 0,1-2 0,-2 0 0,21-24 0,-25 24 0,0-1 0,-2 0 0,0 0 0,-1-1 0,-1-1 0,-1 1 0,0-2 0,8-32 0,-15 43 0,0 1 0,-1-1 0,-1 0 0,1 1 0,-3-16 0,2 23 0,0 0 0,-1-1 0,1 1 0,-1 0 0,0 0 0,1 0 0,-1 0 0,0-1 0,0 1 0,0 1 0,-1-1 0,1 0 0,-2-2 0,2 3 0,0 1 0,0-1 0,0 0 0,0 1 0,0-1 0,-1 1 0,1-1 0,0 1 0,0 0 0,0-1 0,-1 1 0,1 0 0,0 0 0,0 0 0,0 0 0,-1 0 0,1 0 0,0 0 0,0 1 0,-1-1 0,1 0 0,0 1 0,0-1 0,0 0 0,-3 2 0,0 1 0,0-1 0,0 1 0,0 0 0,0 1 0,0-1 0,1 1 0,-1-1 0,1 1 0,0 0 0,0 0 0,0 1 0,1-1 0,-1 1 0,1-1 0,0 1 0,1 0 0,-1-1 0,-1 8 0,-2 10 0,1 0 0,-2 39 0,5-36 0,1 1 0,1 0 0,1 0 0,10 49 0,-9-65 0,-1 1 0,1-1 0,1 0 0,0-1 0,0 1 0,1-1 0,1 1 0,-1-2 0,1 1 0,1 0 0,-1-1 0,2-1 0,-1 1 0,16 11 0,-19-16 0,-1-1 0,1 1 0,0-1 0,0 0 0,0-1 0,0 1 0,0-1 0,1 1 0,-1-1 0,0-1 0,1 1 0,-1 0 0,1-1 0,-1 0 0,1 0 0,-1-1 0,0 1 0,1-1 0,-1 0 0,0 0 0,1 0 0,-1-1 0,0 1 0,0-1 0,0 0 0,0 0 0,0-1 0,-1 1 0,1-1 0,5-5 0,-1 0 0,0-1 0,0 0 0,-1 0 0,0-1 0,-1 0 0,1 0 0,-2 0 0,0-1 0,0 0 0,4-18 0,-4 13 0,-1 0 0,-1-1 0,-1 0 0,-1 1 0,0-1 0,-1 0 0,-1 0 0,0 1 0,-1-1 0,-1 0 0,-8-26 0,7 31 0,-1 0 0,0 1 0,-1-1 0,0 1 0,-1 0 0,0 0 0,-1 1 0,0 0 0,0 0 0,-1 1 0,-1 0 0,1 1 0,-1 0 0,-1 0 0,-21-11 0,12 10-455,0 0 0,-29-7 0,-40-6-6371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4.105"/>
    </inkml:context>
    <inkml:brush xml:id="br0">
      <inkml:brushProperty name="width" value="0.05" units="cm"/>
      <inkml:brushProperty name="height" value="0.05" units="cm"/>
      <inkml:brushProperty name="color" value="#FF0066"/>
    </inkml:brush>
  </inkml:definitions>
  <inkml:trace contextRef="#ctx0" brushRef="#br0">4787 1 24575,'-269'238'22,"143"-132"-219,-1697 1352-5358,667-636 5100,-36-58 425,1157-743 656,-107 57 2443,139-76-2932,0-1 1,1 0-1,-1 0 0,0 0 1,0 0-1,0 0 1,0 0-1,0-1 0,-6 1 1,9-1-104,-1-1 1,1 1-1,0 0 0,-1 0 1,1 0-1,-1 0 0,1 0 1,0-1-1,-1 1 0,1 0 1,-1 0-1,1-1 1,0 1-1,-1 0 0,1 0 1,0-1-1,0 1 0,-1 0 1,1-1-1,0 1 1,0 0-1,-1-1 0,1 1 1,0-1-1,1-18 206,20-33-1558,-8 25-5508</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44.519"/>
    </inkml:context>
    <inkml:brush xml:id="br0">
      <inkml:brushProperty name="width" value="0.05" units="cm"/>
      <inkml:brushProperty name="height" value="0.05" units="cm"/>
      <inkml:brushProperty name="color" value="#FF0066"/>
    </inkml:brush>
  </inkml:definitions>
  <inkml:trace contextRef="#ctx0" brushRef="#br0">143 15 24575,'-2'-14'0,"4"13"0,3 10 0,-2 2 0,-1 1 0,0 0 0,0 1 0,-1-1 0,-1 0 0,0 0 0,-2 17 0,-3 4 0,-12 47 0,1-28 0,-41 89 0,10-29 0,44-105 0,1-1 0,0 1 0,0 0 0,1-1 0,0 1 0,0 0 0,0 8 0,1-12 0,0-1 0,1 0 0,-1 0 0,1 1 0,-1-1 0,1 0 0,0 0 0,0 1 0,0-1 0,0 0 0,0 0 0,0 0 0,1 0 0,-1-1 0,1 1 0,-1 0 0,1 0 0,0-1 0,-1 1 0,1-1 0,0 0 0,0 0 0,0 1 0,5 0 0,9 4 0,0-1 0,1-1 0,0-1 0,0 0 0,0-1 0,0-1 0,23-1 0,-13 0 0,569-14-1768,-485 6-4655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0.605"/>
    </inkml:context>
    <inkml:brush xml:id="br0">
      <inkml:brushProperty name="width" value="0.05" units="cm"/>
      <inkml:brushProperty name="height" value="0.05" units="cm"/>
      <inkml:brushProperty name="color" value="#FF0066"/>
    </inkml:brush>
  </inkml:definitions>
  <inkml:trace contextRef="#ctx0" brushRef="#br0">113 13 24575,'0'0'0,"1"-1"0,-1 0 0,0 1 0,0-1 0,0 1 0,0-1 0,1 1 0,-1-1 0,0 1 0,0-1 0,1 1 0,-1-1 0,1 1 0,-1-1 0,0 1 0,1-1 0,-1 1 0,1-1 0,-1 1 0,1 0 0,-1-1 0,1 1 0,-1 0 0,1 0 0,-1-1 0,1 1 0,0 0 0,-1 0 0,1 0 0,-1 0 0,1 0 0,0 0 0,-1 0 0,1 0 0,-1 0 0,2 0 0,-1 0 0,0 0 0,0 0 0,0 0 0,1 0 0,-1 0 0,0 1 0,0-1 0,0 0 0,0 1 0,0-1 0,0 1 0,0-1 0,0 1 0,0-1 0,0 1 0,0 0 0,0 0 0,0-1 0,1 2 0,1 6 0,-1-1 0,1 1 0,-1 0 0,-1 0 0,1 0 0,-1 0 0,-1 0 0,1 0 0,-2 13 0,1-4 0,0 26 0,-2-1 0,-1 0 0,-2-1 0,-2 1 0,-2-1 0,-2 0 0,-1-1 0,-30 66 0,31-81 0,3-7 0,-1-1 0,0 1 0,-14 17 0,13-26 0,10-9 0,0 0 0,-1 0 0,1 0 0,0 0 0,0 0 0,0 0 0,0 0 0,-1 0 0,1-1 0,0 1 0,0 0 0,0 0 0,0 0 0,-1 0 0,1 0 0,0 0 0,0 0 0,0-1 0,0 1 0,0 0 0,-1 0 0,1 0 0,0 0 0,0-1 0,0 1 0,0 0 0,0 0 0,0 0 0,0 0 0,0-1 0,0 1 0,0 0 0,0 0 0,0 0 0,0-1 0,3-24 0,50-124 0,-45 131 0,0 0 0,2 0 0,0 1 0,1 1 0,25-30 0,-34 43 0,0 1 0,0 0 0,0 0 0,1 0 0,-1 1 0,1-1 0,-1 0 0,1 1 0,-1 0 0,1 0 0,0-1 0,0 1 0,0 1 0,-1-1 0,1 0 0,0 1 0,0 0 0,4-1 0,-3 2 0,0-1 0,0 1 0,0 0 0,0 0 0,0 1 0,0-1 0,0 1 0,-1 0 0,1 0 0,0 0 0,5 5 0,5 6 0,0 0 0,-1 1 0,0 1 0,16 24 0,-25-33 0,20 27 0,-1 2 0,27 54 0,-45-77 0,1 0 0,-2 0 0,1 0 0,-2 1 0,0 0 0,0-1 0,-1 1 0,-1 0 0,0 1 0,0-1 0,-2 0 0,-1 13 0,0-18 23,0-1 0,-1 1 0,0-1-1,0 0 1,0 0 0,-1 0 0,0 0-1,-1-1 1,1 1 0,-1-1 0,-1 0-1,1-1 1,-1 1 0,-7 4 0,-2 2-365,-1-1 1,-1-1 0,0 0-1,-26 10 1,6-6-6485</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1.029"/>
    </inkml:context>
    <inkml:brush xml:id="br0">
      <inkml:brushProperty name="width" value="0.05" units="cm"/>
      <inkml:brushProperty name="height" value="0.05" units="cm"/>
      <inkml:brushProperty name="color" value="#FF0066"/>
    </inkml:brush>
  </inkml:definitions>
  <inkml:trace contextRef="#ctx0" brushRef="#br0">0 283 24575,'6'-12'0,"7"-9"0,8-6 0,8-3 0,8-1 0,9 2 0,9 2 0,5 4 0,8 3 0,4 4 0,0 2 0,0 4 0,-4 3 0,-7 4 0,-10-2 0,-9 1 0,-12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3:52.504"/>
    </inkml:context>
    <inkml:brush xml:id="br0">
      <inkml:brushProperty name="width" value="0.05" units="cm"/>
      <inkml:brushProperty name="height" value="0.05" units="cm"/>
      <inkml:brushProperty name="color" value="#FF0066"/>
    </inkml:brush>
  </inkml:definitions>
  <inkml:trace contextRef="#ctx0" brushRef="#br0">457 171 24575,'3'-5'0,"-1"0"0,0-1 0,0 1 0,0-1 0,-1 1 0,0-1 0,0 0 0,0 0 0,-1 1 0,0-1 0,0 0 0,0 0 0,-1 1 0,0-1 0,0 0 0,0 1 0,-3-7 0,3 8 0,-1 0 0,0 0 0,0 0 0,0 1 0,-1-1 0,1 1 0,-1 0 0,0 0 0,1 0 0,-2 0 0,1 0 0,0 0 0,0 1 0,-1 0 0,0-1 0,1 1 0,-1 1 0,0-1 0,0 1 0,0-1 0,0 1 0,0 0 0,-8-1 0,-2 2 0,0 0 0,0 0 0,1 1 0,-1 1 0,0 0 0,1 1 0,0 1 0,0 0 0,-26 12 0,29-12 0,1 1 0,-1 0 0,1 1 0,0 0 0,0 1 0,0 0 0,1 0 0,0 1 0,1 0 0,0 0 0,0 0 0,1 1 0,-7 11 0,11-16 0,1 0 0,-1-1 0,1 2 0,-1-1 0,1 0 0,0 0 0,1 0 0,-1 0 0,1 1 0,-1-1 0,1 0 0,1 1 0,-1-1 0,1 0 0,-1 0 0,3 7 0,0-5 0,-1-1 0,1 1 0,0-1 0,1 1 0,-1-1 0,1 0 0,0 0 0,0-1 0,1 1 0,5 4 0,11 6 0,0-1 0,1-1 0,1 0 0,32 12 0,-47-22 0,8 4 0,-2-1 0,-1-1 0,0 2 0,0 0 0,-1 0 0,19 16 0,-28-22 0,-1 1 0,0 0 0,0 1 0,-1-1 0,1 0 0,0 1 0,-1-1 0,1 1 0,-1-1 0,0 1 0,0 0 0,0-1 0,0 1 0,0 0 0,-1 0 0,1-1 0,-1 1 0,0 0 0,0 0 0,0 0 0,0 0 0,0 0 0,-1 0 0,1-1 0,-1 1 0,0 0 0,0 0 0,0-1 0,0 1 0,0 0 0,-1-1 0,1 1 0,-1-1 0,-3 4 0,-1 2 0,-1 0 0,0-1 0,-1 0 0,1 0 0,-1 0 0,-1-1 0,1-1 0,-1 0 0,0 0 0,0 0 0,0-1 0,-1 0 0,0-1 0,1 0 0,-21 2 0,16-2 0,0-2 0,0 1 0,0-2 0,-1 0 0,1-1 0,0 0 0,0-1 0,0-1 0,0 0 0,-25-9 0,31 8 57,1 1 0,0-2 0,0 1 0,0-1 0,-10-9 0,15 12-92,0 0 1,0 0 0,0-1 0,1 1 0,-1 0 0,1-1 0,-1 1 0,1-1-1,-1-2 1,1 3-31,1 1 0,0 0 0,-1 0 0,1-1 0,0 1 0,0 0 0,0-1 0,0 1 0,0 0 0,1 0 0,-1-1 0,0 1 0,0 0 0,1 0 0,-1-1 0,1 1 0,-1 0 0,1 0 0,0 0 0,1-2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1.983"/>
    </inkml:context>
    <inkml:brush xml:id="br0">
      <inkml:brushProperty name="width" value="0.05" units="cm"/>
      <inkml:brushProperty name="height" value="0.05" units="cm"/>
      <inkml:brushProperty name="color" value="#FF0066"/>
    </inkml:brush>
  </inkml:definitions>
  <inkml:trace contextRef="#ctx0" brushRef="#br0">0 458 24575,'0'-12'0,"1"1"0,0-1 0,1 1 0,0 0 0,1 0 0,0 0 0,9-20 0,-8 24 0,-1 0 0,1 0 0,0 1 0,1-1 0,-1 1 0,1 0 0,1 0 0,-1 1 0,1 0 0,0 0 0,0 0 0,11-6 0,-15 9 0,0 1 0,1 0 0,-1 0 0,0 1 0,0-1 0,1 0 0,-1 1 0,0-1 0,1 1 0,-1 0 0,0 0 0,1 0 0,-1 0 0,0 0 0,1 0 0,-1 1 0,0-1 0,5 2 0,-4 0 0,1 0 0,-1 0 0,0 0 0,0 0 0,0 0 0,0 1 0,-1-1 0,1 1 0,-1 0 0,1-1 0,1 5 0,3 4 0,-1 1 0,0 0 0,-1 0 0,0 1 0,5 21 0,-3 0 0,-2 0 0,-1 0 0,-2 1 0,-2-1 0,-5 51 0,-1-65 0,2-16 0,1-13 0,3-7 0,0 0 0,2 0 0,-1 1 0,8-29 0,22-63 0,-26 91 0,64-170 0,-55 154 0,2 0 0,1 1 0,33-45 0,-44 69 0,-1 0 0,1 1 0,0 0 0,0 0 0,1 1 0,-1-1 0,1 2 0,1-1 0,12-6 0,-17 10 0,0 0 0,0 0 0,0 0 0,0 0 0,1 1 0,-1-1 0,0 1 0,0 0 0,1 0 0,-1 0 0,0 0 0,0 0 0,0 1 0,1 0 0,-1 0 0,0-1 0,0 2 0,0-1 0,0 0 0,0 1 0,0-1 0,-1 1 0,1 0 0,0 0 0,-1 0 0,0 0 0,1 0 0,2 5 0,3 3 0,0 2 0,0-1 0,-1 1 0,-1 1 0,0-1 0,-1 1 0,0 0 0,-1 0 0,-1 0 0,4 24 0,-3-1 0,-1-1 0,-3 70 0,-8-55 0,5-41 0,1 1 0,1-1 0,0 1 0,0 0 0,1 16 0,0-26 0,0 1 0,1-1 0,-1 0 0,0 0 0,0 0 0,0 1 0,0-1 0,1 0 0,-1 0 0,0 0 0,0 0 0,1 1 0,-1-1 0,0 0 0,0 0 0,0 0 0,1 0 0,-1 0 0,0 0 0,0 0 0,1 0 0,-1 1 0,0-1 0,1 0 0,-1 0 0,0 0 0,0 0 0,1-1 0,-1 1 0,0 0 0,0 0 0,1 0 0,-1 0 0,0 0 0,0 0 0,1 0 0,-1 0 0,0 0 0,0-1 0,1 1 0,-1 0 0,0 0 0,0 0 0,0 0 0,0-1 0,1 1 0,-1 0 0,0 0 0,0-1 0,0 1 0,0 0 0,0 0 0,1-1 0,11-12 0,20-30 0,-2-1 0,-2-1 0,33-76 0,-5 11 0,-52 103 0,-3 5 0,0-1 0,0 1 0,1-1 0,-1 1 0,1 0 0,-1 0 0,1-1 0,0 1 0,0 0 0,0 1 0,3-4 0,-5 5 0,1 0 0,-1 0 0,0 0 0,0 0 0,0 0 0,1 0 0,-1 0 0,0 0 0,0 0 0,0 1 0,0-1 0,1 0 0,-1 0 0,0 0 0,0 0 0,0 0 0,0 0 0,0 0 0,1 0 0,-1 0 0,0 1 0,0-1 0,0 0 0,0 0 0,0 0 0,0 0 0,1 1 0,-1-1 0,0 0 0,0 0 0,0 0 0,0 0 0,0 1 0,0-1 0,0 0 0,0 0 0,0 0 0,0 0 0,0 1 0,0-1 0,0 0 0,0 0 0,0 0 0,0 1 0,0-1 0,0 0 0,0 0 0,-1 12 0,-7 35 0,2-16 0,1 0 0,2 0 0,1 0 0,3 39 0,0-61 0,0 0 0,1 0 0,0-1 0,0 1 0,1-1 0,0 0 0,0 1 0,1-2 0,0 1 0,1 0 0,-1-1 0,1 0 0,1 0 0,0 0 0,0 0 0,0-1 0,0 0 0,1-1 0,0 1 0,8 3 0,-5-3 0,1-1 0,-1 0 0,1-1 0,0 0 0,1-1 0,-1 0 0,1-1 0,-1 0 0,1-1 0,-1 0 0,1-1 0,0 0 0,0-1 0,-1 0 0,1-1 0,-1 0 0,1-1 0,-1 0 0,0-1 0,0 0 0,10-6 0,-9 4 0,0 0 0,0-1 0,-1 0 0,0-1 0,-1-1 0,1 1 0,-2-2 0,1 1 0,-1-1 0,-1-1 0,0 1 0,0-2 0,-1 1 0,-1-1 0,0 0 0,0 0 0,7-26 0,-9 21 0,-1 0 0,-1-1 0,0 1 0,-2-1 0,0-18 0,-1 24 0,-1 1 0,0 0 0,0-1 0,-1 1 0,0 0 0,-1 0 0,0 0 0,-10-16 0,12 24 0,-1-1 0,1 0 0,-1 1 0,0 0 0,0-1 0,-1 1 0,-3-2 0,6 4 0,1 0 0,-1 1 0,0-1 0,1 1 0,-1-1 0,0 1 0,0 0 0,1-1 0,-1 1 0,0 0 0,0-1 0,0 1 0,0 0 0,1 0 0,-1 0 0,0 0 0,0 0 0,0 0 0,0 0 0,0 0 0,0 0 0,1 0 0,-1 0 0,0 1 0,0-1 0,0 0 0,0 1 0,1-1 0,-1 1 0,0-1 0,0 0 0,1 1 0,-1 0 0,0-1 0,1 1 0,-1-1 0,1 1 0,-1 0 0,0-1 0,1 1 0,-1 1 0,-2 4 0,1-1 0,0 1 0,0 0 0,0-1 0,1 1 0,0 0 0,0 0 0,0 6 0,1 52 0,1-53 0,0 22 0,3 0 0,0-1 0,13 46 0,-11-58 0,0-1 0,1 0 0,1 0 0,1-1 0,0 0 0,22 30 0,-29-46-105,0 1 0,0-1 0,1 0 0,-1 1 0,0-1 0,1 0 0,-1 0 0,1-1 0,0 1 0,0 0 0,0-1 0,5 2 0,10 1-6721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2.397"/>
    </inkml:context>
    <inkml:brush xml:id="br0">
      <inkml:brushProperty name="width" value="0.05" units="cm"/>
      <inkml:brushProperty name="height" value="0.05" units="cm"/>
      <inkml:brushProperty name="color" value="#FF0066"/>
    </inkml:brush>
  </inkml:definitions>
  <inkml:trace contextRef="#ctx0" brushRef="#br0">87 133 24575,'-8'-26'0,"-6"-8"0,-4 1 0,-1 9 0,2 12 0,8 8 0,7 8 0,8 5 0,2 2-8191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2.776"/>
    </inkml:context>
    <inkml:brush xml:id="br0">
      <inkml:brushProperty name="width" value="0.05" units="cm"/>
      <inkml:brushProperty name="height" value="0.05" units="cm"/>
      <inkml:brushProperty name="color" value="#FF0066"/>
    </inkml:brush>
  </inkml:definitions>
  <inkml:trace contextRef="#ctx0" brushRef="#br0">0 122 24575,'0'0'0,"0"1"0,0-1 0,0 0 0,0 1 0,0-1 0,0 0 0,1 0 0,-1 1 0,0-1 0,0 0 0,0 1 0,0-1 0,0 0 0,0 0 0,1 1 0,-1-1 0,0 0 0,0 0 0,0 1 0,0-1 0,1 0 0,-1 0 0,0 0 0,0 1 0,1-1 0,-1 0 0,0 0 0,0 0 0,1 0 0,-1 0 0,0 0 0,1 0 0,0 1 0,13-3 0,14-9 0,-27 10 0,11-5 0,0 0 0,1 1 0,-1 0 0,22-4 0,-30 8 0,-1 1 0,0-1 0,0 1 0,1 0 0,-1 0 0,0 0 0,0 1 0,1-1 0,-1 1 0,0-1 0,0 1 0,0 0 0,0 0 0,0 1 0,0-1 0,0 1 0,0-1 0,0 1 0,0 0 0,-1 0 0,1 0 0,-1 0 0,0 1 0,1-1 0,1 3 0,0 3 0,0-1 0,0 0 0,-1 1 0,0-1 0,0 1 0,-1 0 0,0 0 0,0 0 0,-1 0 0,0 0 0,-1 11 0,0 14 0,-6 47 0,5-69 0,-5 28 0,3-26 0,1 0 0,0 0 0,1 1 0,1-1 0,0 0 0,2 16 0,-2-28 0,0-1 0,0 0 0,0 0 0,1 0 0,-1 1 0,0-1 0,0 0 0,0 0 0,0 0 0,0 0 0,0 1 0,0-1 0,0 0 0,1 0 0,-1 0 0,0 0 0,0 0 0,0 1 0,0-1 0,1 0 0,-1 0 0,0 0 0,0 0 0,0 0 0,1 0 0,-1 0 0,0 0 0,0 0 0,0 0 0,1 0 0,-1 0 0,0 0 0,0 0 0,0 0 0,1 0 0,-1 0 0,0 0 0,0 0 0,0 0 0,1 0 0,-1 0 0,0 0 0,0 0 0,0 0 0,0 0 0,1 0 0,-1-1 0,0 1 0,0 0 0,0 0 0,0 0 0,0 0 0,1 0 0,-1-1 0,0 1 0,0 0 0,0 0 0,0 0 0,0-1 0,0 1 0,0 0 0,0 0 0,0 0 0,0-1 0,0 1 0,0 0 0,0 0 0,10-17 0,-9 16 0,65-136 0,-39 76 0,3 1 0,43-65 0,-66 116 0,0 0 0,0 1 0,1-1 0,0 2 0,0-1 0,1 1 0,17-11 0,-24 16 0,1 1 0,-1-1 0,1 1 0,0 0 0,-1 0 0,1 0 0,0 0 0,0 0 0,0 1 0,0-1 0,0 1 0,0-1 0,0 1 0,0 0 0,0 1 0,0-1 0,0 0 0,0 1 0,0 0 0,0-1 0,-1 1 0,1 0 0,0 1 0,0-1 0,-1 0 0,1 1 0,-1-1 0,1 1 0,-1 0 0,0 0 0,1 0 0,-1 0 0,3 4 0,0 2 0,0 0 0,0 0 0,-1 0 0,1 1 0,-2 0 0,1-1 0,-2 1 0,1 1 0,2 12 0,-1 14 0,1 43 0,-1-14 0,-1-30 69,2 1-1,2 0 0,1-1 0,14 36 1,-17-58-126,1 0 0,0 0 0,1 0 0,0-1 0,15 18 0,-16-23-67,0-1 0,0 0 0,0-1 0,1 1 0,-1-1 0,1-1-1,1 1 1,-1-1 0,0 0 0,13 4 0,4-1-6702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3.524"/>
    </inkml:context>
    <inkml:brush xml:id="br0">
      <inkml:brushProperty name="width" value="0.05" units="cm"/>
      <inkml:brushProperty name="height" value="0.05" units="cm"/>
      <inkml:brushProperty name="color" value="#FF0066"/>
    </inkml:brush>
  </inkml:definitions>
  <inkml:trace contextRef="#ctx0" brushRef="#br0">3952 403 24575,'-93'-53'-204,"-1"3"-1,-3 5 1,-2 3-1,-1 6 0,-134-32 1,62 32-205,-1 7 0,-252-10-1,238 34 423,-1 8 0,-186 28 0,223-8-171,2 5 0,-280 94 0,361-97 114,1 4 1,2 2 0,1 3-1,-66 46 1,84-46 29,1 2-1,1 2 1,2 2 0,2 2-1,-57 76 1,58-62-4,2 3 0,2 1 0,-33 83 0,47-91 90,2 1 1,3 0-1,2 2 0,-10 83 1,20-105 108,3-1 1,0 1-1,3 0 1,0-1-1,2 1 1,1-1-1,2 0 0,1 0 1,2-1-1,1 0 1,1-1-1,2 0 1,1-1-1,1-1 1,28 39-1,-1-12-181,3-3 0,2-1 0,2-2 0,2-3 0,115 79 0,-65-62 0,2-4 0,186 76 0,-173-92-58,2-6 0,1-5 1,1-4-1,159 13 0,-51-23-87,321-15 0,-406-9 145,0-6 0,199-43 0,-283 40 0,0-2 0,-1-2 0,-1-3 0,-1-3 0,-2-2 0,0-2 0,-2-3 0,61-47 0,-32 9 20,-4-3-1,-3-4 0,-4-3 1,67-96-1,-119 149 59,-1 0 1,-2 0-1,23-54 0,-31 59-49,-1-1-1,0 0 0,-2 0 0,-1 0 0,2-45 0,-17-263-28,1-2 0,13 279 0,-1 28 0,0 0 0,-2 0 0,-1 0 0,-5-30 0,5 49 0,-1 0 0,0-1 0,0 1 0,-1 0 0,0 1 0,0-1 0,-1 0 0,1 1 0,-2 0 0,1-1 0,-1 2 0,1-1 0,-2 1 0,1-1 0,0 1 0,-1 1 0,0-1 0,0 1 0,-8-4 0,-30-13 0,-1 3 0,-60-17 0,-9-4 0,111 38 0,-81-31 0,1-3 0,-99-59 0,177 91-151,-1 0-1,0 0 0,0 0 0,0 0 1,-1 1-1,1 0 0,0 0 1,-10 0-1,2 1-6674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6.801"/>
    </inkml:context>
    <inkml:brush xml:id="br0">
      <inkml:brushProperty name="width" value="0.05" units="cm"/>
      <inkml:brushProperty name="height" value="0.05" units="cm"/>
      <inkml:brushProperty name="color" value="#FF0066"/>
    </inkml:brush>
  </inkml:definitions>
  <inkml:trace contextRef="#ctx0" brushRef="#br0">89 19 24575,'-33'-7'0,"8"1"0,-4 1 0,28 5 0,3 0 0,17 4 0,12 4 0,-1 1 0,52 24 0,58 38 0,-109-55 0,759 458-2027,-679-403 1661,276 173-275,485 310-1262,-15 23 860,-781-522 1073,143 96 316,-160-114-57,112 52 0,-155-82 77,0-1 0,1-1-1,0 0 1,-1-1 0,27 3 0,-39-7-271,1 1 1,0-1 0,-1 0 0,1 0 0,0 0 0,-1-1 0,1 0 0,-1 0 0,1 0 0,-1 0 0,1-1 0,-1 0 0,0 1 0,0-2 0,0 1 0,0 0-1,0-1 1,0 0 0,-1 0 0,1 0 0,-1 0 0,0 0 0,0-1 0,0 0 0,3-4 0,9-31-1192,-7-1-5662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7.349"/>
    </inkml:context>
    <inkml:brush xml:id="br0">
      <inkml:brushProperty name="width" value="0.05" units="cm"/>
      <inkml:brushProperty name="height" value="0.05" units="cm"/>
      <inkml:brushProperty name="color" value="#FF0066"/>
    </inkml:brush>
  </inkml:definitions>
  <inkml:trace contextRef="#ctx0" brushRef="#br0">4332 151 24575,'7'-16'0,"11"-32"0,-17 42 0,1 1 0,-1-1 0,0 0 0,0 0 0,0 1 0,-1-1 0,0 0 0,0 0 0,-2-8 0,2 13 0,0 0 0,-1 0 0,1 0 0,0 0 0,-1 0 0,1 0 0,-1 0 0,1 0 0,-1 0 0,1 0 0,-1 0 0,1 1 0,-1-1 0,0 0 0,0 0 0,1 1 0,-1-1 0,0 0 0,0 1 0,0-1 0,0 1 0,0-1 0,0 1 0,-1-1 0,0 1 0,1 0 0,-1 0 0,0 0 0,0 0 0,0 0 0,1 0 0,-1 0 0,0 1 0,0-1 0,1 1 0,-1 0 0,0-1 0,-1 2 0,-5 2 0,1 1 0,0 0 0,-1 1 0,-8 8 0,-21 26 0,2 1 0,-57 88 0,42-56 0,-112 147-964,-11-6 0,-8-8 0,-262 231 0,-334 184-2215,-40-46 3314,21-14-369,725-509-159,-206 155-232,19 18 1237,247-215-238,-44 49 586,50-53-584,0 1 0,1-1 0,0 1 0,0 0 0,1 0 0,-1 0 0,-3 13 0,7-18-336,-1-1 0,1 1 0,0-1 0,-1 1 0,1-1 1,0 1-1,0-1 0,0 1 0,0-1 0,0 1 1,0-1-1,1 1 0,-1-1 0,0 1 0,1-1 0,-1 1 1,1-1-1,-1 0 0,1 1 0,0-1 0,0 0 1,0 0-1,1 2 0,0-1 35,0-1 0,0 0-1,0 1 1,0-1 0,0 0 0,0-1 0,0 1 0,1 0 0,-1-1-1,0 1 1,0-1 0,1 1 0,3-1 0,4 0 123,0-1-1,0 0 1,0 0 0,0-1 0,18-6-1,-14 3-333,1-1-1,-2-1 1,1 0-1,-1-1 1,0 0-1,0-1 1,-1 0-1,-1-1 0,16-17 1,-15 14-6690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8.404"/>
    </inkml:context>
    <inkml:brush xml:id="br0">
      <inkml:brushProperty name="width" value="0.05" units="cm"/>
      <inkml:brushProperty name="height" value="0.05" units="cm"/>
      <inkml:brushProperty name="color" value="#FF0066"/>
    </inkml:brush>
  </inkml:definitions>
  <inkml:trace contextRef="#ctx0" brushRef="#br0">3272 173 24575,'2'-6'0,"-1"0"0,1 0 0,-1-1 0,0 1 0,0 0 0,-1-1 0,0 1 0,0 0 0,-1-1 0,1 1 0,-1 0 0,-1-1 0,-2-8 0,2 11 0,0 0 0,0 0 0,0 0 0,-1 0 0,1 0 0,-1 1 0,0 0 0,0-1 0,0 1 0,0 0 0,-1 0 0,1 1 0,-1-1 0,0 1 0,0-1 0,0 1 0,0 1 0,0-1 0,0 0 0,-5 0 0,-10-2 0,0 0 0,0 2 0,0 0 0,0 1 0,-35 3 0,-96 20 0,43 3-116,1 4 0,-112 48 1,-191 116-233,251-101 220,4 6 0,4 8-1,5 5 1,5 7 0,-143 156 0,147-124-26,6 6 0,8 5 0,6 6 1,-136 263-1,189-304 89,-55 156 1,96-218 16,3 0 0,3 2 0,2 0 0,-7 107 0,20-137 44,0 1-1,3-1 1,1 0 0,2 0 0,1 0 0,1-1 0,3 0 0,1 0 0,1-1 0,2-1 0,1 0-1,1-1 1,2 0 0,2-2 0,1 0 0,1-1 0,48 49 0,-25-39-162,1-2 1,1-2 0,2-2-1,1-2 1,2-2 0,61 23-1,7-4-40,218 54 0,-122-54-331,2-10 0,225 10 0,448-37-681,-385-42 383,-3-21 1,594-141-1,-839 131 713,300-112 1,-437 126 3,-2-4 1,-2-6-1,-2-5 1,156-113-1,-215 132 218,-2-2 0,-1-3 0,-3-1 0,-3-3 0,-1-2-1,-3-2 1,-3-1 0,44-84 0,-62 97-7,-2-2 1,-2 0-1,-2-1 0,-2-1 0,9-57 1,-18 64-59,-1 1 1,-1 0 0,-3-1 0,-2 1 0,-1-1-1,-16-73 1,7 71-36,-2 1 0,-1 1 0,-3 1 0,-1 0 0,-2 1 0,-2 1 0,-1 1 0,-2 1 0,-44-47 0,2 13 0,-3 3 0,-2 3 0,-106-70 0,-293-162 820,-23 37-1,-722-258-819,1088 475 423,-2 5 0,-155-23-1,228 53-232,1 2 0,-1 2 0,0 3 0,0 3-1,0 2 1,1 3 0,-95 22 0,112-16-170,-75 34 1,58-18-3978</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9.052"/>
    </inkml:context>
    <inkml:brush xml:id="br0">
      <inkml:brushProperty name="width" value="0.05" units="cm"/>
      <inkml:brushProperty name="height" value="0.05" units="cm"/>
      <inkml:brushProperty name="color" value="#FF0066"/>
    </inkml:brush>
  </inkml:definitions>
  <inkml:trace contextRef="#ctx0" brushRef="#br0">385 242 24575,'0'-2'0,"-1"-1"0,1 1 0,0-1 0,-1 0 0,0 1 0,0 0 0,1-1 0,-2 1 0,1-1 0,0 1 0,0 0 0,-1 0 0,1 0 0,-1 0 0,1 0 0,-1 0 0,0 0 0,0 0 0,0 1 0,0-1 0,0 1 0,0 0 0,-1-1 0,1 1 0,0 0 0,-1 0 0,1 0 0,-1 1 0,1-1 0,-1 0 0,1 1 0,-1 0 0,1 0 0,-1 0 0,1 0 0,-1 0 0,0 0 0,-3 1 0,0 2 0,0 0 0,0 0 0,1 1 0,-1 0 0,1 0 0,0 0 0,0 0 0,1 1 0,-8 9 0,-4 7 0,-14 25 0,24-36 0,-27 43 0,3 2 0,2 2 0,-24 72 0,38-90 0,3 1 0,1 1 0,2 0 0,2 0 0,-2 79 0,8-105 0,1 0 0,1 0 0,0 0 0,1 0 0,0-1 0,1 1 0,11 25 0,-12-34 0,0 1 0,1-1 0,-1-1 0,1 1 0,1 0 0,-1-1 0,1 0 0,0 0 0,0 0 0,0-1 0,1 0 0,0 0 0,0 0 0,0-1 0,0 1 0,0-2 0,1 1 0,-1-1 0,8 2 0,-2-2 0,0 0 0,0-1 0,0-1 0,0 0 0,0 0 0,0-1 0,0-1 0,0 0 0,0-1 0,0 0 0,-1-1 0,1 0 0,17-10 0,-5 2 0,0-2 0,-1-1 0,-1-1 0,0-1 0,19-19 0,-15 9 0,-1-1 0,-1-1 0,-2-1 0,0-1 0,-3-1 0,0-1 0,-2-1 0,-2 0 0,-1-1 0,18-72 0,-25 73 0,-1 0 0,-1 0 0,-2 0 0,-2 0 0,-3-39 0,-1 46 0,0 1 0,-2-1 0,-1 1 0,-1 1 0,-1-1 0,-23-47 0,25 62 0,0 1 0,0-1 0,-1 1 0,-1 1 0,0-1 0,0 1 0,-1 1 0,0 0 0,-19-14 0,24 19 0,0 0 0,-1 1 0,0-1 0,1 1 0,-1 0 0,0 1 0,0-1 0,0 1 0,0 0 0,-1 0 0,1 0 0,0 1 0,0 0 0,0 0 0,-1 0 0,1 1 0,0 0 0,0 0 0,0 0 0,0 0 0,0 1 0,0 0 0,0 0 0,1 0 0,-6 4 0,6-4-50,0 1-1,1-1 1,0 1-1,-1 0 0,1 0 1,0 0-1,0 0 1,1 1-1,-1-1 1,1 1-1,0 0 0,0 0 1,0 0-1,0 0 1,0 0-1,1 0 1,0 0-1,0 0 0,0 1 1,0-1-1,1 0 1,0 1-1,0-1 1,0 0-1,0 1 1,2 6-1,8 24-6775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8:59.482"/>
    </inkml:context>
    <inkml:brush xml:id="br0">
      <inkml:brushProperty name="width" value="0.05" units="cm"/>
      <inkml:brushProperty name="height" value="0.05" units="cm"/>
      <inkml:brushProperty name="color" value="#FF0066"/>
    </inkml:brush>
  </inkml:definitions>
  <inkml:trace contextRef="#ctx0" brushRef="#br0">14 289 24575,'-7'-34'0,"6"30"0,-1-1 0,1 1 0,0-1 0,0 1 0,1-1 0,-1 1 0,1-1 0,0-5 0,0 10 0,1-1 0,-1 0 0,0 1 0,0-1 0,1 0 0,-1 1 0,0-1 0,1 0 0,-1 1 0,1-1 0,-1 1 0,1-1 0,-1 1 0,1-1 0,-1 1 0,1-1 0,-1 1 0,1 0 0,-1-1 0,1 1 0,0 0 0,0-1 0,2 1 0,-1-1 0,1 1 0,-1 0 0,0 0 0,1 0 0,-1 0 0,0 0 0,1 0 0,-1 1 0,3 0 0,8 3 0,-1 1 0,0 0 0,0 0 0,0 1 0,-1 1 0,0 0 0,14 11 0,69 65 0,-92-81 0,27 26 0,-2 2 0,30 41 0,-46-56 0,0 1 0,-2 0 0,0 0 0,-1 1 0,-1 0 0,0 1 0,4 21 0,-10-33 0,0 0 0,0 0 0,-1 0 0,0 1 0,0-1 0,-1 0 0,1 0 0,-1 0 0,-1 0 0,1 0 0,-1 0 0,0-1 0,0 1 0,-1 0 0,-4 7 0,5-10 0,0-1 0,0 0 0,0 1 0,0-1 0,0 0 0,0 0 0,0 0 0,-1 0 0,1 0 0,-1 0 0,1-1 0,-1 0 0,0 1 0,0-1 0,1 0 0,-1 0 0,0 0 0,0-1 0,0 1 0,0-1 0,0 1 0,0-1 0,0 0 0,0 0 0,0-1 0,0 1 0,0 0 0,0-1 0,0 0 0,0 0 0,0 0 0,-5-2 0,5 1 0,-1 0 0,0 0 0,1 0 0,-1 0 0,1-1 0,0 1 0,0-1 0,0 0 0,0 0 0,0 0 0,1-1 0,-1 1 0,1 0 0,-3-7 0,2 3 0,0 0 0,1 0 0,0 0 0,0 0 0,0-1 0,1 1 0,0-12 0,1-3 0,2 1 0,0-1 0,1 1 0,10-36 0,-2 22 0,2 0 0,0 0 0,3 1 0,1 1 0,37-55 0,-39 66 0,2 0 0,1 1 0,1 1 0,0 1 0,1 0 0,1 2 0,1 0 0,37-21 0,-47 32 49,0 0 0,0 1 0,1 0-1,0 1 1,0 1 0,23-4 0,-31 6-131,0 1 1,0-1 0,0 1 0,0 1-1,0-1 1,1 1 0,-1-1-1,0 1 1,-1 1 0,1-1 0,0 1-1,0 0 1,-1 0 0,1 0 0,-1 1-1,1-1 1,-1 1 0,0 0 0,0 1-1,5 5 1,7 13-6745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0.561"/>
    </inkml:context>
    <inkml:brush xml:id="br0">
      <inkml:brushProperty name="width" value="0.05" units="cm"/>
      <inkml:brushProperty name="height" value="0.05" units="cm"/>
      <inkml:brushProperty name="color" value="#FF0066"/>
    </inkml:brush>
  </inkml:definitions>
  <inkml:trace contextRef="#ctx0" brushRef="#br0">403 821 24575,'4'0'0,"0"-1"0,1 1 0,-1-1 0,1 0 0,-1-1 0,0 1 0,0-1 0,0 0 0,0 0 0,0 0 0,0 0 0,6-6 0,-4 3 0,0 0 0,-1 0 0,0 0 0,0-1 0,0 0 0,6-11 0,-7 11 0,-1-1 0,0 0 0,0 1 0,-1-1 0,1 0 0,-2 0 0,1 0 0,-1 0 0,0-1 0,0 1 0,-1 0 0,0-1 0,-2-10 0,1 14 0,0 0 0,0 0 0,0-1 0,-1 2 0,1-1 0,-1 0 0,0 0 0,0 0 0,-1 1 0,1-1 0,-1 1 0,0 0 0,1 0 0,-1 0 0,-1 0 0,1 0 0,0 1 0,-1-1 0,1 1 0,-1 0 0,0 0 0,0 0 0,0 1 0,-6-2 0,-2 0 0,1 1 0,-1 0 0,0 1 0,0 1 0,0 0 0,0 0 0,1 1 0,-1 1 0,0 0 0,1 0 0,-1 1 0,1 1 0,0 0 0,-16 8 0,5-1 0,1 0 0,0 2 0,1 1 0,0 0 0,2 1 0,-21 21 0,28-24 0,0 0 0,0 1 0,2 1 0,-1-1 0,2 2 0,-1-1 0,2 1 0,0 0 0,-9 32 0,14-41 0,1 0 0,0 0 0,0 1 0,0-1 0,1 0 0,0 0 0,0 0 0,1 1 0,0-1 0,0 0 0,0 0 0,1 0 0,-1 0 0,1 0 0,1-1 0,-1 1 0,1 0 0,0-1 0,1 0 0,-1 0 0,1 0 0,0 0 0,0 0 0,0-1 0,1 0 0,0 0 0,0 0 0,0 0 0,8 4 0,-5-4 0,0 0 0,0 0 0,0-1 0,1 0 0,0-1 0,0 1 0,-1-2 0,1 1 0,0-1 0,0-1 0,0 1 0,0-2 0,1 1 0,-1-1 0,-1 0 0,1-1 0,0 0 0,0-1 0,-1 0 0,1 0 0,-1-1 0,9-5 0,-2 1 0,-2-1 0,1 0 0,-1-1 0,0-1 0,-1 0 0,-1 0 0,0-1 0,0-1 0,-1 0 0,-1-1 0,11-19 0,-8 10 0,-1-2 0,-1 1 0,-1-1 0,-1-1 0,6-34 0,-14 39 0,0 21 0,-1 0 0,1 0 0,0 0 0,0 0 0,-1 0 0,1 0 0,0 0 0,0 0 0,-1 0 0,1 0 0,0 0 0,0 0 0,-1 0 0,1 0 0,0 0 0,-1 0 0,1 0 0,0 0 0,0 1 0,0-1 0,-1 0 0,1 0 0,0 0 0,0 0 0,0 1 0,-1-1 0,1 0 0,0 0 0,0 1 0,0-1 0,0 0 0,0 0 0,-1 0 0,1 1 0,0-1 0,0 1 0,-19 35 0,12-17 0,0 1 0,2 0 0,0 1 0,1-1 0,1 1 0,1 0 0,2 40 0,0-51 0,2 0 0,-1 0 0,2 0 0,-1 0 0,1-1 0,1 1 0,-1-1 0,7 10 0,-6-13 0,0 0 0,0 0 0,1 0 0,-1-1 0,1 0 0,1 0 0,-1 0 0,1 0 0,0-1 0,0 0 0,0 0 0,9 3 0,0-1 0,0-1 0,1-1 0,0 0 0,-1-1 0,1 0 0,0-2 0,0 0 0,1-1 0,-1 0 0,0-1 0,0-1 0,0-1 0,29-8 0,-5-1 0,-1-3 0,-1-1 0,0-1 0,43-28 0,-48 25 0,0-2 0,53-46 0,-74 56 0,0 0 0,0 0 0,-2-1 0,1-1 0,-2 1 0,0-2 0,0 1 0,-1-1 0,6-17 0,-12 26 0,-1 1 0,1-1 0,-1 0 0,0 0 0,0 0 0,-1 0 0,0 0 0,0 0 0,0 0 0,-1 0 0,1 0 0,-2 0 0,1 1 0,-1-1 0,1 0 0,-2 1 0,1-1 0,0 1 0,-1-1 0,0 1 0,-1 0 0,1 0 0,-1 1 0,0-1 0,0 1 0,0 0 0,-1 0 0,1 0 0,-1 0 0,0 1 0,0 0 0,0 0 0,-1 0 0,1 1 0,-1-1 0,1 1 0,-1 1 0,0-1 0,0 1 0,1 0 0,-1 0 0,0 1 0,0 0 0,0 0 0,-12 1 0,9 2 0,0 0 0,1 0 0,-1 1 0,0 0 0,1 0 0,0 1 0,0 0 0,0 0 0,1 1 0,0 0 0,0 0 0,0 1 0,1 0 0,0 0 0,0 0 0,1 1 0,-7 13 0,2-4 0,2 0 0,0 0 0,1 1 0,1 0 0,1 0 0,0 0 0,-3 35 0,7-42 0,0 0 0,1 0 0,1 0 0,0 0 0,1 0 0,0 0 0,0 0 0,1-1 0,1 1 0,0-1 0,7 14 0,-8-17 0,2 0 0,-1 0 0,1-1 0,0 1 0,1-1 0,-1 0 0,1-1 0,0 0 0,1 0 0,-1 0 0,1 0 0,0-1 0,0 0 0,0-1 0,1 0 0,9 3 0,1-1 0,0-1 0,0-2 0,0 1 0,0-2 0,1-1 0,-1 0 0,0-1 0,1-1 0,-1 0 0,0-2 0,0 0 0,-1-1 0,1-1 0,-1 0 0,0-2 0,26-15 0,-22 11 0,-1-2 0,0 0 0,-1-1 0,-1-1 0,0-1 0,-2 0 0,1-2 0,-2 0 0,-1 0 0,0-1 0,-2-1 0,13-26 0,-12 15 0,-2-1 0,-1 0 0,-1-1 0,-2 0 0,5-66 0,-12-177 0,-2 200 0,2 53 0,1 13 0,-1 0 0,-1 0 0,1-1 0,-2 1 0,1 0 0,-2 1 0,1-1 0,-6-14 0,7 24 0,1 1 0,0-1 0,0 1 0,0-1 0,-1 1 0,1-1 0,0 1 0,-1-1 0,1 1 0,0-1 0,-1 1 0,1-1 0,-1 1 0,1 0 0,-1-1 0,1 1 0,-1 0 0,1-1 0,-1 1 0,1 0 0,-1 0 0,1-1 0,-1 1 0,0 0 0,1 0 0,-1 0 0,1 0 0,-1 0 0,1 0 0,-1 0 0,0 0 0,1 0 0,-2 0 0,1 1 0,-1 0 0,1 0 0,0 0 0,0 0 0,-1 0 0,1 0 0,0 0 0,0 0 0,0 1 0,0-1 0,0 0 0,-1 2 0,-2 6 0,0-1 0,0 1 0,-4 11 0,2 5 0,2 0 0,0 1 0,-1 27 0,5 80 0,0-127 0,2 50 0,2 1 0,19 91 0,-16-118 0,1 0 0,1 0 0,2-1 0,1 0 0,2-1 0,24 38 0,-32-56 0,1-1 0,1 0 0,-1 0 0,1-1 0,1 0 0,0 0 0,0-1 0,0 0 0,17 9 0,-21-14 0,0 1 0,0-1 0,0 0 0,1-1 0,-1 1 0,1-1 0,0 0 0,-1 0 0,1-1 0,0 0 0,-1 0 0,1 0 0,0-1 0,-1 1 0,1-1 0,-1-1 0,1 1 0,-1-1 0,1 0 0,-1 0 0,7-4 0,-1-2 0,1 0 0,-2 0 0,1-1 0,-1-1 0,0 0 0,-1 0 0,0-1 0,-1 0 0,0-1 0,9-16 0,-4 3 0,-1 0 0,-2-1 0,0 0 0,7-32 0,-15 49 0,7-35 0,-8 41 0,-1 0 0,0 0 0,0 1 0,0-1 0,0 0 0,0 0 0,0 0 0,-1 1 0,0-1 0,1 0 0,-1 0 0,-2-3 0,3 6 0,0 0 0,0 0 0,0 0 0,0 0 0,0 0 0,-1 0 0,1-1 0,0 1 0,0 0 0,0 0 0,0 0 0,-1 0 0,1 0 0,0 0 0,0 0 0,0 0 0,0 0 0,-1 0 0,1 0 0,0 0 0,0 0 0,0 0 0,-1 0 0,1 0 0,0 0 0,0 0 0,0 1 0,0-1 0,-1 0 0,1 0 0,0 0 0,0 0 0,0 0 0,0 0 0,0 0 0,0 0 0,-1 1 0,1-1 0,0 0 0,0 0 0,0 0 0,0 0 0,0 1 0,0-1 0,0 0 0,0 0 0,0 0 0,0 0 0,0 1 0,0-1 0,0 0 0,0 0 0,0 0 0,0 0 0,0 1 0,0-1 0,0 0 0,0 0 0,0 0 0,0 1 0,-4 12 0,3 2 0,-1-1 0,2 1 0,0 0 0,1 0 0,0 0 0,1 0 0,1-1 0,0 1 0,1-1 0,0 0 0,1 0 0,1 0 0,0-1 0,1 0 0,16 22 0,-20-30-170,0-2-1,0 1 0,1 0 1,0-1-1,0 1 0,0-1 1,8 5-1,7 1-6655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2.826"/>
    </inkml:context>
    <inkml:brush xml:id="br0">
      <inkml:brushProperty name="width" value="0.05" units="cm"/>
      <inkml:brushProperty name="height" value="0.05" units="cm"/>
      <inkml:brushProperty name="color" value="#FF0066"/>
    </inkml:brush>
  </inkml:definitions>
  <inkml:trace contextRef="#ctx0" brushRef="#br0">1 44 24575,'1'-4'0,"0"1"0,0-1 0,1 0 0,0 1 0,-1-1 0,1 1 0,1-1 0,-1 1 0,0 0 0,4-4 0,-6 7 0,0 0 0,1 0 0,-1 0 0,0 0 0,0 0 0,0-1 0,0 1 0,0 0 0,1 0 0,-1 0 0,0 0 0,0 0 0,0 0 0,0 0 0,1-1 0,-1 1 0,0 0 0,0 0 0,0 0 0,0 0 0,1 0 0,-1 0 0,0 0 0,0 0 0,0 0 0,1 0 0,-1 0 0,0 0 0,0 0 0,0 0 0,1 0 0,-1 0 0,0 0 0,0 0 0,0 1 0,0-1 0,1 0 0,-1 0 0,0 0 0,0 0 0,0 0 0,0 0 0,0 0 0,1 1 0,-1-1 0,0 0 0,0 0 0,0 0 0,0 0 0,0 1 0,0-1 0,0 0 0,0 0 0,1 0 0,-1 1 0,0-1 0,0 0 0,0 0 0,0 0 0,0 0 0,0 1 0,0-1 0,2 16 0,-2-15 0,2 265 0,-4-141 0,2-41 0,2 227 0,21-3 0,-19-275-1365,-1-9-5461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0.995"/>
    </inkml:context>
    <inkml:brush xml:id="br0">
      <inkml:brushProperty name="width" value="0.05" units="cm"/>
      <inkml:brushProperty name="height" value="0.05" units="cm"/>
      <inkml:brushProperty name="color" value="#FF0066"/>
    </inkml:brush>
  </inkml:definitions>
  <inkml:trace contextRef="#ctx0" brushRef="#br0">82 337 24575,'-14'-15'0,"8"9"0,0 0 0,0 0 0,0 0 0,-13-8 0,38 21 0,0-1 0,0 0 0,1-2 0,0 0 0,0-1 0,24 0 0,-29-3 0,1-1 0,-1 0 0,0 0 0,0-2 0,0 0 0,0-1 0,0 0 0,0-1 0,-1-1 0,0 0 0,20-13 0,-26 14 0,-1 0 0,0-1 0,0 0 0,0 0 0,-1 0 0,0-1 0,0 0 0,0 0 0,4-9 0,-7 10 0,0 0 0,0 0 0,-1-1 0,0 1 0,0 0 0,0-1 0,-1 1 0,0-1 0,-1 0 0,1 1 0,-1-1 0,0 0 0,-2-9 0,1 12 0,0-1 0,1 1 0,-2 0 0,1 0 0,0 0 0,-1 0 0,0 0 0,0 0 0,0 0 0,0 1 0,0-1 0,-1 1 0,0-1 0,0 1 0,0 0 0,0 0 0,-6-4 0,4 4 0,-1 0 0,1 0 0,-1 1 0,0 0 0,0 0 0,0 0 0,0 1 0,0 0 0,0 0 0,0 0 0,-8 1 0,-2 0 0,0 2 0,0 0 0,1 0 0,-1 2 0,1 0 0,0 1 0,0 0 0,-26 14 0,26-11 0,0 1 0,1 0 0,1 2 0,0-1 0,0 2 0,1 0 0,0 0 0,1 1 0,0 0 0,-12 22 0,18-26 0,0 1 0,1-1 0,0 1 0,0 0 0,1 0 0,0 0 0,1 0 0,0 1 0,1-1 0,0 1 0,1-1 0,0 1 0,0 0 0,1-1 0,1 0 0,0 1 0,6 19 0,-4-18 0,1-1 0,0 0 0,1 0 0,0 0 0,1-1 0,0 0 0,1 0 0,0 0 0,11 10 0,-6-9 0,1 0 0,-1-1 0,1-1 0,1 0 0,0-1 0,18 7 0,-4-4 0,0-2 0,1-1 0,0-1 0,0-2 0,1-1 0,-1-1 0,36-2 0,-44-1 0,-1-2 0,0 0 0,0-2 0,37-10 0,-51 12 0,0 0 0,0-1 0,0 0 0,0 0 0,0-1 0,-1 0 0,0 0 0,0 0 0,0-1 0,0 0 0,-1 0 0,0 0 0,0-1 0,0 1 0,0-1 0,-1-1 0,4-6 0,-7 10-85,0 0 0,0 0-1,0 1 1,0-1 0,-1 0-1,1 0 1,-1 0 0,0 0-1,0 0 1,0 0 0,0 0-1,0 0 1,-1 0 0,0 0-1,-1-6 1,-8-12-6741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1.654"/>
    </inkml:context>
    <inkml:brush xml:id="br0">
      <inkml:brushProperty name="width" value="0.05" units="cm"/>
      <inkml:brushProperty name="height" value="0.05" units="cm"/>
      <inkml:brushProperty name="color" value="#FF0066"/>
    </inkml:brush>
  </inkml:definitions>
  <inkml:trace contextRef="#ctx0" brushRef="#br0">138 647 24575,'-18'0'0,"0"1"0,0 0 0,0 1 0,0 1 0,-20 6 0,29-4 0,13-1 0,21-2 0,307-42-58,-256 28-203,2037-335-6585,-609 93 5205,-1398 236 3219,-96 16-2541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2.302"/>
    </inkml:context>
    <inkml:brush xml:id="br0">
      <inkml:brushProperty name="width" value="0.05" units="cm"/>
      <inkml:brushProperty name="height" value="0.05" units="cm"/>
      <inkml:brushProperty name="color" value="#FF0066"/>
    </inkml:brush>
  </inkml:definitions>
  <inkml:trace contextRef="#ctx0" brushRef="#br0">178 222 24575,'-27'0'0,"4"1"0,0-2 0,0 0 0,0-1 0,-22-6 0,32 2 0,12 5 0,1 1 0,0 0 0,0 0 0,0-1 0,0 1 0,0 0 0,0-1 0,0 1 0,0 0 0,0 0 0,0-1 0,0 1 0,0 0 0,0 0 0,0-1 0,1 1 0,-1 0 0,0 0 0,0-1 0,0 1 0,0 0 0,0 0 0,0 0 0,1-1 0,-1 1 0,0 0 0,0 0 0,0 0 0,1-1 0,-1 1 0,0 0 0,3-2 0,0 0 0,0 0 0,1 1 0,-1-1 0,0 1 0,6-1 0,496-96 0,-400 82 0,416-51 0,-507 65 197,-12 2-318,0-1 1,1 1 0,-1 0 0,0 0 0,0-1 0,1 1 0,-1 1 0,0-1-1,1 0 1,-1 1 0,0-1 0,4 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2.668"/>
    </inkml:context>
    <inkml:brush xml:id="br0">
      <inkml:brushProperty name="width" value="0.05" units="cm"/>
      <inkml:brushProperty name="height" value="0.05" units="cm"/>
      <inkml:brushProperty name="color" value="#FF0066"/>
    </inkml:brush>
  </inkml:definitions>
  <inkml:trace contextRef="#ctx0" brushRef="#br0">35 165 24575,'-5'5'0,"-1"0"0,1 1 0,0 0 0,-4 7 0,8-12 0,1 0 0,-1 0 0,1 0 0,-1 0 0,1 0 0,-1 0 0,1 0 0,0 0 0,0 0 0,0 0 0,-1 0 0,1 0 0,0 0 0,0 0 0,0 0 0,0 0 0,1 2 0,-1-3 0,1 1 0,0 0 0,-1 0 0,1-1 0,0 1 0,-1 0 0,1-1 0,0 1 0,0-1 0,-1 1 0,1-1 0,0 1 0,0-1 0,0 1 0,0-1 0,0 0 0,0 0 0,-1 1 0,1-1 0,0 0 0,0 0 0,0 0 0,1 0 0,15 0 0,0-1 0,0 0 0,-1-1 0,31-8 0,-3 1 0,49-7 0,1063-170 0,-1119 182 0,-26 4-1365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3.817"/>
    </inkml:context>
    <inkml:brush xml:id="br0">
      <inkml:brushProperty name="width" value="0.05" units="cm"/>
      <inkml:brushProperty name="height" value="0.05" units="cm"/>
      <inkml:brushProperty name="color" value="#FF0066"/>
    </inkml:brush>
  </inkml:definitions>
  <inkml:trace contextRef="#ctx0" brushRef="#br0">32 67 24575,'13'-34'0,"-13"32"0,1 0 0,-1 1 0,0-1 0,1 0 0,-1 0 0,0 1 0,0-1 0,0 0 0,0 0 0,0 0 0,-1 1 0,1-1 0,0 0 0,-1 0 0,0 1 0,-1-4 0,2 6 0,-1-1 0,0 1 0,0 0 0,1 0 0,-1-1 0,0 1 0,1 0 0,-1 0 0,1 0 0,-1 0 0,1 0 0,0 0 0,-1 0 0,1 2 0,-6 22 0,1 2 0,1-1 0,1 1 0,1 31 0,0-1 0,-9 428 0,12-473 26,-1 4 77,2-1-1,4 22 1,-6-33-216,1-1-1,1 1 1,-1 0 0,0-1 0,1 1-1,0-1 1,0 1 0,0-1 0,0 0-1,0 0 1,1 0 0,-1 0-1,1 0 1,5 3 0,11 5-6713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4.499"/>
    </inkml:context>
    <inkml:brush xml:id="br0">
      <inkml:brushProperty name="width" value="0.05" units="cm"/>
      <inkml:brushProperty name="height" value="0.05" units="cm"/>
      <inkml:brushProperty name="color" value="#FF0066"/>
    </inkml:brush>
  </inkml:definitions>
  <inkml:trace contextRef="#ctx0" brushRef="#br0">170 16 24575,'-3'-2'0,"1"0"0,-1 0 0,1 1 0,-1 0 0,1-1 0,-1 1 0,0 0 0,0 0 0,0 0 0,1 1 0,-1-1 0,0 1 0,0-1 0,0 1 0,0 0 0,0 0 0,0 1 0,0-1 0,0 0 0,-4 2 0,3 0 0,0 0 0,1 0 0,-1 0 0,1 1 0,0-1 0,0 1 0,0 0 0,0-1 0,0 1 0,1 1 0,-1-1 0,1 0 0,0 1 0,-3 5 0,-4 10 0,0 0 0,1 1 0,2 1 0,0-1 0,-6 40 0,7-19 0,1 1 0,3 43 0,1-74 0,1 0 0,0-1 0,1 1 0,0 0 0,0 0 0,1-1 0,1 1 0,0-1 0,8 16 0,-9-22 0,-1 0 0,1 0 0,0 0 0,0-1 0,0 1 0,1-1 0,-1 0 0,1 0 0,0 0 0,0 0 0,0-1 0,0 0 0,0 0 0,1 0 0,-1 0 0,0 0 0,1-1 0,0 0 0,-1 0 0,1 0 0,0-1 0,-1 1 0,1-1 0,7-1 0,-4 0 0,0 0 0,0 0 0,0-1 0,0 0 0,0-1 0,-1 0 0,1 0 0,-1 0 0,1-1 0,-1 0 0,-1-1 0,1 0 0,-1 0 0,1 0 0,-1-1 0,-1 1 0,1-1 0,-1-1 0,0 1 0,4-8 0,-4 6 0,-1 0 0,0 0 0,0 0 0,-1-1 0,0 1 0,-1-1 0,0 1 0,0-1 0,-1 0 0,0 0 0,0 0 0,-1 0 0,0 0 0,-1 0 0,0 0 0,-1 0 0,1 1 0,-4-10 0,-1 3 0,-1 2 0,-1-1 0,0 1 0,0 0 0,-1 0 0,-1 1 0,-21-20 0,12 12 0,-17-24 0,35 43 0,1 0 0,-1 0 0,0 0 0,0 0 0,1-1 0,-1 1 0,0 0 0,1 0 0,-1-1 0,1 1 0,0 0 0,-1-1 0,1 1 0,0 0 0,0-1 0,0 1 0,0 0 0,0-1 0,0 1 0,0-1 0,1 1 0,-1-2 0,1 2 0,0-1 0,0 1 0,0-1 0,0 1 0,1-1 0,-1 1 0,0 0 0,1 0 0,-1 0 0,1 0 0,-1 0 0,1 0 0,-1 0 0,4-1 0,7-2 0,-1 0 0,1 1 0,0 1 0,14-2 0,-17 3 0,378-27 0,-382 28 0,126 1 0,-116 0 0,0 1 0,0 0 0,0 1 0,0 1 0,0 0 0,19 9 0,-31-12 0,-1 1 0,1-1 0,0 1 0,0-1 0,-1 1 0,1 0 0,-1 0 0,0 0 0,1 1 0,-1-1 0,0 0 0,0 1 0,-1-1 0,1 1 0,0 0 0,-1 0 0,0-1 0,2 6 0,-2-4 0,-1 0 0,1 1 0,-1-1 0,0 0 0,0 0 0,0 1 0,-1-1 0,0 0 0,0 0 0,0 0 0,0 0 0,-2 5 0,-6 9 0,-1 0 0,0-1 0,-1 0 0,-21 24 0,29-38 0,-48 58 0,-29 36 0,71-83 0,-1 0 0,2 0 0,0 1 0,1 0 0,-7 22 0,13-34 0,-1 1 0,2-1 0,-1 1 0,0-1 0,1 1 0,-1 0 0,1-1 0,0 1 0,0 0 0,1 0 0,-1-1 0,1 1 0,0-1 0,0 1 0,0 0 0,0-1 0,1 0 0,-1 1 0,1-1 0,0 0 0,0 0 0,0 0 0,0 0 0,1 0 0,-1 0 0,1-1 0,-1 1 0,1-1 0,0 1 0,0-1 0,0 0 0,1-1 0,6 4 0,1 0 0,1-1 0,0 0 0,0-1 0,0 0 0,0-1 0,1 0 0,-1-1 0,1-1 0,12 0 0,-5-2 0,0-1 0,-1 0 0,1-2 0,-1 0 0,0-1 0,0-1 0,0-1 0,-1-1 0,-1 0 0,1-1 0,-2-1 0,1-1 0,-1 0 0,27-29 0,-29 27 0,-2 0 0,1-2 0,-2 1 0,0-1 0,-1-1 0,0 0 0,-2-1 0,0 1 0,-1-2 0,0 1 0,-2-1 0,0 0 0,-1 0 0,-1 0 0,0-28 0,-2 39 0,-2 0 0,1 0 0,-1 0 0,0 0 0,-1 0 0,0 1 0,0-1 0,-1 1 0,0-1 0,0 1 0,-1 0 0,-7-12 0,7 14 0,0 0 0,-1 1 0,1-1 0,-1 1 0,0 0 0,0 1 0,0-1 0,0 1 0,-1 0 0,1 0 0,-1 0 0,0 1 0,0 0 0,0 0 0,0 1 0,-11-2 0,-1 2 0,0 0 0,0 1 0,0 2 0,0-1 0,1 2 0,-1 0 0,1 2 0,-32 11 0,22-5 0,0 1 0,0 1 0,1 1 0,-37 28 0,55-37-105,2 0 0,-1 1 0,0-1 0,1 1 0,0 1 0,0-1 0,1 1 0,0 0 0,0 0 0,1 0 0,-1 1 0,-4 13 0,5 2-6721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4.873"/>
    </inkml:context>
    <inkml:brush xml:id="br0">
      <inkml:brushProperty name="width" value="0.05" units="cm"/>
      <inkml:brushProperty name="height" value="0.05" units="cm"/>
      <inkml:brushProperty name="color" value="#FF0066"/>
    </inkml:brush>
  </inkml:definitions>
  <inkml:trace contextRef="#ctx0" brushRef="#br0">356 44 24575,'13'-43'0,"-13"43"0,0 0 0,0 0 0,0 0 0,0 0 0,0 0 0,0 0 0,0 0 0,0 0 0,0 0 0,0 0 0,0 0 0,0 0 0,0 0 0,0 0 0,0 0 0,0 0 0,0 0 0,0 0 0,0 0 0,0 0 0,0 0 0,0 0 0,0 0 0,0-1 0,0 1 0,0 0 0,0 0 0,-1 0 0,1 0 0,0 0 0,0 0 0,0 0 0,0 0 0,0 0 0,-4 8 0,-6 15 0,-91 309 0,58-184 0,-105 472 342,121-451-1196,-7 297 1,34-426-5973</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5.240"/>
    </inkml:context>
    <inkml:brush xml:id="br0">
      <inkml:brushProperty name="width" value="0.05" units="cm"/>
      <inkml:brushProperty name="height" value="0.05" units="cm"/>
      <inkml:brushProperty name="color" value="#FF0066"/>
    </inkml:brush>
  </inkml:definitions>
  <inkml:trace contextRef="#ctx0" brushRef="#br0">86 20 24575,'-2'-2'0,"0"0"0,0 1 0,0-1 0,-1 0 0,1 1 0,-1-1 0,1 1 0,-1 0 0,1 0 0,-1 0 0,0 0 0,1 0 0,-1 1 0,0-1 0,-4 0 0,6 1 0,-1 1 0,1-1 0,-1 0 0,1 1 0,-1-1 0,1 1 0,-1-1 0,1 1 0,0 0 0,-1-1 0,1 1 0,0 0 0,-1 0 0,1 0 0,0 0 0,0 0 0,0 0 0,0 0 0,0 1 0,0-1 0,0 0 0,1 1 0,-1-1 0,0 0 0,1 1 0,-1-1 0,1 1 0,-1-1 0,1 3 0,-4 16 0,1 1 0,1 0 0,1-1 0,1 1 0,1 0 0,4 21 0,-1 5 0,0 34 0,-2-22 0,18 112 0,-12-142-1365,1-9-5461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5.737"/>
    </inkml:context>
    <inkml:brush xml:id="br0">
      <inkml:brushProperty name="width" value="0.05" units="cm"/>
      <inkml:brushProperty name="height" value="0.05" units="cm"/>
      <inkml:brushProperty name="color" value="#FF0066"/>
    </inkml:brush>
  </inkml:definitions>
  <inkml:trace contextRef="#ctx0" brushRef="#br0">14 105 24575,'9'-8'0,"0"-1"0,1 2 0,0-1 0,0 2 0,0-1 0,1 1 0,12-4 0,-19 7 0,1 1 0,0 1 0,0-1 0,0 1 0,0-1 0,0 2 0,0-1 0,1 0 0,-1 1 0,0 0 0,0 0 0,0 1 0,1-1 0,-1 1 0,0 0 0,0 1 0,0-1 0,8 4 0,-11-3 0,0-1 0,0 0 0,1 1 0,-1-1 0,-1 1 0,1 0 0,0 0 0,0 0 0,-1 0 0,1 0 0,-1 0 0,1 0 0,-1 0 0,0 0 0,0 1 0,0-1 0,0 0 0,0 1 0,0 4 0,0-3 0,-1 1 0,0-1 0,0 1 0,-1 0 0,0-1 0,1 1 0,-1-1 0,-1 1 0,1-1 0,-3 5 0,-3 7 0,-2-1 0,1-1 0,-2 1 0,-20 23 0,-35 25 0,50-51 0,1 1 0,1 0 0,0 2 0,0-1 0,-15 26 0,27-39 0,0 0 0,1 0 0,-1 0 0,0 0 0,1 0 0,-1 0 0,1 1 0,0-1 0,-1 0 0,1 0 0,0 1 0,0-1 0,0 0 0,0 1 0,0-1 0,0 0 0,0 0 0,0 1 0,0-1 0,0 0 0,1 0 0,-1 1 0,1-1 0,0 2 0,0-2 0,0 0 0,1 0 0,-1 0 0,0 1 0,1-1 0,-1-1 0,1 1 0,-1 0 0,1 0 0,0 0 0,-1-1 0,1 1 0,0-1 0,-1 0 0,4 1 0,4 0 0,0 0 0,1-1 0,-1 0 0,0-1 0,13-2 0,-1-2 0,-1 0 0,0-2 0,0 0 0,0-1 0,-1-1 0,-1-1 0,1-1 0,-2 0 0,1-1 0,30-29 0,-35 28 0,-1-1 0,1 0 0,-2 0 0,0-2 0,-1 1 0,-1-1 0,0-1 0,-1 1 0,-1-1 0,0-1 0,-1 0 0,5-31 0,-10 44 0,0 0 0,0 0 0,0 0 0,1 0 0,-1 0 0,1 0 0,0 1 0,0-1 0,1 1 0,3-6 0,-3 8 0,-1-1 0,1 1 0,0 0 0,0 0 0,0 0 0,0 0 0,0 0 0,0 1 0,0-1 0,0 1 0,1 0 0,-1 0 0,0 0 0,1 0 0,6 0 0,13-1 0,0 0 0,0 2 0,41 4 0,-55-3 0,-1 1 0,1-1 0,0 1 0,0 1 0,-1 0 0,1 0 0,-1 1 0,0 0 0,0 0 0,0 1 0,-1 0 0,11 9 0,-15-11 0,-1-1 0,0 1 0,0-1 0,0 1 0,0 0 0,0 0 0,-1-1 0,1 1 0,-1 0 0,0 1 0,0-1 0,0 0 0,0 0 0,-1 0 0,1 7 0,-1-5 0,0 1 0,-1-1 0,0 0 0,0 0 0,0 0 0,-1 0 0,0 0 0,0 0 0,-3 6 0,-6 7 0,0 0 0,-2-1 0,-29 31 0,30-34 0,-5 5 0,-28 41 0,41-54 0,0 1 0,0-1 0,1 1 0,0 0 0,0-1 0,1 1 0,0 1 0,0-1 0,0 0 0,1 0 0,0 12 0,1-16 0,0 0 0,1 0 0,-1 0 0,1-1 0,0 1 0,0 0 0,0 0 0,0-1 0,0 1 0,1-1 0,-1 1 0,1-1 0,0 0 0,-1 1 0,1-1 0,0 0 0,0 0 0,1 0 0,-1 0 0,0-1 0,1 1 0,-1-1 0,1 1 0,-1-1 0,1 0 0,-1 0 0,1 0 0,0 0 0,5 1 0,3 0 0,0-1 0,1 0 0,-1 0 0,0-1 0,1 0 0,13-3 0,12-3 0,-1-1 0,0-2 0,0-1 0,-1-2 0,41-20 0,-54 21 0,0-1 0,-1 0 0,-1-2 0,0 0 0,-1-1 0,0-1 0,-1-1 0,29-36 0,-43 48 0,-1 0 0,1-1 0,-1 0 0,0 1 0,0-1 0,-1 0 0,0 0 0,0 0 0,0-1 0,-1 1 0,0 0 0,1-10 0,-2 12 0,0-1 0,-1 1 0,0 0 0,1 0 0,-1 0 0,-1 0 0,1 0 0,0 0 0,-1 0 0,0 0 0,0 0 0,0 1 0,-1-1 0,1 1 0,-1 0 0,0 0 0,0-1 0,0 2 0,-6-6 0,-2 0 0,-1 2 0,1-1 0,-1 1 0,0 1 0,0 0 0,-1 1 0,-24-5 0,11 4 0,0 2 0,0 0 0,-28 2 0,54 1 0,-39 3 0,36-3 0,1 1 0,-1-1 0,0 1 0,1 0 0,-1 0 0,1 0 0,-1 0 0,1 0 0,0 0 0,0 1 0,-1-1 0,-1 3 0,3-3 7,1-1 0,0 0-1,-1 1 1,1-1 0,0 1-1,-1-1 1,1 1 0,0-1-1,-1 1 1,1-1 0,0 1 0,0 0-1,0-1 1,0 1 0,0-1-1,0 1 1,0-1 0,0 1-1,0 0 1,0-1 0,0 1 0,0-1-1,0 1 1,0-1 0,0 1-1,0-1 1,1 1 0,-1 0-1,0-1 1,0 1 0,1-1-1,-1 0 1,0 1 0,1-1 0,-1 1-1,1-1 1,-1 1 0,0-1-1,1 0 1,-1 1 0,1-1-1,-1 0 1,1 1 0,-1-1-1,1 0 1,-1 0 0,1 0 0,0 1-1,-1-1 1,1 0 0,29 9-1714,-7-5-5119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6.165"/>
    </inkml:context>
    <inkml:brush xml:id="br0">
      <inkml:brushProperty name="width" value="0.05" units="cm"/>
      <inkml:brushProperty name="height" value="0.05" units="cm"/>
      <inkml:brushProperty name="color" value="#FF0066"/>
    </inkml:brush>
  </inkml:definitions>
  <inkml:trace contextRef="#ctx0" brushRef="#br0">4067 567 24575,'0'-16'0,"-2"1"0,0 0 0,-1 0 0,0 0 0,-1 0 0,-1 0 0,0 1 0,-1 0 0,-1 0 0,0 0 0,-1 1 0,0 0 0,-1 1 0,-21-23 0,10 14 0,-2 1 0,0 0 0,-1 2 0,-1 1 0,0 1 0,-53-25 0,19 16-118,-1 3 0,-2 2 0,-109-20 0,-198-5-965,-339 18-1635,-2 41 537,191 18 2220,8 41-970,279-13 729,197-48 232,1 1 0,0 2 1,0 1-1,-42 29 1,62-35 24,-1 1 1,1 0 0,1 0-1,0 1 1,1 1 0,0 0-1,1 0 1,0 1 0,-8 16-1,13-19 29,0 0-1,0 0 1,1 0-1,1 0 1,0 1-1,0 0 1,1-1-1,1 1 1,0 0-1,0 0 1,2 0-1,-1 0 1,4 17-1,9 23-2603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1.591"/>
    </inkml:context>
    <inkml:brush xml:id="br0">
      <inkml:brushProperty name="width" value="0.05" units="cm"/>
      <inkml:brushProperty name="height" value="0.05" units="cm"/>
      <inkml:brushProperty name="color" value="#FF0066"/>
    </inkml:brush>
  </inkml:definitions>
  <inkml:trace contextRef="#ctx0" brushRef="#br0">117 0 24575,'1'14'0,"1"0"0,0 0 0,1 0 0,5 16 0,-2-12 0,3 30 0,-7-34 38,-2 0 0,0 1 0,0-1 0,-1 1 0,-1-1 0,-1 0 0,0 1 0,-9 25 0,9-32-128,0-1 0,0 0 0,-1 0 0,0-1 0,0 1 1,-1-1-1,1 0 0,-1 0 0,-1 0 0,1-1 1,-1 1-1,0-2 0,0 1 0,0 0 0,-1-1 0,0-1 1,1 1-1,-10 3 0,-7-1-6736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3.233"/>
    </inkml:context>
    <inkml:brush xml:id="br0">
      <inkml:brushProperty name="width" value="0.05" units="cm"/>
      <inkml:brushProperty name="height" value="0.05" units="cm"/>
      <inkml:brushProperty name="color" value="#FF0066"/>
    </inkml:brush>
  </inkml:definitions>
  <inkml:trace contextRef="#ctx0" brushRef="#br0">0 81 24575,'0'3'0,"3"1"0,4 2 0,3 1 0,6-2 0,3-1 0,4 2 0,1-1 0,2 0 0,3-2 0,-1-1 0,0-1 0,1-1 0,-3 0-8191</inkml:trace>
  <inkml:trace contextRef="#ctx0" brushRef="#br0" timeOffset="1">555 30 24575,'3'0'0,"1"-3"0,3-1 0,-1-2 0,-3-1 0,-5 2 0,-6 1 0,-6 4 0,-5 5 0,-4 7 0,-4 5 0,-3 2 0,-2 4 0,1 3 0,1 3 0,2 3 0,3-2 0,6-5-8191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7.294"/>
    </inkml:context>
    <inkml:brush xml:id="br0">
      <inkml:brushProperty name="width" value="0.05" units="cm"/>
      <inkml:brushProperty name="height" value="0.05" units="cm"/>
      <inkml:brushProperty name="color" value="#FF0066"/>
    </inkml:brush>
  </inkml:definitions>
  <inkml:trace contextRef="#ctx0" brushRef="#br0">367 135 24575,'0'-8'0,"0"-1"0,-1 1 0,0 0 0,0-1 0,-1 1 0,-4-13 0,6 19 0,-1 1 0,0-1 0,1 0 0,-1 1 0,0-1 0,0 1 0,0 0 0,0-1 0,0 1 0,-1 0 0,1-1 0,0 1 0,-1 0 0,1 0 0,-1 0 0,1 0 0,-1 1 0,1-1 0,-1 0 0,1 1 0,-1-1 0,0 1 0,0-1 0,1 1 0,-1 0 0,0-1 0,1 1 0,-1 0 0,0 0 0,0 1 0,1-1 0,-1 0 0,0 0 0,0 1 0,1-1 0,-1 1 0,0 0 0,-2 1 0,-4 2 0,0 0 0,0 1 0,0 0 0,0 0 0,1 1 0,0 0 0,0 0 0,1 1 0,-9 10 0,-7 12 0,-18 31 0,33-49 0,-22 37 0,-39 82 0,59-107 0,0 0 0,1 1 0,1 0 0,2 0 0,0 1 0,-1 27 0,5-44 0,1 1 0,0-1 0,1 1 0,0-1 0,0 0 0,1 0 0,5 16 0,-5-20 0,0 0 0,-1-1 0,1 1 0,1-1 0,-1 1 0,0-1 0,1 0 0,0 0 0,0 0 0,0 0 0,0-1 0,0 1 0,0-1 0,1 0 0,-1 0 0,1 0 0,-1 0 0,7 1 0,1 0 0,0-1 0,0 0 0,0-1 0,0 0 0,0-1 0,0 0 0,0 0 0,0-2 0,0 1 0,0-1 0,19-7 0,-5 1 0,0-2 0,-1 0 0,42-26 0,-37 17 0,0-1 0,-1-1 0,-1-1 0,43-47 0,-58 56 0,-1-1 0,0 0 0,-1-1 0,-1 0 0,0 0 0,-1-1 0,0 0 0,-1-1 0,-1 0 0,-1 0 0,4-22 0,-8 31 0,0-1 0,-1 0 0,0 1 0,0-1 0,-1 1 0,0-1 0,0 1 0,-1-1 0,-1 1 0,1 0 0,-1 0 0,0 0 0,-6-10 0,3 9 0,0 0 0,0 1 0,-1-1 0,0 2 0,-1-1 0,1 1 0,-1 0 0,-1 1 0,1 0 0,-16-9 0,-1 4-273,1 0 0,-1 2 0,-1 1 0,-39-8 0,-19 1-6553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8.114"/>
    </inkml:context>
    <inkml:brush xml:id="br0">
      <inkml:brushProperty name="width" value="0.05" units="cm"/>
      <inkml:brushProperty name="height" value="0.05" units="cm"/>
      <inkml:brushProperty name="color" value="#FF0066"/>
    </inkml:brush>
  </inkml:definitions>
  <inkml:trace contextRef="#ctx0" brushRef="#br0">283 122 24575,'3'-1'0,"-1"-1"0,1 1 0,0-1 0,-1 0 0,0 0 0,1 0 0,-1 0 0,0 0 0,0-1 0,0 1 0,3-5 0,-1 2 0,-2 3 0,-1 0 0,1 0 0,-1 0 0,0 0 0,1-1 0,-1 1 0,0 0 0,0 0 0,0-1 0,-1 1 0,1-3 0,0 4 0,-1 1 0,0 0 0,0 0 0,0-1 0,0 1 0,-1 0 0,1 0 0,0 0 0,0-1 0,0 1 0,0 0 0,0 0 0,0 0 0,0-1 0,0 1 0,0 0 0,0 0 0,-1 0 0,1-1 0,0 1 0,0 0 0,0 0 0,0 0 0,-1 0 0,1 0 0,0-1 0,0 1 0,0 0 0,0 0 0,-1 0 0,1 0 0,0 0 0,0 0 0,0 0 0,-1 0 0,1 0 0,0 0 0,0 0 0,-1 0 0,1 0 0,-19 8 0,-13 13 0,2 2 0,1 0 0,0 2 0,2 2 0,1 0 0,1 1 0,2 2 0,0 0 0,-22 42 0,42-66 0,0 0 0,1 0 0,0 0 0,0 0 0,0 0 0,0 1 0,1-1 0,-1 13 0,2-17 0,0-1 0,1 1 0,-1 0 0,0-1 0,1 1 0,-1-1 0,1 1 0,-1-1 0,1 1 0,0-1 0,-1 1 0,1-1 0,0 1 0,0-1 0,0 0 0,2 2 0,-2-2 0,1 0 0,0 1 0,0-1 0,0 0 0,0 0 0,1 0 0,-1 0 0,0-1 0,0 1 0,0-1 0,1 1 0,-1-1 0,0 0 0,4 0 0,7 0 0,-1-1 0,0-1 0,0 0 0,0-1 0,0 0 0,0-1 0,-1 0 0,19-10 0,0-2 0,52-37 0,-56 34 0,0-2 0,44-47 0,-56 52 0,0 0 0,-2-1 0,0-1 0,-1 0 0,15-33 0,-23 45 0,-1-1 0,0 1 0,0-1 0,0 0 0,-1 0 0,0 0 0,0 0 0,-1-9 0,0 14 0,0-1 0,-1 1 0,1 0 0,0-1 0,-1 1 0,0 0 0,0 0 0,1-1 0,-1 1 0,-1 0 0,1 0 0,0 0 0,0 0 0,-1 0 0,1 0 0,-1 1 0,1-1 0,-1 0 0,0 1 0,0-1 0,0 1 0,0 0 0,0 0 0,0-1 0,0 1 0,0 0 0,-5-1 0,-30-3-1365,-2 5-5461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08.565"/>
    </inkml:context>
    <inkml:brush xml:id="br0">
      <inkml:brushProperty name="width" value="0.05" units="cm"/>
      <inkml:brushProperty name="height" value="0.05" units="cm"/>
      <inkml:brushProperty name="color" value="#FF0066"/>
    </inkml:brush>
  </inkml:definitions>
  <inkml:trace contextRef="#ctx0" brushRef="#br0">392 348 24575,'-335'106'0,"291"-87"0,32-9 0,11-2 0,3-7 0,-1 1 0,1-1 0,0 0 0,-1 0 0,1 0 0,0 0 0,0-1 0,0 1 0,0 0 0,-1-1 0,1 1 0,4-1 0,37 7 0,1-3 0,55-2 0,-74-1 0,172-2-453,68-5-1361,68-8 462,69-6-2241,64-6 2695,56-5 215,836-52-3846,1418-84 1638,-2301 139 2891,-71 3 139,-78 4 418,-85-1-59,-85 0 935,-144 20-1194,-1-1 1,0 0-1,0-1 1,20-9-1,-28 12 143,-1-1-1,1 0 1,-1 1 0,0-1-1,0 0 1,0 0-1,0 0 1,0 0-1,0-1 1,1-2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0.772"/>
    </inkml:context>
    <inkml:brush xml:id="br0">
      <inkml:brushProperty name="width" value="0.05" units="cm"/>
      <inkml:brushProperty name="height" value="0.05" units="cm"/>
      <inkml:brushProperty name="color" value="#FF0066"/>
    </inkml:brush>
  </inkml:definitions>
  <inkml:trace contextRef="#ctx0" brushRef="#br0">1 129 24575,'0'-3'0,"0"-3"0,0-5 0,0-2 0,3 1 0,4-1 0,3 2 0,6 3 0,12 3 0,15-1 0,32 1 0,20-2 0,8 1 0,4 1 0,-7 1 0,-13-1 0,-23 0 0,-24 1-8191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1.172"/>
    </inkml:context>
    <inkml:brush xml:id="br0">
      <inkml:brushProperty name="width" value="0.05" units="cm"/>
      <inkml:brushProperty name="height" value="0.05" units="cm"/>
      <inkml:brushProperty name="color" value="#FF0066"/>
    </inkml:brush>
  </inkml:definitions>
  <inkml:trace contextRef="#ctx0" brushRef="#br0">1 7 24575,'11'-4'0,"-11"4"0,1 0 0,-1-1 0,0 1 0,1 0 0,-1 0 0,1-1 0,-1 1 0,1 0 0,-1 0 0,1 0 0,-1 0 0,0 0 0,1 0 0,-1 0 0,1 0 0,-1 0 0,1 0 0,-1 0 0,1 0 0,-1 0 0,1 0 0,-1 0 0,1 0 0,-1 0 0,1 1 0,-1-1 0,1 0 0,-1 0 0,0 1 0,1-1 0,-1 0 0,1 0 0,-1 1 0,0-1 0,1 1 0,-1-1 0,0 0 0,0 1 0,1 0 0,2 3 0,0 0 0,-1 0 0,1 0 0,-1 1 0,0-1 0,0 1 0,0-1 0,1 8 0,7 42 0,-6-30 0,-4-23 0,74 431 0,-64-313 333,-8-74-1182,10 52 0,-9-85-5977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2.556"/>
    </inkml:context>
    <inkml:brush xml:id="br0">
      <inkml:brushProperty name="width" value="0.05" units="cm"/>
      <inkml:brushProperty name="height" value="0.05" units="cm"/>
      <inkml:brushProperty name="color" value="#FF0066"/>
    </inkml:brush>
  </inkml:definitions>
  <inkml:trace contextRef="#ctx0" brushRef="#br0">749 466 24575,'1'-14'0,"1"0"0,4-21 0,1-5 0,-3 19 0,13-40 0,-11 43 0,-1 0 0,0 0 0,-2 0 0,2-19 0,-5 32 0,0 0 0,0-1 0,0 1 0,-1 0 0,0 0 0,0 0 0,0-1 0,-1 1 0,0 0 0,0 0 0,0 1 0,0-1 0,-1 0 0,0 1 0,0-1 0,0 1 0,0 0 0,-6-5 0,-1 1 0,0 0 0,0 1 0,0 0 0,-1 1 0,0 0 0,0 1 0,-1 0 0,0 1 0,0 0 0,0 1 0,0 0 0,-16-1 0,-1 1 0,1 2 0,-1 1 0,0 1 0,-35 6 0,18 0 0,1 3 0,-57 19 0,72-19 0,1 2 0,0 1 0,1 2 0,-33 22 0,56-34 0,0 1 0,0 0 0,1 0 0,-1 0 0,1 0 0,0 1 0,0-1 0,1 1 0,-1 0 0,1 1 0,0-1 0,0 0 0,1 1 0,-4 9 0,6-10 0,-1-1 0,1 1 0,-1-1 0,1 1 0,0-1 0,1 1 0,-1-1 0,1 1 0,0-1 0,0 1 0,0-1 0,1 0 0,0 1 0,0-1 0,0 0 0,0 0 0,0 0 0,1-1 0,0 1 0,3 4 0,7 5 0,-1-1 0,2 0 0,0-1 0,0-1 0,1 0 0,0 0 0,27 11 0,126 42 0,-119-46 0,-43-15 0,183 70 0,-161-59 0,-1 0 0,-1 2 0,-1 1 0,40 32 0,-57-42 0,-1 1 0,0 1 0,0-1 0,-1 1 0,0 0 0,0 0 0,-1 1 0,0 0 0,0-1 0,-1 2 0,-1-1 0,4 11 0,-6-14 0,0 0 0,0-1 0,-1 1 0,1 0 0,-1-1 0,-1 1 0,1 0 0,-1-1 0,0 1 0,0-1 0,-1 1 0,0-1 0,1 1 0,-2-1 0,1 0 0,-1 0 0,0 0 0,0 0 0,0-1 0,-1 1 0,1-1 0,-8 7 0,-1-1 0,0 0 0,0-1 0,-1-1 0,-1 0 0,1-1 0,-1 0 0,0-1 0,-1-1 0,1 0 0,-17 3 0,-7 0 0,-1-2 0,-70 2 0,76-7 0,0-2 0,-41-6 0,62 5 0,-1-1 0,0 0 0,1 0 0,-1-1 0,1-1 0,0 0 0,1-1 0,-19-12 0,27 17 0,0-1 0,1 0 0,-1 0 0,1 0 0,-1-1 0,1 1 0,0 0 0,0-1 0,0 0 0,0 1 0,0-1 0,0 0 0,1 0 0,0 0 0,-1 0 0,1 0 0,0 0 0,0 0 0,1-1 0,-1 1 0,1 0 0,0-1 0,-1 1 0,2 0 0,-1 0 0,0-1 0,1 1 0,-1 0 0,1 0 0,0-1 0,0 1 0,0 0 0,0 0 0,1 0 0,-1 0 0,4-4 0,1-2 0,1 1 0,0-1 0,0 2 0,1-1 0,0 1 0,0 0 0,0 1 0,1 0 0,0 0 0,12-5 0,-7 4 0,0 2 0,0 0 0,0 0 0,1 2 0,0 0 0,-1 0 0,1 1 0,0 1 0,0 1 0,0 0 0,0 1 0,27 4 0,-24 0 0,1 0 0,-1 1 0,-1 0 0,0 2 0,0 0 0,0 0 0,-1 2 0,0 0 0,26 23 0,5 5-1365,-27-26-5461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2.998"/>
    </inkml:context>
    <inkml:brush xml:id="br0">
      <inkml:brushProperty name="width" value="0.05" units="cm"/>
      <inkml:brushProperty name="height" value="0.05" units="cm"/>
      <inkml:brushProperty name="color" value="#FF0066"/>
    </inkml:brush>
  </inkml:definitions>
  <inkml:trace contextRef="#ctx0" brushRef="#br0">0 370 24575,'3'-35'0,"-3"34"0,0 1 0,0 0 0,0-1 0,0 1 0,0 0 0,0-1 0,0 1 0,1-1 0,-1 1 0,0 0 0,0-1 0,0 1 0,0 0 0,1 0 0,-1-1 0,0 1 0,0 0 0,1-1 0,-1 1 0,0 0 0,0 0 0,1-1 0,-1 1 0,0 0 0,1 0 0,-1 0 0,1-1 0,0 2 0,0-1 0,0 1 0,-1 0 0,1-1 0,0 1 0,0 0 0,-1-1 0,1 1 0,0 0 0,-1 0 0,1-1 0,-1 1 0,1 0 0,-1 0 0,0 0 0,1 2 0,15 34 161,13 46 0,-20-54-583,1 0 0,1 0 1,25 44-1,-27-60-6404</inkml:trace>
  <inkml:trace contextRef="#ctx0" brushRef="#br0" timeOffset="1">152 118 24575,'-3'-9'0,"-4"-8"0,-3-7 0,-4-3 0,-1 4 0,1 5-8191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3.368"/>
    </inkml:context>
    <inkml:brush xml:id="br0">
      <inkml:brushProperty name="width" value="0.05" units="cm"/>
      <inkml:brushProperty name="height" value="0.05" units="cm"/>
      <inkml:brushProperty name="color" value="#FF0066"/>
    </inkml:brush>
  </inkml:definitions>
  <inkml:trace contextRef="#ctx0" brushRef="#br0">0 327 24575,'0'-3'0,"0"-6"0,3-5 0,3-3 0,5-2 0,2 4 0,-1 3-8191</inkml:trace>
  <inkml:trace contextRef="#ctx0" brushRef="#br0" timeOffset="1">101 192 24575,'-2'-7'0,"-1"0"0,1 0 0,1 0 0,-1 0 0,1 0 0,1-1 0,-1 1 0,1 0 0,0-1 0,1 1 0,0-1 0,0 1 0,1 0 0,-1 0 0,2 0 0,-1 0 0,1 0 0,0 0 0,0 1 0,1-1 0,0 1 0,0 0 0,0 0 0,9-9 0,-12 14 0,-1 1 0,1-1 0,-1 0 0,1 1 0,0-1 0,-1 0 0,1 1 0,0-1 0,-1 1 0,1-1 0,0 1 0,0-1 0,0 1 0,-1 0 0,1-1 0,0 1 0,0 0 0,0 0 0,0 0 0,-1-1 0,1 1 0,0 0 0,0 0 0,0 0 0,0 0 0,0 0 0,0 1 0,0-1 0,-1 0 0,1 0 0,0 1 0,0-1 0,0 0 0,-1 1 0,1-1 0,0 1 0,0-1 0,-1 1 0,1-1 0,0 1 0,-1-1 0,1 1 0,0 0 0,-1-1 0,1 1 0,-1 0 0,1 0 0,-1-1 0,0 1 0,1 0 0,-1 0 0,0 0 0,1 1 0,1 5 0,0-1 0,-1 1 0,1 0 0,-1 0 0,0 10 0,-2 43 0,-3-1 0,-16 83 0,11-91 0,2 2 0,2-1 0,3 87 0,3-129 86,0 0-1,1 0 0,6 18 1,-8-25-181,1 0 0,0 0 0,1-1 0,-1 1 1,0-1-1,1 1 0,0-1 0,-1 0 0,1 0 0,0 1 1,0-1-1,0 0 0,0-1 0,1 1 0,-1 0 1,0-1-1,6 3 0,10 1-6731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3.898"/>
    </inkml:context>
    <inkml:brush xml:id="br0">
      <inkml:brushProperty name="width" value="0.05" units="cm"/>
      <inkml:brushProperty name="height" value="0.05" units="cm"/>
      <inkml:brushProperty name="color" value="#FF0066"/>
    </inkml:brush>
  </inkml:definitions>
  <inkml:trace contextRef="#ctx0" brushRef="#br0">25 157 24575,'-2'-2'0,"0"0"0,0 0 0,0 0 0,0 0 0,0 0 0,1 0 0,-1-1 0,0 1 0,1 0 0,0-1 0,0 0 0,0 1 0,0-1 0,0 0 0,-1-4 0,3 7 0,-1 0 0,0 0 0,0 0 0,0 0 0,0 0 0,0-1 0,0 1 0,0 0 0,0 0 0,0 0 0,0 0 0,0 0 0,1-1 0,-1 1 0,0 0 0,0 0 0,0 0 0,0 0 0,0 0 0,1 0 0,-1 0 0,0 0 0,0-1 0,0 1 0,0 0 0,0 0 0,1 0 0,-1 0 0,0 0 0,0 0 0,0 0 0,0 0 0,1 0 0,-1 0 0,0 0 0,0 0 0,0 0 0,0 0 0,1 0 0,-1 1 0,0-1 0,0 0 0,0 0 0,0 0 0,1 0 0,-1 0 0,0 0 0,0 0 0,0 0 0,0 0 0,0 1 0,0-1 0,1 0 0,-1 0 0,0 0 0,0 0 0,0 0 0,0 1 0,0-1 0,0 0 0,9 10 0,3 6 0,0 1 0,-2 0 0,0 1 0,13 33 0,-8-8 0,11 46 0,-26-87 0,1 0 0,-1-1 0,1 1 0,-1 0 0,1-1 0,-1 1 0,1-1 0,0 1 0,0-1 0,0 1 0,0-1 0,0 0 0,0 1 0,0-1 0,0 0 0,0 0 0,1 0 0,-1 1 0,1-2 0,-1 1 0,3 2 0,-2-3 0,0 0 0,0 1 0,0-1 0,0 0 0,0 0 0,0 0 0,0-1 0,0 1 0,0 0 0,0-1 0,0 1 0,0-1 0,0 0 0,0 1 0,3-3 0,3-2 0,1 0 0,-1-1 0,0 0 0,0-1 0,-1 0 0,8-9 0,17-25 0,48-79 0,-28 37 0,-60 102 0,1-1 0,-4 21 0,6-22 0,1-1 0,1 1 0,0-1 0,0 31 0,3-43 0,0-1 0,1 0 0,-1 0 0,1 1 0,0-1 0,0 0 0,0 0 0,0 0 0,0 0 0,1 0 0,-1 0 0,1 0 0,0 0 0,0-1 0,0 1 0,0-1 0,1 1 0,-1-1 0,1 0 0,-1 0 0,1 0 0,0 0 0,-1 0 0,1-1 0,0 1 0,0-1 0,1 0 0,-1 0 0,0 0 0,0 0 0,0-1 0,6 1 0,6 0 0,-1 0 0,1-2 0,-1 0 0,1 0 0,-1-1 0,17-5 0,22-8 0,-1-2 0,-1-2 0,0-2 0,-2-3 0,78-49 0,-126 72 0,22-14 0,32-28 0,-50 39 0,-1 0 0,1 0 0,-1 0 0,-1-1 0,1 1 0,-1-1 0,1 0 0,-1 0 0,-1 0 0,1-1 0,-1 1 0,0 0 0,0-1 0,1-6 0,-3 11 0,0-1 0,0 0 0,0 0 0,0 0 0,-1 1 0,1-1 0,0 0 0,-1 0 0,0 1 0,1-1 0,-1 0 0,0 1 0,0-1 0,0 1 0,0-1 0,0 1 0,0 0 0,0-1 0,-1 1 0,1 0 0,0 0 0,-1 0 0,1-1 0,-1 2 0,1-1 0,-1 0 0,0 0 0,1 0 0,-1 1 0,0-1 0,-2 0 0,-5-1 0,0 0 0,0 0 0,-1 1 0,-14-1 0,8 2 0,1 0 0,-1 2 0,0 0 0,1 0 0,0 2 0,-1 0 0,-19 8 0,27-9 0,1 0 0,0 0 0,-1 1 0,1 0 0,1 1 0,-1-1 0,1 1 0,0 0 0,0 1 0,0 0 0,1 0 0,0 0 0,0 0 0,0 1 0,1 0 0,-4 9 0,6-13 12,1 0-1,0 1 0,0-1 1,0 1-1,1-1 1,0 1-1,-1-1 0,1 1 1,0-1-1,0 1 0,1-1 1,-1 1-1,1-1 1,0 1-1,0-1 0,0 1 1,0-1-1,0 0 0,1 0 1,0 0-1,-1 1 1,1-2-1,0 1 0,1 0 1,-1 0-1,0-1 0,1 1 1,0-1-1,4 4 1,1 0-202,2 0 0,-1 0 1,1-1-1,0 0 0,0-1 1,0 0-1,0 0 1,14 2-1,14 1-6636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4.273"/>
    </inkml:context>
    <inkml:brush xml:id="br0">
      <inkml:brushProperty name="width" value="0.05" units="cm"/>
      <inkml:brushProperty name="height" value="0.05" units="cm"/>
      <inkml:brushProperty name="color" value="#FF0066"/>
    </inkml:brush>
  </inkml:definitions>
  <inkml:trace contextRef="#ctx0" brushRef="#br0">1 459 24575,'9'-20'0,"0"0"0,2 1 0,0 0 0,1 1 0,1 0 0,29-30 0,-36 42 0,0 1 0,0 1 0,0-1 0,0 1 0,1 0 0,0 0 0,0 1 0,0 0 0,0 0 0,8-1 0,-9 3 0,0 0 0,0 0 0,0 1 0,0 0 0,-1 0 0,1 1 0,0-1 0,0 1 0,0 1 0,-1-1 0,1 1 0,0 0 0,-1 0 0,9 5 0,-3-1 0,-1 1 0,0 1 0,0-1 0,-1 1 0,0 1 0,-1 0 0,1 0 0,-2 1 0,1 0 0,-2 0 0,1 1 0,-1-1 0,-1 1 0,0 1 0,0-1 0,-1 1 0,-1 0 0,0 0 0,0 0 0,-1 0 0,-1 0 0,0 1 0,-2 24 0,0-32 0,0 0 0,0 0 0,0-1 0,-1 1 0,1 0 0,-1 0 0,0-1 0,-1 1 0,1-1 0,-1 0 0,0 0 0,0 0 0,0 0 0,-1 0 0,1-1 0,-1 1 0,0-1 0,0 0 0,0 0 0,0-1 0,-6 4 0,6-4 0,0-1 0,0 1 0,-1-1 0,1 0 0,0 0 0,0-1 0,0 1 0,-1-1 0,1 0 0,0 0 0,-1 0 0,1-1 0,0 1 0,0-1 0,0 0 0,-1 0 0,1-1 0,0 1 0,0-1 0,1 0 0,-1 0 0,0 0 0,1-1 0,-1 1 0,-3-4 0,4 3 0,-1 0 0,1 0 0,0-1 0,1 1 0,-1-1 0,1 0 0,-1 0 0,1 0 0,0 0 0,0 0 0,1 0 0,-1 0 0,1 0 0,0-1 0,-1-5 0,2 2 0,0 0 0,0 1 0,1-1 0,0 1 0,0-1 0,0 1 0,1 0 0,4-11 0,3-2 0,1 0 0,0 0 0,1 1 0,2 1 0,17-22 0,3 2 0,1 3 0,1 0 0,2 3 0,1 1 0,2 1 0,85-46 0,-111 68 0,0 0 0,1 1 0,0 1 0,0 1 0,1 0 0,-1 1 0,1 1 0,19-2 0,-33 4 12,0 1 1,0 0-1,0 0 0,0 1 0,-1-1 0,1 0 1,0 1-1,0-1 0,0 1 0,-1-1 0,1 1 1,0 0-1,1 1 0,-2-2-4,-1 1 0,1-1 0,0 1 0,-1 0 1,1-1-1,-1 1 0,1 0 0,-1-1 0,1 1 0,-1 0 0,0 0 0,1-1 1,-1 1-1,0 0 0,0 0 0,0 0 0,1 0 0,-1-1 0,0 1 0,0 1 1,-1 2-152,1-1 1,-1 1 0,0-1 0,0 0-1,0 1 1,-1-1 0,1 0 0,-1 0 0,0 0-1,0 0 1,-3 4 0,-18 20-6684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3.841"/>
    </inkml:context>
    <inkml:brush xml:id="br0">
      <inkml:brushProperty name="width" value="0.05" units="cm"/>
      <inkml:brushProperty name="height" value="0.05" units="cm"/>
      <inkml:brushProperty name="color" value="#FF0066"/>
    </inkml:brush>
  </inkml:definitions>
  <inkml:trace contextRef="#ctx0" brushRef="#br0">14 7 24575,'0'0'0,"0"0"0,0 0 0,0 0 0,0-1 0,0 1 0,0 0 0,0 0 0,0 0 0,0 0 0,1-1 0,-1 1 0,0 0 0,0 0 0,0 0 0,0 0 0,0-1 0,0 1 0,0 0 0,-1 0 0,1 0 0,0 0 0,0-1 0,0 1 0,0 0 0,0 0 0,0 0 0,0 0 0,0-1 0,0 1 0,0 0 0,0 0 0,-1 0 0,1 0 0,0 0 0,0 0 0,0-1 0,0 1 0,0 0 0,-1 0 0,1 0 0,0 0 0,0 0 0,0 0 0,0 0 0,-1 0 0,1 0 0,0 0 0,0 0 0,0 0 0,0 0 0,-1 0 0,1 0 0,0 0 0,0 0 0,0 0 0,0 0 0,-1 0 0,1 0 0,0 0 0,0 0 0,0 0 0,0 0 0,-1 0 0,1 0 0,0 1 0,0-1 0,0 0 0,-1 1 0,0-1 0,1 1 0,-1 0 0,1 0 0,-1 0 0,1-1 0,-1 1 0,1 0 0,-1 0 0,1 0 0,0 0 0,-1 0 0,1 0 0,0 1 0,0 24 0,1 1 0,2-1 0,1 0 0,9 36 0,-4-19 0,120 642 0,-110-584-1365,-11-63-5461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4.757"/>
    </inkml:context>
    <inkml:brush xml:id="br0">
      <inkml:brushProperty name="width" value="0.05" units="cm"/>
      <inkml:brushProperty name="height" value="0.05" units="cm"/>
      <inkml:brushProperty name="color" value="#FF0066"/>
    </inkml:brush>
  </inkml:definitions>
  <inkml:trace contextRef="#ctx0" brushRef="#br0">25 59 24575,'-6'0'0,"-5"2"0,3-1 0,8-1 0,13-1 0,13-2 0,10-2 0,10 1 0,10-2 0,6 0 0,4 1 0,-1-2 0,-2-2 0,-4 0 0,-12 2-8191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5.157"/>
    </inkml:context>
    <inkml:brush xml:id="br0">
      <inkml:brushProperty name="width" value="0.05" units="cm"/>
      <inkml:brushProperty name="height" value="0.05" units="cm"/>
      <inkml:brushProperty name="color" value="#FF0066"/>
    </inkml:brush>
  </inkml:definitions>
  <inkml:trace contextRef="#ctx0" brushRef="#br0">17 12 24575,'-3'-6'0,"-1"1"0,1 5 0,0 7 0,1 12 0,3 10 0,2 10 0,1 9 0,-1 8 0,-1 9 0,-1 5 0,-3 4 0,-4 2 0,-1-13-8191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6.191"/>
    </inkml:context>
    <inkml:brush xml:id="br0">
      <inkml:brushProperty name="width" value="0.05" units="cm"/>
      <inkml:brushProperty name="height" value="0.05" units="cm"/>
      <inkml:brushProperty name="color" value="#FF0066"/>
    </inkml:brush>
  </inkml:definitions>
  <inkml:trace contextRef="#ctx0" brushRef="#br0">67 483 24575,'-1'-11'0,"1"8"0,0 0 0,0 0 0,0 1 0,0-1 0,0 0 0,1 0 0,-1 0 0,1 1 0,1-4 0,-2 6 0,0 0 0,0-1 0,0 1 0,0 0 0,0 0 0,0 0 0,0 0 0,0-1 0,0 1 0,0 0 0,1 0 0,-1 0 0,0 0 0,0 0 0,0-1 0,0 1 0,0 0 0,1 0 0,-1 0 0,0 0 0,0 0 0,0 0 0,0 0 0,1 0 0,-1 0 0,0 0 0,0 0 0,0 0 0,0 0 0,1 0 0,-1 0 0,0 0 0,0 0 0,0 0 0,1 0 0,-1 0 0,0 0 0,0 0 0,0 0 0,1 0 0,6 8 0,2 12 0,-5 6 0,0 0 0,-2 1 0,0 0 0,-2-1 0,-1 1 0,-1 0 0,-2-1 0,-6 28 0,-6-5 0,15-46 0,1-1 0,-1 0 0,0 0 0,0 0 0,0-1 0,-1 1 0,1 0 0,0 0 0,-1 0 0,1-1 0,-1 1 0,1-1 0,-1 1 0,0-1 0,0 0 0,1 0 0,-1 0 0,0 0 0,0 0 0,-4 1 0,5-2 0,1 0 0,-1 0 0,0 0 0,0 0 0,0 0 0,0 0 0,0 0 0,1-1 0,-1 1 0,0 0 0,0 0 0,1-1 0,-1 1 0,0-1 0,0 1 0,1-1 0,-1 1 0,0-1 0,1 1 0,-1-1 0,1 1 0,-2-2 0,-8-22 0,2-26 0,8 23 0,0 0 0,2 0 0,1 0 0,9-37 0,37-105 0,-46 158 0,12-37 0,2 1 0,37-72 0,-48 106 0,2 0 0,-1 1 0,2 0 0,-1 1 0,2 0 0,-1 0 0,2 1 0,-1 1 0,1-1 0,1 2 0,0-1 0,0 2 0,25-12 0,-30 16 0,0 1 0,0 0 0,0 0 0,1 1 0,-1 0 0,1 1 0,-1-1 0,0 1 0,1 1 0,-1 0 0,1 0 0,-1 0 0,0 1 0,0 0 0,1 0 0,-1 0 0,-1 1 0,1 1 0,0-1 0,-1 1 0,0 0 0,0 0 0,0 1 0,0 0 0,0 0 0,-1 0 0,0 0 0,-1 1 0,1 0 0,-1 0 0,0 1 0,0-1 0,-1 1 0,0 0 0,0-1 0,0 1 0,-1 1 0,0-1 0,-1 0 0,1 0 0,-2 1 0,1-1 0,-1 1 0,0-1 0,0 1 0,-3 13 0,0-9 0,0-1 0,0 0 0,-1 0 0,-1 0 0,0-1 0,0 1 0,-1-1 0,-9 11 0,4-6 0,-2-1 0,0 0 0,0-1 0,-24 18 0,1-6 0,-2-2 0,0-1 0,-63 25 0,27-18 0,74-29 0,0 0 0,-1 0 0,1 0 0,0 0 0,0 0 0,0 0 0,0 0 0,-1 0 0,1 0 0,0 0 0,0 0 0,0 0 0,0 0 0,-1 0 0,1 0 0,0 0 0,0 0 0,0 0 0,0 1 0,0-1 0,-1 0 0,1 0 0,0 0 0,0 0 0,0 0 0,0 0 0,0 1 0,0-1 0,0 0 0,0 0 0,-1 0 0,1 0 0,0 0 0,0 1 0,0-1 0,0 0 0,0 0 0,0 0 0,0 0 0,0 1 0,0-1 0,0 0 0,0 0 0,0 0 0,0 0 0,0 1 0,0-1 0,0 0 0,0 0 0,0 0 0,1 0 0,-1 1 0,0-1 0,0 0 0,0 0 0,0 0 0,0 0 0,16 7 0,37 4 0,-33-7 0,17 5 0,1 2 0,49 21 0,-66-23 0,1 2 0,-2 1 0,0 0 0,0 2 0,21 18 0,11 16-1365,-33-30-5461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7.214"/>
    </inkml:context>
    <inkml:brush xml:id="br0">
      <inkml:brushProperty name="width" value="0.05" units="cm"/>
      <inkml:brushProperty name="height" value="0.05" units="cm"/>
      <inkml:brushProperty name="color" value="#FF0066"/>
    </inkml:brush>
  </inkml:definitions>
  <inkml:trace contextRef="#ctx0" brushRef="#br0">147 217 24575,'-5'-3'0,"1"-1"0,-1 1 0,1 1 0,-1-1 0,0 1 0,-9-4 0,9 5 0,1-1 0,-1 0 0,1 0 0,0-1 0,-1 1 0,1-1 0,-4-3 0,9 6 0,-1-1 0,0 1 0,0 0 0,0-1 0,0 1 0,1 0 0,-1-1 0,0 1 0,0 0 0,1 0 0,-1-1 0,0 1 0,1 0 0,-1-1 0,0 1 0,1 0 0,-1 0 0,0 0 0,1 0 0,-1-1 0,0 1 0,1 0 0,-1 0 0,0 0 0,1 0 0,-1 0 0,1 0 0,-1 0 0,0 0 0,1 0 0,-1 0 0,1 0 0,-1 0 0,0 0 0,1 0 0,19-2 0,44 2 0,-19 0 0,47-6 0,-79 4 0,-1 0 0,1-1 0,0 0 0,-1-1 0,0 0 0,0-1 0,0 0 0,14-10 0,-24 14 0,1 0 0,-1-1 0,0 0 0,0 0 0,0 0 0,0 0 0,0 0 0,0 0 0,0 0 0,-1 0 0,1-1 0,-1 1 0,0-1 0,1 1 0,-1-1 0,0 1 0,0-5 0,-1 5 0,0 1 0,0-1 0,0 0 0,0 0 0,-1 1 0,1-1 0,0 0 0,-1 1 0,0-1 0,1 0 0,-1 1 0,0-1 0,0 1 0,0-1 0,0 1 0,0 0 0,0-1 0,0 1 0,-1 0 0,1 0 0,0 0 0,-1 0 0,1 0 0,-1 0 0,1 0 0,-1 0 0,1 0 0,-4 0 0,-6-3 0,0 0 0,0 1 0,0 0 0,-1 1 0,1 0 0,-1 1 0,0 1 0,1-1 0,-1 2 0,1 0 0,-1 0 0,1 1 0,-1 0 0,-10 5 0,5-2 0,1 1 0,0 0 0,0 2 0,1 0 0,0 0 0,0 2 0,1-1 0,-23 22 0,28-22 0,1-1 0,1 1 0,0 0 0,0 1 0,0-1 0,1 1 0,1 1 0,0-1 0,0 1 0,1 0 0,-5 22 0,7-27 0,2 0 0,-1 0 0,1 0 0,0 0 0,0 0 0,0 0 0,1 0 0,0 0 0,0 0 0,1 0 0,-1 0 0,1 0 0,1 0 0,-1-1 0,1 1 0,0-1 0,0 0 0,0 0 0,1 0 0,0 0 0,0-1 0,0 1 0,1-1 0,6 5 0,3 1 0,1-1 0,-1-1 0,2 0 0,-1-1 0,1 0 0,0-2 0,0 0 0,26 5 0,-2-4 0,1-1 0,58-2 0,-18-6 0,0-4 0,-1-3 0,0-3 0,-1-5 0,-1-2 0,107-44 0,-144 48 0,57-32 0,-87 42 0,-1 0 0,1-1 0,-2-1 0,1 0 0,-1 0 0,0 0 0,0-1 0,-1-1 0,0 1 0,7-14 0,-13 19 0,0 1 0,0-1 0,-1 0 0,1 0 0,-1 0 0,0 0 0,-1 0 0,1 0 0,-1 0 0,1 0 0,-1-1 0,0 1 0,-1 0 0,1 0 0,-1 0 0,0 0 0,-2-8 0,1 7 0,-1-1 0,0 0 0,0 1 0,0-1 0,-1 1 0,0 0 0,0 0 0,0 1 0,-1-1 0,1 1 0,-7-5 0,4 5 0,1-1 0,-1 1 0,0 0 0,-1 0 0,1 1 0,-1 0 0,0 1 0,-13-4 0,16 5 0,-1 1 0,1-1 0,0 1 0,-1 0 0,1 0 0,0 0 0,0 1 0,-1 0 0,1 0 0,0 0 0,0 1 0,0 0 0,-7 3 0,1 2 0,1 0 0,0 1 0,1 0 0,-1 0 0,2 1 0,-1 1 0,1-1 0,0 1 0,1 1 0,-10 18 0,6-6 0,0 0 0,1 1 0,2 0 0,-8 31 0,15-50 0,0-1 0,0 1 0,1-1 0,-1 0 0,1 1 0,0-1 0,0 1 0,0-1 0,1 1 0,0-1 0,0 1 0,0-1 0,0 0 0,1 1 0,-1-1 0,5 7 0,-3-7 0,0-1 0,0 0 0,0 0 0,0 0 0,0 0 0,1 0 0,-1-1 0,1 1 0,0-1 0,0 0 0,0 0 0,0-1 0,0 1 0,0-1 0,0 0 0,1 0 0,5 0 0,19 3 0,2-2 0,-1-1 0,0-1 0,0-2 0,0-1 0,0-1 0,-1-2 0,1-1 0,-1-1 0,-1-2 0,1 0 0,-2-2 0,30-18 0,-40 20 0,-2-1 0,1 0 0,16-18 0,-26 23 0,0 0 0,-1 0 0,1-1 0,-1 0 0,-1 0 0,1-1 0,-1 1 0,0-1 0,4-12 0,-8 18 0,1 0 0,0 1 0,-1-1 0,0 0 0,1 0 0,-1 0 0,0 0 0,0 0 0,0 0 0,0 1 0,0-1 0,0 0 0,-1 0 0,1 0 0,-1 0 0,1 0 0,-1 1 0,1-1 0,-1 0 0,0 0 0,-2-2 0,2 3 0,-1 0 0,1 0 0,0 0 0,-1 0 0,1 0 0,0 0 0,-1 1 0,1-1 0,-1 1 0,1-1 0,-1 1 0,1-1 0,-1 1 0,0 0 0,1 0 0,-1 0 0,1 0 0,-1 0 0,0 0 0,-1 1 0,0-1 0,1 1 0,-1-1 0,0 1 0,1 0 0,0 0 0,-1 0 0,1 0 0,0 0 0,-1 0 0,1 1 0,0-1 0,0 1 0,0-1 0,0 1 0,0 0 0,1 0 0,-1 0 0,0 0 0,1 0 0,-1 0 0,1 1 0,0-1 0,0 0 0,0 1 0,0-1 0,0 0 0,1 1 0,-1 0 0,1-1 0,-1 1 0,1 2 0,0-3 0,1 1 0,0-1 0,0 0 0,-1 1 0,1-1 0,1 0 0,-1 0 0,0 0 0,0 0 0,1 0 0,-1 0 0,1 0 0,0 0 0,0-1 0,-1 1 0,1-1 0,0 1 0,0-1 0,0 0 0,0 1 0,1-1 0,3 1 0,5 2 0,1 1 0,-1-2 0,13 3 0,69 9 0,139 6 0,-135-15 0,-81-5 0,-1 0 0,26-3 0,-34 1 0,0 0 0,1-1 0,-1 0 0,0 0 0,0-1 0,-1 0 0,12-6 0,-12 5 0,0 1 0,1 0 0,-1 0 0,1 1 0,0 0 0,0 0 0,0 1 0,0-1 0,0 2 0,0-1 0,0 1 0,1 0 0,-1 0 0,7 2 0,7 2 0,0 1 0,-1 2 0,27 11 0,20 7 0,-25-15 57,1 0 0,0-3 0,0-2 0,1-1 0,81-5 0,-14-9-911,116-25 1,-186 27-5973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17.633"/>
    </inkml:context>
    <inkml:brush xml:id="br0">
      <inkml:brushProperty name="width" value="0.05" units="cm"/>
      <inkml:brushProperty name="height" value="0.05" units="cm"/>
      <inkml:brushProperty name="color" value="#FF0066"/>
    </inkml:brush>
  </inkml:definitions>
  <inkml:trace contextRef="#ctx0" brushRef="#br0">1 53 24575,'86'0'0,"62"0"0,46 0 0,37 0-4287,26 0 4287,22-3 0,15-1 0,8-3 0,5 1 0,-1 0 0,-7-1 0,23 0 0,13 2 0,-32 2 0,-57 0 0,-61 2 0,-62 1-3904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22.009"/>
    </inkml:context>
    <inkml:brush xml:id="br0">
      <inkml:brushProperty name="width" value="0.05" units="cm"/>
      <inkml:brushProperty name="height" value="0.05" units="cm"/>
      <inkml:brushProperty name="color" value="#FF0066"/>
    </inkml:brush>
  </inkml:definitions>
  <inkml:trace contextRef="#ctx0" brushRef="#br0">302 154 24575,'-79'-2'0,"35"0"0,-1 2 0,-51 7 0,69 1 0,17-1 0,10-7 0,0 1 0,0-1 0,0 0 0,0 0 0,0 1 0,0-1 0,0 0 0,0 1 0,0-1 0,0 0 0,0 0 0,0 1 0,0-1 0,1 0 0,-1 0 0,0 1 0,0-1 0,0 0 0,0 0 0,1 0 0,-1 1 0,0-1 0,0 0 0,0 0 0,1 0 0,-1 0 0,0 0 0,0 1 0,1-1 0,-1 0 0,0 0 0,0 0 0,1 0 0,-1 0 0,0 0 0,1 0 0,-1 0 0,1 0 0,9 2 0,0 0 0,0-1 0,0 0 0,0 0 0,0-1 0,1-1 0,9-1 0,6 0 0,479-49 13,-300 26-191,70-7-116,462-41-239,-723 73 616,-15 2 124,-24 3 330,-202 17-1737,163-18-5626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22.398"/>
    </inkml:context>
    <inkml:brush xml:id="br0">
      <inkml:brushProperty name="width" value="0.05" units="cm"/>
      <inkml:brushProperty name="height" value="0.05" units="cm"/>
      <inkml:brushProperty name="color" value="#FF0066"/>
    </inkml:brush>
  </inkml:definitions>
  <inkml:trace contextRef="#ctx0" brushRef="#br0">52 197 24575,'-38'0'0,"25"0"0,20 0 0,411-22-696,-232 9 230,1245-61-1874,-343 20 1037,-1050 53 1404,-22 1 70,-1 0-1,1-2 1,-1 0 0,28-7 0,-43 9-149,0 0 0,0 0 0,0 0 0,0 0 0,0 0 0,0 0 0,0 0 0,0 0 0,0 0 0,0 0 1,0 0-1,0 0 0,0 0 0,0 0 0,0 0 0,-1 0 0,1 0 0,0 0 0,0 0 0,0 0 1,0 0-1,0 0 0,0 0 0,0-1 0,0 1 0,0 0 0,0 0 0,0 0 0,0 0 0,0 0 1,0 0-1,0 0 0,0 0 0,0 0 0,0 0 0,0 0 0,0 0 0,0 0 0,0 0 0,0-1 1,0 1-1,0 0 0,0 0 0,0 0 0,0 0 0,0 0 0,0 0 0,0 0 0,0 0 0,0 0 0,1 0 1,-1 0-1,0 0 0,0 0 0,0 0 0,0 0 0,0 0 0,0 0 0,0 0 0,0 0 0,0 0 1,0 0-1,0-1 0,-10-2 795,-14-2-286,-9 1-1026,-1 0-6113</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26.198"/>
    </inkml:context>
    <inkml:brush xml:id="br0">
      <inkml:brushProperty name="width" value="0.05" units="cm"/>
      <inkml:brushProperty name="height" value="0.05" units="cm"/>
      <inkml:brushProperty name="color" value="#FF0066"/>
    </inkml:brush>
  </inkml:definitions>
  <inkml:trace contextRef="#ctx0" brushRef="#br0">271 440 24575,'-14'1'0,"-1"0"0,1 2 0,0 0 0,-14 5 0,-11 2 0,-11-2 0,28-4 0,1 0 0,-32 10 0,53-14 0,0 0 0,0 0 0,0 0 0,0 0 0,0 0 0,0 0 0,0 0 0,0 0 0,0 0 0,0 0 0,1 0 0,-1 0 0,0 0 0,0 0 0,0 0 0,0 1 0,0-1 0,0 0 0,0 0 0,0 0 0,0 0 0,0 0 0,0 0 0,0 0 0,0 0 0,0 0 0,0 0 0,0 0 0,0 0 0,0 0 0,0 1 0,0-1 0,0 0 0,0 0 0,0 0 0,0 0 0,0 0 0,0 0 0,0 0 0,0 0 0,0 0 0,0 0 0,0 0 0,0 0 0,0 0 0,0 1 0,0-1 0,15 1 0,24-1 0,5393-375-9764,-4824 326 9713,340-24 1485,-914 71-506,-27 3 1877,-15 2-1650,-17 2 282,-79 2 220,45-4-1258,57-3-399,0 0 0,0 0 0,1 0 0,-1 0 0,0 0 0,1 1 0,-1-1 0,0 1 0,1-1 0,-1 1 0,0-1 0,1 1 0,-1 0 0,1 0 0,-1 0 0,1 0 0,0 0 0,-1 0 0,1 0 0,-2 2 0,2-1 0,1 0 0,-1 1 0,1-1 0,0 0 0,-1 0 0,1 1 0,0-1 0,0 0 0,0 1 0,1-1 0,-1 0 0,1 1 0,-1-1 0,2 3 0,22 107 0,-5 2 0,4 125 0,-11 231 0,-12-427 0,-4 1658-2849,-28-732 2058,-2 354-329,34-1287 1305,4 126 2436,-2-137-2230,1 0 0,2 0-1,0 0 1,11 29 0,-16-52-391,9 17 0,-5-14 0,-1-13 0,-1-9-1365,-2-2-5461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26.569"/>
    </inkml:context>
    <inkml:brush xml:id="br0">
      <inkml:brushProperty name="width" value="0.05" units="cm"/>
      <inkml:brushProperty name="height" value="0.05" units="cm"/>
      <inkml:brushProperty name="color" value="#FF0066"/>
    </inkml:brush>
  </inkml:definitions>
  <inkml:trace contextRef="#ctx0" brushRef="#br0">1 0 24575,'29'29'0,"27"37"0,-1 13 0,-1-1 0,-46-67 0,0-2 0,1 1 0,0-1 0,1-1 0,12 9 0,-17-13-195,1-1 0,-1 0 0,1-1 0,0 1 0,0-1 0,10 2 0,8 0-6631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26.940"/>
    </inkml:context>
    <inkml:brush xml:id="br0">
      <inkml:brushProperty name="width" value="0.05" units="cm"/>
      <inkml:brushProperty name="height" value="0.05" units="cm"/>
      <inkml:brushProperty name="color" value="#FF0066"/>
    </inkml:brush>
  </inkml:definitions>
  <inkml:trace contextRef="#ctx0" brushRef="#br0">527 24 24575,'-2'-2'0,"0"0"0,0 0 0,0 0 0,0 0 0,-1 0 0,1 1 0,0-1 0,-1 1 0,1 0 0,-1 0 0,0 0 0,1 0 0,-1 0 0,0 0 0,0 1 0,0-1 0,1 1 0,-5-1 0,4 2 0,-1 0 0,1 0 0,0 0 0,0 0 0,0 0 0,0 1 0,0-1 0,0 1 0,0 0 0,0 0 0,1 0 0,-1 0 0,1 0 0,-1 1 0,-2 3 0,-25 30 0,-27 44 0,-10 14 0,-9-7 0,-114 105 0,184-187-1365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4.341"/>
    </inkml:context>
    <inkml:brush xml:id="br0">
      <inkml:brushProperty name="width" value="0.05" units="cm"/>
      <inkml:brushProperty name="height" value="0.05" units="cm"/>
      <inkml:brushProperty name="color" value="#FF0066"/>
    </inkml:brush>
  </inkml:definitions>
  <inkml:trace contextRef="#ctx0" brushRef="#br0">291 69 24575,'-15'-17'0,"14"15"0,0 0 0,-1 0 0,1 0 0,-1 0 0,1 0 0,-1 1 0,0-1 0,1 1 0,-1-1 0,0 1 0,0 0 0,0-1 0,0 1 0,0 0 0,-1 0 0,1 1 0,0-1 0,0 0 0,-1 1 0,1-1 0,0 1 0,-1 0 0,1 0 0,-3 0 0,-1 1 0,1 0 0,-1 1 0,0 0 0,1 0 0,-1 0 0,1 1 0,0 0 0,0 0 0,0 0 0,0 1 0,-7 6 0,-5 6 0,-22 27 0,38-42 0,-89 116 0,83-106 0,9-8 0,15-17 0,39-63 0,-41 54 0,1 0 0,2 1 0,0 1 0,23-21 0,-37 39 0,0 0 0,-1 0 0,1 1 0,0-1 0,0 1 0,0 0 0,1 0 0,-1 0 0,1 1 0,-1-1 0,1 1 0,-1 0 0,1 1 0,-1-1 0,1 1 0,0 0 0,-1 0 0,9 1 0,-6 1 0,1 0 0,-1 0 0,0 1 0,0 0 0,0 0 0,-1 1 0,1 0 0,-1 0 0,0 0 0,0 1 0,5 5 0,18 19-455,-2 1 0,30 41 0,-25-27-6371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1.049"/>
    </inkml:context>
    <inkml:brush xml:id="br0">
      <inkml:brushProperty name="width" value="0.05" units="cm"/>
      <inkml:brushProperty name="height" value="0.05" units="cm"/>
      <inkml:brushProperty name="color" value="#FF0066"/>
    </inkml:brush>
  </inkml:definitions>
  <inkml:trace contextRef="#ctx0" brushRef="#br0">242 284 24575,'-41'2'0,"-80"15"0,87-11 0,2 3 0,19-2 0,13-6 0,0-1 0,0 0 0,-1 0 0,1 1 0,0-1 0,0 0 0,0 0 0,0 1 0,0-1 0,0 0 0,0 0 0,0 1 0,0-1 0,0 0 0,0 0 0,0 1 0,0-1 0,1 0 0,-1 0 0,0 1 0,0-1 0,0 0 0,0 0 0,0 0 0,0 1 0,1-1 0,-1 0 0,0 0 0,0 0 0,0 1 0,0-1 0,1 0 0,-1 0 0,0 0 0,0 0 0,1 0 0,-1 1 0,0-1 0,0 0 0,1 0 0,-1 0 0,0 0 0,0 0 0,1 0 0,6 3 0,0-1 0,1 0 0,-1-1 0,1 1 0,-1-1 0,14 0 0,-10-1 0,265 0-183,1-23-189,-200 16 270,1844-225-3952,-1859 223 4081,2 1 140,-1-3-1,86-27 0,-127 28-746,-14 3-2846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1.418"/>
    </inkml:context>
    <inkml:brush xml:id="br0">
      <inkml:brushProperty name="width" value="0.05" units="cm"/>
      <inkml:brushProperty name="height" value="0.05" units="cm"/>
      <inkml:brushProperty name="color" value="#FF0066"/>
    </inkml:brush>
  </inkml:definitions>
  <inkml:trace contextRef="#ctx0" brushRef="#br0">15 89 24575,'-3'-6'0,"0"-4"0,-1-4 0,1-2 0,1-2 0,7 3 0,7 7 0,8 7 0,9 13 0,9 12 0,3 18 0,0 14 0,-7 19 0,-11 19 0,-25 17 0,-34 17 0,-46 17-885,-9-18-6421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3.189"/>
    </inkml:context>
    <inkml:brush xml:id="br0">
      <inkml:brushProperty name="width" value="0.05" units="cm"/>
      <inkml:brushProperty name="height" value="0.05" units="cm"/>
      <inkml:brushProperty name="color" value="#FF0066"/>
    </inkml:brush>
  </inkml:definitions>
  <inkml:trace contextRef="#ctx0" brushRef="#br0">78 261 24575,'1'-3'0,"0"1"0,-1-1 0,1 0 0,-1 0 0,0 1 0,0-1 0,0 0 0,0 0 0,0 0 0,0 1 0,-1-1 0,0-4 0,-13-36 0,10 33 0,-20-50 0,15 42 0,2 0 0,0 0 0,-6-30 0,14 42 0,5 12 0,7 13 0,40 78 0,63 162 0,-60-127 0,-36-86 0,117 243 0,-131-276 0,1-1 0,1-1 0,0 1 0,15 16 0,-22-26 0,1 0 0,0-1 0,-1 1 0,1 0 0,0-1 0,0 1 0,0-1 0,0 0 0,0 0 0,0 0 0,1 0 0,-1 0 0,0 0 0,1 0 0,-1-1 0,0 1 0,1-1 0,-1 0 0,1 1 0,-1-1 0,1 0 0,-1 0 0,0-1 0,1 1 0,-1-1 0,1 1 0,-1-1 0,0 0 0,0 1 0,1-1 0,-1-1 0,0 1 0,0 0 0,3-3 0,3-2 0,-1-2 0,0 1 0,0-1 0,0 0 0,-1 0 0,-1 0 0,1-1 0,4-12 0,31-82 0,-34 85 0,105-375 0,-39 118 0,-62 245 0,-6 20 0,-4 17 0,-4 20 0,-228 1006 0,166-791 0,-26 113 0,74-272 0,4 1 0,-3 109 0,15-181 0,1 23 0,0-33 0,0 0 0,0 0 0,0 0 0,1 0 0,-1 0 0,1 0 0,-1 0 0,1 0 0,0-1 0,0 1 0,-1 0 0,4 3 0,-4-5 0,0 0 0,0 0 0,0 0 0,0 0 0,1 1 0,-1-1 0,0 0 0,0 0 0,0 0 0,1 0 0,-1 0 0,0 0 0,0 0 0,1 0 0,-1 0 0,0 0 0,0 0 0,1 0 0,-1 0 0,0 0 0,0 0 0,0 0 0,1 0 0,-1 0 0,0 0 0,0 0 0,0 0 0,1 0 0,-1-1 0,0 1 0,0 0 0,0 0 0,1 0 0,-1 0 0,0 0 0,0-1 0,0 1 0,0 0 0,0 0 0,1 0 0,-1-1 0,0 1 0,0 0 0,0-1 0,6-10 0,0-10 55,5-34 0,-5 24-1530,3-14-5351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3.586"/>
    </inkml:context>
    <inkml:brush xml:id="br0">
      <inkml:brushProperty name="width" value="0.05" units="cm"/>
      <inkml:brushProperty name="height" value="0.05" units="cm"/>
      <inkml:brushProperty name="color" value="#FF0066"/>
    </inkml:brush>
  </inkml:definitions>
  <inkml:trace contextRef="#ctx0" brushRef="#br0">468 52 24575,'2'-2'0,"0"0"0,0 0 0,0 0 0,0 0 0,0 0 0,0-1 0,-1 1 0,1-1 0,-1 1 0,0-1 0,0 1 0,0-1 0,0 0 0,0 1 0,0-1 0,0-4 0,-1 7 0,0 0 0,0 0 0,0-1 0,0 1 0,0 0 0,0 0 0,0 0 0,0-1 0,0 1 0,0 0 0,0 0 0,0-1 0,0 1 0,0 0 0,0 0 0,0 0 0,0-1 0,0 1 0,0 0 0,0 0 0,-1 0 0,1-1 0,0 1 0,0 0 0,0 0 0,0 0 0,0 0 0,-1 0 0,1-1 0,0 1 0,0 0 0,0 0 0,0 0 0,-1 0 0,1 0 0,0 0 0,0 0 0,-1 0 0,1 0 0,0-1 0,0 1 0,0 0 0,-1 0 0,1 0 0,0 0 0,0 0 0,0 0 0,-1 1 0,1-1 0,0 0 0,0 0 0,-1 0 0,1 0 0,0 0 0,0 0 0,0 0 0,-1 0 0,1 0 0,0 1 0,0-1 0,0 0 0,0 0 0,-1 0 0,1 0 0,0 1 0,-11 12 0,0 11 0,1-1 0,2 1 0,0 1 0,-4 24 0,3-13 0,-152 685-340,27 6-166,79-415 429,38-223 77,-29 203 0,44-260-1211,4-10-4846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4.195"/>
    </inkml:context>
    <inkml:brush xml:id="br0">
      <inkml:brushProperty name="width" value="0.05" units="cm"/>
      <inkml:brushProperty name="height" value="0.05" units="cm"/>
      <inkml:brushProperty name="color" value="#FF0066"/>
    </inkml:brush>
  </inkml:definitions>
  <inkml:trace contextRef="#ctx0" brushRef="#br0">35 361 24575,'1'-106'0,"8"190"0,-4 0 0,-6 98 0,-28 168 0,22-275 0,-6 143 0,13-214 0,1 0 0,-1 0 0,0 0 0,1 0 0,0 0 0,0 0 0,0-1 0,2 5 0,-3-7 0,1-1 0,-1 1 0,0-1 0,0 0 0,1 1 0,-1-1 0,0 1 0,1-1 0,-1 0 0,0 0 0,1 1 0,-1-1 0,1 0 0,-1 1 0,1-1 0,-1 0 0,0 0 0,1 0 0,-1 0 0,1 1 0,-1-1 0,1 0 0,-1 0 0,1 0 0,-1 0 0,1 0 0,1-1 0,-1 1 0,0-1 0,1 1 0,-1-1 0,0 1 0,0-1 0,0 0 0,0 0 0,1 0 0,-1 0 0,0 0 0,0 0 0,1-2 0,8-10 0,0 0 0,-1-1 0,13-29 0,18-52 0,-32 75 0,53-157 0,38-183 0,-54 182 0,-41 163 0,0-3 0,1 0 0,1 0 0,0 0 0,2 1 0,9-17 0,-17 33 0,1 0 0,-1 0 0,1 0 0,-1 0 0,1 0 0,0 0 0,-1 0 0,1 1 0,0-1 0,0 0 0,-1 0 0,1 1 0,0-1 0,0 0 0,0 1 0,0-1 0,0 1 0,0-1 0,0 1 0,0 0 0,0-1 0,0 1 0,2 0 0,-1 0 0,-1 1 0,0-1 0,0 1 0,0-1 0,1 1 0,-1-1 0,0 1 0,0 0 0,0 0 0,0-1 0,0 1 0,-1 0 0,1 0 0,0 0 0,0 0 0,0 0 0,0 2 0,5 7 0,-1 0 0,-1 1 0,6 17 0,-8-21 0,57 197 0,-7-18 0,-36-139 0,42 86 0,-55-126 0,14 24 0,24 37 0,-35-61 0,-1 1 0,1-1 0,0 0 0,1-1 0,0 1 0,0-1 0,0 0 0,0-1 0,1 0 0,9 4 0,-14-7 0,0-1 0,-1 0 0,1-1 0,0 1 0,0 0 0,0-1 0,0 0 0,0 0 0,1 0 0,-1 0 0,0 0 0,0 0 0,0-1 0,0 0 0,0 1 0,-1-1 0,1 0 0,0 0 0,0-1 0,0 1 0,-1-1 0,1 1 0,-1-1 0,1 0 0,-1 0 0,0 0 0,1 0 0,-1 0 0,3-5 0,4-5 0,-1 0 0,1-1 0,-2-1 0,10-21 0,23-63 0,36-131 0,8-108 0,-69 267 0,8-77 0,-22 110 0,-1 36 0,0 1 0,0-1 0,0 0 0,0 1 0,0-1 0,-1 1 0,1-1 0,0 0 0,0 1 0,0-1 0,0 1 0,-1-1 0,1 1 0,0-1 0,0 1 0,-1-1 0,1 1 0,0-1 0,-1 1 0,1-1 0,-1 1 0,1-1 0,-1 1 0,1 0 0,-1-1 0,1 1 0,-1 0 0,1-1 0,-1 1 0,1 0 0,-1 0 0,1 0 0,-1-1 0,0 1 0,1 0 0,-1 0 0,1 0 0,-1 0 0,0 0 0,1 0 0,-1 0 0,1 0 0,-1 0 0,1 1 0,-1-1 0,0 0 0,1 0 0,-1 0 0,1 1 0,-1-1 0,1 0 0,-1 1 0,-6 4-153,0 0-1,1 0 0,-1 1 0,-9 10 1,13-12-444,-21 23-6229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44.943"/>
    </inkml:context>
    <inkml:brush xml:id="br0">
      <inkml:brushProperty name="width" value="0.05" units="cm"/>
      <inkml:brushProperty name="height" value="0.05" units="cm"/>
      <inkml:brushProperty name="color" value="#FF0066"/>
    </inkml:brush>
  </inkml:definitions>
  <inkml:trace contextRef="#ctx0" brushRef="#br0">6472 864 24575,'-26'-49'0,"-1"1"0,-3 1 0,-1 1 0,-3 2 0,-1 2 0,-3 1 0,-1 1 0,-2 3 0,-1 1 0,-2 2 0,-1 2 0,-78-41 0,30 28-452,-1 3-1,-3 5 0,0 4 1,-177-34-1,97 37-679,-341-10 0,279 40 182,0 11 0,-410 72-1,370-25-696,-535 189-1,584-157 1460,5 10-1,-326 198 0,412-209 5,4 5 0,5 7 1,4 5-1,-198 216 0,259-244 172,2 4 0,-52 90 0,75-102 79,2 1 0,4 2 1,-27 87-1,43-103 0,3 0 1,2 1-1,3 1 0,-5 108 1,15-117-45,3-1 1,1 0-1,2 0 1,3 0 0,2-1-1,22 64 1,-13-61-24,2-1 0,2-1 0,2-1 0,2-2 0,46 59 0,-29-51 0,2-2 0,2-3 0,94 74 0,-63-64 0,3-4 0,94 47 0,189 59 0,-193-102 144,3-8 1,2-8-1,249 28 1,-178-48 30,485-17 0,-481-24-336,0-12 0,-3-10 0,-1-11 0,450-156 0,-498 128 188,-3-8 0,191-119-1,-229 109-106,-5-8-1,231-204 0,-280 211-411,177-214 0,-228 240 528,-2-3 0,-4-2 0,-4-2 0,41-98 0,-68 132 54,-1 0 0,-3-2 0,-2 1 0,-2-2 1,-1 0-1,2-68 0,-11 80-27,-1 1 0,-2-1 0,-1 1 0,-1 0 0,-3 0 0,0 0 1,-2 1-1,-2 1 0,-22-46 0,12 38-8,-2 0 1,-2 2-1,-1 1 1,-55-58-1,35 49 153,-1 2 1,-99-69-1,45 49 57,-3 5 0,-3 4-1,-143-53 1,60 40-558,-339-74-1,-200 25-901,364 79 3829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7.359"/>
    </inkml:context>
    <inkml:brush xml:id="br0">
      <inkml:brushProperty name="width" value="0.05" units="cm"/>
      <inkml:brushProperty name="height" value="0.05" units="cm"/>
      <inkml:brushProperty name="color" value="#FF0066"/>
    </inkml:brush>
  </inkml:definitions>
  <inkml:trace contextRef="#ctx0" brushRef="#br0">287 167 24575,'-2'-2'0,"0"0"0,0 0 0,0 0 0,0 0 0,1-1 0,-1 1 0,1-1 0,-1 1 0,1-1 0,0 0 0,0 1 0,0-1 0,0 0 0,1 0 0,-1 0 0,1 0 0,0 0 0,0 0 0,0-3 0,1 0 0,1-1 0,0 1 0,0 0 0,1 0 0,0 0 0,0 0 0,5-8 0,-7 13 0,-1 0 0,1 0 0,0 0 0,0 0 0,-1 0 0,1 0 0,0 0 0,-1-1 0,0 1 0,1 0 0,-1 0 0,1-1 0,-1 1 0,0 0 0,0-1 0,0 1 0,0 0 0,0-1 0,0 1 0,0 0 0,-1-1 0,1 1 0,0 0 0,-1 0 0,1-1 0,-1 1 0,1 0 0,-1 0 0,1 0 0,-1 0 0,0-1 0,0 1 0,0 0 0,1 0 0,-1 0 0,0 1 0,0-1 0,0 0 0,-1 0 0,0-1 0,-2 1 0,1 0 0,-1 0 0,0 0 0,1 0 0,-1 0 0,1 1 0,-1-1 0,0 1 0,0 0 0,1 0 0,-1 0 0,0 1 0,-6 1 0,-3 2 0,1 0 0,0 1 0,0 1 0,1 0 0,0 0 0,0 1 0,0 0 0,1 1 0,0 0 0,0 1 0,1 0 0,0 1 0,1-1 0,0 2 0,0-1 0,-6 13 0,7-10 0,1-1 0,1 1 0,-1 0 0,2 0 0,0 0 0,1 1 0,0-1 0,1 1 0,0 0 0,1 0 0,1-1 0,0 1 0,1 0 0,5 25 0,4-1 0,1-1 0,2-1 0,19 37 0,62 102 0,-22-43 0,48 127 0,-92-188 0,32 129 0,-51-161 0,-2 1 0,-2 0 0,-1 1 0,-2-1 0,-2 0 0,-10 77 0,6-97 0,0-1 0,-2 0 0,0 0 0,-1-1 0,0 1 0,-21 32 0,21-40 0,-2 1 0,0-1 0,0 0 0,-1-1 0,0 0 0,0-1 0,-1 0 0,-1 0 0,0-1 0,-20 10 0,24-14 0,-1-1 0,0 1 0,0-2 0,0 1 0,0-1 0,-1-1 0,1 1 0,-1-2 0,1 1 0,0-1 0,-13-2 0,18 2 0,-1-1 0,0 0 0,1 0 0,0 0 0,-1-1 0,1 1 0,0-1 0,0 0 0,0 0 0,0-1 0,0 1 0,0-1 0,0 0 0,1 0 0,0 0 0,-1 0 0,1 0 0,0-1 0,1 0 0,-1 0 0,1 1 0,0-1 0,-1-1 0,-1-7 0,3 9 0,0 0 0,0 0 0,0 0 0,1 0 0,0 0 0,0 0 0,0 0 0,0 0 0,0 0 0,0 0 0,1 0 0,-1 0 0,1 0 0,0 0 0,0 0 0,0 0 0,0 0 0,1 0 0,-1 0 0,1 1 0,0-1 0,0 1 0,-1-1 0,2 1 0,-1 0 0,0 0 0,0 0 0,1 0 0,-1 0 0,1 0 0,0 1 0,-1-1 0,5-1 0,4-2 0,-1 1 0,1 0 0,0 1 0,0 0 0,1 1 0,-1 0 0,22-1 0,-9 4 0,1 0 0,-1 1 0,1 2 0,-1 0 0,0 2 0,0 1 0,-1 0 0,1 2 0,-2 1 0,0 0 0,0 2 0,0 1 0,-2 0 0,0 1 0,0 2 0,-2 0 0,0 1 0,0 0 0,-2 2 0,0 0 0,-1 1 0,14 24 0,1 15 0,-2 1 0,-3 1 0,20 75 0,25 62 0,-58-168 0,2-1 0,20 33 0,-29-54 0,1 0 0,-1-1 0,1 1 0,0-2 0,1 1 0,-1-1 0,1 1 0,1-2 0,-1 1 0,1-1 0,0 0 0,12 4 0,-16-7-65,0-1 0,0 0 0,0 0 0,0-1 0,1 1 0,-1-1 0,0 0 0,0 0 0,0-1 0,1 1 0,-1-1 0,0 0 0,0 0 0,0 0 0,0-1 0,0 1 0,0-1 0,0 0 0,-1 0 0,5-3 0,18-14-6761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7.984"/>
    </inkml:context>
    <inkml:brush xml:id="br0">
      <inkml:brushProperty name="width" value="0.05" units="cm"/>
      <inkml:brushProperty name="height" value="0.05" units="cm"/>
      <inkml:brushProperty name="color" value="#FF0066"/>
    </inkml:brush>
  </inkml:definitions>
  <inkml:trace contextRef="#ctx0" brushRef="#br0">4614 16 24575,'10'-1'0,"-1"0"0,1-1 0,15-4 0,-3 0 0,-79 11 0,-137 40 0,62-13 0,-935 174-1323,-7-34-786,473-77 1626,-928 132 646,1494-222-4602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8.754"/>
    </inkml:context>
    <inkml:brush xml:id="br0">
      <inkml:brushProperty name="width" value="0.05" units="cm"/>
      <inkml:brushProperty name="height" value="0.05" units="cm"/>
      <inkml:brushProperty name="color" value="#FF0066"/>
    </inkml:brush>
  </inkml:definitions>
  <inkml:trace contextRef="#ctx0" brushRef="#br0">690 184 24575,'-51'-57'0,"38"41"0,-1 0 0,0 1 0,-1 0 0,-1 1 0,-21-14 0,31 25 0,0 0 0,0 0 0,-1 0 0,0 1 0,1 0 0,-1 0 0,0 0 0,0 1 0,0 0 0,0 1 0,-7-1 0,2 2 0,0 0 0,0 1 0,0 0 0,0 1 0,-21 7 0,4 3 0,1 1 0,0 1 0,-50 37 0,49-31 0,-50 48 0,70-61 0,1 1 0,0 1 0,0-1 0,1 1 0,1 1 0,0-1 0,0 1 0,1 0 0,-6 16 0,10-24 0,0 1 0,1-1 0,-1 0 0,1 1 0,-1-1 0,1 1 0,0-1 0,0 1 0,0-1 0,1 1 0,-1-1 0,1 0 0,0 1 0,0-1 0,0 0 0,0 1 0,4 5 0,-2-5 0,0-1 0,0 1 0,0-1 0,1 1 0,-1-1 0,1 0 0,0 0 0,0-1 0,0 1 0,0-1 0,8 3 0,9 2 0,0-1 0,1 0 0,-1-2 0,35 3 0,-45-6 0,179 11 0,-125-10 0,0 2 0,0 3 0,74 19 0,-131-24 0,0 0 0,0 1 0,0 0 0,0 1 0,-1-1 0,1 2 0,-1-1 0,12 10 0,-17-12 0,0 0 0,0 0 0,0 0 0,-1 0 0,1 0 0,-1 1 0,0-1 0,1 0 0,-1 1 0,0-1 0,0 1 0,-1-1 0,1 1 0,0-1 0,-1 1 0,0-1 0,1 1 0,-1 0 0,0-1 0,0 1 0,-1 0 0,1-1 0,-1 1 0,1-1 0,-1 1 0,0-1 0,0 1 0,0-1 0,0 1 0,0-1 0,0 0 0,-2 3 0,-6 8 0,-1 0 0,0 0 0,-1-1 0,0-1 0,-1 0 0,0 0 0,-25 16 0,-8 1 0,-50 23 0,26-17 0,-1-3 0,-2-3 0,-94 24 0,163-52 0,-7 3 0,-1-1 0,1 0 0,-20 0 0,28-2 0,1 1 0,0-1 0,-1 0 0,1 0 0,0 0 0,-1 0 0,1-1 0,-1 1 0,1 0 0,0 0 0,0-1 0,-1 1 0,1-1 0,0 1 0,0-1 0,-1 0 0,1 0 0,0 1 0,0-1 0,0 0 0,0 0 0,0 0 0,0 0 0,0 0 0,0 0 0,1 0 0,-1 0 0,0-1 0,1 1 0,-1 0 0,0 0 0,1-1 0,0 1 0,-1 0 0,1-1 0,0 1 0,0 0 0,-1-1 0,1-1 0,4-19-1365,4 0-5461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9.207"/>
    </inkml:context>
    <inkml:brush xml:id="br0">
      <inkml:brushProperty name="width" value="0.05" units="cm"/>
      <inkml:brushProperty name="height" value="0.05" units="cm"/>
      <inkml:brushProperty name="color" value="#FF0066"/>
    </inkml:brush>
  </inkml:definitions>
  <inkml:trace contextRef="#ctx0" brushRef="#br0">129 219 24575,'10'-6'0,"0"-1"0,0 0 0,0-1 0,-1 0 0,0 0 0,0-1 0,9-13 0,-16 18 0,-11 10 0,-13 15 0,-5 10 0,1 2 0,-27 43 0,40-55 0,1 1 0,0 1 0,2 0 0,-14 48 0,22-63 0,0 1 0,0-1 0,1 1 0,1 0 0,-1 0 0,2 0 0,-1-1 0,1 1 0,0 0 0,1-1 0,0 1 0,0-1 0,5 11 0,-4-13 0,0 0 0,0-1 0,1 1 0,0-1 0,0 0 0,0 0 0,0 0 0,1 0 0,0-1 0,0 0 0,0 0 0,1 0 0,-1-1 0,1 0 0,0 0 0,0 0 0,0-1 0,9 3 0,4-1 0,-1 0 0,1-1 0,-1-1 0,1-1 0,0-1 0,0 0 0,-1-2 0,1 0 0,26-7 0,-23 4 0,0-2 0,-1 0 0,1-1 0,-2-2 0,1 0 0,-1-1 0,27-19 0,-39 23 0,0 1 0,-1-1 0,0 0 0,0 0 0,0-1 0,-1 0 0,0 0 0,0-1 0,-1 1 0,0-1 0,-1-1 0,4-9 0,-6 11 0,0 1 0,-1-1 0,1 0 0,-2 0 0,1 0 0,-1 0 0,0 0 0,-1 0 0,1 0 0,-2 0 0,1 0 0,-1 1 0,0-1 0,-1 0 0,-6-12 0,-1 1 0,-1 1 0,-1 0 0,-1 0 0,-1 2 0,0 0 0,-1 0 0,-24-19 0,0 4 0,-2 2 0,-46-25 0,-3 6 0,80 44 0,-1-1 0,0 2 0,0-1 0,0 2 0,0-1 0,-19 0 0,7 5-1365,8 5-5461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3.129"/>
    </inkml:context>
    <inkml:brush xml:id="br0">
      <inkml:brushProperty name="width" value="0.05" units="cm"/>
      <inkml:brushProperty name="height" value="0.05" units="cm"/>
      <inkml:brushProperty name="color" value="#FF0066"/>
    </inkml:brush>
  </inkml:definitions>
  <inkml:trace contextRef="#ctx0" brushRef="#br0">18 7 24575,'2'0'0,"2"-3"0,-3 0 0,-2 2 0,0 5 0,-1 7 0,1 5 0,-1 2 0,-1 1 0,-4 1 0,0-4-8191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9.596"/>
    </inkml:context>
    <inkml:brush xml:id="br0">
      <inkml:brushProperty name="width" value="0.05" units="cm"/>
      <inkml:brushProperty name="height" value="0.05" units="cm"/>
      <inkml:brushProperty name="color" value="#FF0066"/>
    </inkml:brush>
  </inkml:definitions>
  <inkml:trace contextRef="#ctx0" brushRef="#br0">0 1 24575,'0'0'0,"1"1"0,-1-1 0,0 1 0,0-1 0,0 1 0,1-1 0,-1 1 0,0-1 0,1 1 0,-1-1 0,0 1 0,1-1 0,-1 1 0,0-1 0,1 0 0,-1 1 0,1-1 0,-1 1 0,1-1 0,-1 0 0,1 0 0,-1 1 0,1-1 0,-1 0 0,1 0 0,0 0 0,0 0 0,21 4 0,-16-3 0,2 0 0,-1 1 0,-1 0 0,1 0 0,0 0 0,0 1 0,-1 0 0,1 0 0,-1 1 0,0 0 0,0 0 0,6 6 0,-4-2 0,0 0 0,-1 1 0,0 0 0,0 0 0,-1 0 0,8 15 0,-2 5 0,0 0 0,-2 0 0,-1 1 0,5 36 0,-10-43 227,8 26-1819,-7-36-5234</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39:59.972"/>
    </inkml:context>
    <inkml:brush xml:id="br0">
      <inkml:brushProperty name="width" value="0.05" units="cm"/>
      <inkml:brushProperty name="height" value="0.05" units="cm"/>
      <inkml:brushProperty name="color" value="#FF0066"/>
    </inkml:brush>
  </inkml:definitions>
  <inkml:trace contextRef="#ctx0" brushRef="#br0">1 13 24575,'-1'0'0,"1"-1"0,0 1 0,0-1 0,0 1 0,0-1 0,0 1 0,0-1 0,0 1 0,0 0 0,0-1 0,0 1 0,1-1 0,-1 1 0,0-1 0,0 1 0,0 0 0,0-1 0,1 1 0,-1-1 0,0 1 0,0 0 0,1-1 0,-1 1 0,0 0 0,1-1 0,-1 1 0,0 0 0,1 0 0,-1-1 0,0 1 0,1 0 0,-1 0 0,1-1 0,1 1 0,-1 1 0,0-1 0,0 0 0,0 0 0,0 1 0,0-1 0,1 0 0,-1 1 0,0-1 0,0 1 0,0-1 0,1 2 0,30 26 0,-31-27 0,14 14 0,0 1 0,-2 0 0,0 1 0,0 1 0,-2 0 0,0 0 0,-2 1 0,0 1 0,0 0 0,-2 0 0,-1 0 0,0 1 0,-2 0 0,0 0 0,-1 0 0,-2 1 0,0-1 0,-3 39 0,-5-11 0,4-35 0,0 0 0,2 0 0,0 0 0,0 1 0,3 22 0,-2-36 0,0 0 0,0 0 0,1 0 0,-1 0 0,0 0 0,1 0 0,-1 1 0,0-1 0,1 0 0,0 0 0,-1 0 0,1 0 0,0-1 0,-1 1 0,1 0 0,0 0 0,0 0 0,0 0 0,-1-1 0,1 1 0,0 0 0,0-1 0,0 1 0,0-1 0,0 1 0,1-1 0,-1 0 0,0 1 0,0-1 0,0 0 0,0 0 0,0 0 0,0 1 0,1-1 0,-1-1 0,0 1 0,0 0 0,0 0 0,0 0 0,0 0 0,1-1 0,-1 1 0,0-1 0,1 0 0,7-2 0,0-1 0,-1-1 0,1 0 0,9-7 0,-9 7 0,39-26 75,89-53 166,-112 70-661,1 2-1,0 1 1,44-13 0,-38 17-6406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0.345"/>
    </inkml:context>
    <inkml:brush xml:id="br0">
      <inkml:brushProperty name="width" value="0.05" units="cm"/>
      <inkml:brushProperty name="height" value="0.05" units="cm"/>
      <inkml:brushProperty name="color" value="#FF0066"/>
    </inkml:brush>
  </inkml:definitions>
  <inkml:trace contextRef="#ctx0" brushRef="#br0">1 1001 24575,'10'-2'0,"0"-1"0,0 0 0,0 0 0,13-7 0,13-4 0,492-147-825,-348 110 417,739-203-2963,384-114 501,-1264 356 2940,40-11 1694,131-60-1,-197 75-1019,-13 8-738,0 0 1,0 0-1,0-1 0,0 1 1,0 0-1,0 0 1,0 0-1,0 0 0,0-1 1,0 1-1,0 0 1,0 0-1,0 0 0,0-1 1,0 1-1,0 0 1,0 0-1,-1 0 0,1 0 1,0-1-1,0 1 0,0 0 1,0 0-1,0 0 1,0 0-1,-1-1 0,1 1 1,0 0-1,0 0 1,0 0-1,0 0 0,-1 0 1,1 0-1,0 0 1,0 0-1,0 0 0,0 0 1,-1 0-1,1-1 0,0 1 1,0 0-1,0 0 1,-1 0-1,1 0 0,0 0 1,0 1-1,0-1 1,-1 0-1,1 0 0,0 0 1,0 0-1,0 0 1,-1 0-1,-16-1-5409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7.449"/>
    </inkml:context>
    <inkml:brush xml:id="br0">
      <inkml:brushProperty name="width" value="0.05" units="cm"/>
      <inkml:brushProperty name="height" value="0.05" units="cm"/>
      <inkml:brushProperty name="color" value="#FF0066"/>
    </inkml:brush>
  </inkml:definitions>
  <inkml:trace contextRef="#ctx0" brushRef="#br0">114 123 24575,'-11'-1'0,"1"0"0,0-1 0,-14-3 0,-4-1 0,3-2 0,24 8 0,1-1 0,0 1 0,0 0 0,-1 0 0,1 0 0,0 0 0,-1-1 0,1 1 0,0 0 0,0 0 0,-1 0 0,1-1 0,0 1 0,0 0 0,0-1 0,-1 1 0,1 0 0,0 0 0,0-1 0,0 1 0,0 0 0,0-1 0,0 1 0,0 0 0,0-1 0,-1 1 0,2-1 0,-1 0 0,1 1 0,-1-1 0,1 1 0,-1-1 0,1 0 0,-1 1 0,1-1 0,-1 1 0,1 0 0,-1-1 0,1 1 0,0-1 0,-1 1 0,1 0 0,0-1 0,-1 1 0,2 0 0,26-10 0,0 2 0,1 1 0,35-4 0,-12 2 0,-11 2 196,-11 2-976,47-14-1,-57 12-6045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7.811"/>
    </inkml:context>
    <inkml:brush xml:id="br0">
      <inkml:brushProperty name="width" value="0.05" units="cm"/>
      <inkml:brushProperty name="height" value="0.05" units="cm"/>
      <inkml:brushProperty name="color" value="#FF0066"/>
    </inkml:brush>
  </inkml:definitions>
  <inkml:trace contextRef="#ctx0" brushRef="#br0">96 9 24575,'0'0'0,"0"0"0,0-1 0,0 1 0,0-1 0,0 1 0,0 0 0,0-1 0,-1 1 0,1 0 0,0-1 0,0 1 0,0 0 0,-1-1 0,1 1 0,0 0 0,0-1 0,-1 1 0,1 0 0,0 0 0,-1-1 0,1 1 0,0 0 0,-1 0 0,1 0 0,0-1 0,-1 1 0,1 0 0,0 0 0,-1 0 0,1 0 0,-1 0 0,1 0 0,-1 0 0,-4 12 0,3 27 0,2-37 0,-3 40 114,-1 1 0,-13 61 0,-33 79-1821,44-163-5119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8.213"/>
    </inkml:context>
    <inkml:brush xml:id="br0">
      <inkml:brushProperty name="width" value="0.05" units="cm"/>
      <inkml:brushProperty name="height" value="0.05" units="cm"/>
      <inkml:brushProperty name="color" value="#FF0066"/>
    </inkml:brush>
  </inkml:definitions>
  <inkml:trace contextRef="#ctx0" brushRef="#br0">307 11 24575,'0'-3'0,"-3"-1"0,-4 1 0,-3 2 0,-3 6 0,-2 4 0,-5 6 0,-1 7 0,-3 5 0,0 1 0,1 1 0,-2 2 0,2 1 0,3-2 0,4-4 0,0-2 0,4-7-8191</inkml:trace>
  <inkml:trace contextRef="#ctx0" brushRef="#br0" timeOffset="1">4 44 24575,'0'0'0,"0"0"0,0 0 0,-1 0 0,1 0 0,0 0 0,0-1 0,0 1 0,-1 0 0,1 0 0,0 0 0,0-1 0,0 1 0,0 0 0,-1 0 0,1 0 0,0-1 0,0 1 0,0 0 0,0 0 0,0-1 0,0 1 0,0 0 0,0 0 0,0-1 0,0 1 0,0 0 0,0 0 0,0-1 0,0 1 0,0 0 0,0 0 0,0-1 0,0 1 0,0 0 0,0 0 0,0-1 0,0 1 0,1 0 0,-1 0 0,0 0 0,0-1 0,0 1 0,0 0 0,1 0 0,-1 0 0,0-1 0,0 1 0,0 0 0,1 0 0,-1 0 0,0 0 0,0 0 0,0-1 0,1 1 0,-1 0 0,0 0 0,0 0 0,1 0 0,-1 0 0,0 0 0,1 0 0,-1 0 0,19-1 0,-4 5 0,0 0 0,0 1 0,-1 0 0,28 15 0,54 39 0,-65-39 0,140 93-1365,-154-102-5461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9.108"/>
    </inkml:context>
    <inkml:brush xml:id="br0">
      <inkml:brushProperty name="width" value="0.05" units="cm"/>
      <inkml:brushProperty name="height" value="0.05" units="cm"/>
      <inkml:brushProperty name="color" value="#FF0066"/>
    </inkml:brush>
  </inkml:definitions>
  <inkml:trace contextRef="#ctx0" brushRef="#br0">51 104 24575,'-2'-3'0,"0"0"0,0-1 0,0 1 0,0-1 0,0 0 0,1 1 0,0-1 0,0 0 0,0 0 0,0 0 0,0-7 0,0 7 0,1 1 0,0-1 0,-1 1 0,0 0 0,0-1 0,0 1 0,0 0 0,0-1 0,-1 1 0,1 0 0,-1 0 0,0 0 0,0 0 0,-3-3 0,5 6 0,0 0 0,-1 0 0,1-1 0,0 1 0,0 0 0,0 0 0,-1 0 0,1 0 0,0 0 0,0 0 0,-1 0 0,1 0 0,0 0 0,0 0 0,0 0 0,-1 0 0,1 0 0,0 0 0,0 0 0,-1 0 0,1 0 0,0 0 0,0 1 0,0-1 0,-1 0 0,1 0 0,0 0 0,0 0 0,0 0 0,0 0 0,-1 1 0,1-1 0,0 0 0,0 0 0,0 0 0,0 1 0,0-1 0,-1 0 0,1 0 0,0 0 0,0 1 0,0-1 0,0 0 0,0 0 0,0 0 0,0 1 0,0-1 0,0 0 0,0 0 0,0 1 0,-2 13 0,1-14 0,1 14 0,-1 0 0,2 0 0,0 0 0,0-1 0,6 19 0,22 69 0,-9-35 0,17 74-1365,-33-116-5461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9.479"/>
    </inkml:context>
    <inkml:brush xml:id="br0">
      <inkml:brushProperty name="width" value="0.05" units="cm"/>
      <inkml:brushProperty name="height" value="0.05" units="cm"/>
      <inkml:brushProperty name="color" value="#FF0066"/>
    </inkml:brush>
  </inkml:definitions>
  <inkml:trace contextRef="#ctx0" brushRef="#br0">68 205 24575,'-9'8'0,"-8"5"0,17-10 0,11-8 0,62-29 0,108-68 0,-176 98 0,0 0 0,-1 0 0,1 0 0,-1 0 0,0-1 0,0 1 0,0-1 0,4-8 0,-7 12 0,-1 0 0,1 0 0,-1 0 0,0 0 0,1 0 0,-1 0 0,0-1 0,0 1 0,1 0 0,-1 0 0,0 0 0,0 0 0,0 0 0,0 0 0,0-1 0,-1 1 0,1 0 0,0 0 0,-1 0 0,1-1 0,-1 0 0,-1 1 0,1 0 0,0 0 0,0 0 0,0 0 0,-1 0 0,1 0 0,0 0 0,-1 1 0,1-1 0,-1 0 0,1 1 0,-1-1 0,1 1 0,-1-1 0,1 1 0,-1 0 0,-3 0 0,-5-2 0,-1 2 0,0-1 0,0 2 0,0-1 0,0 1 0,0 1 0,0 0 0,1 1 0,-1 0 0,1 0 0,0 1 0,0 1 0,0-1 0,0 2 0,1-1 0,0 1 0,0 1 0,0 0 0,1 0 0,0 0 0,0 1 0,1 0 0,0 1 0,-11 17 0,6-5 144,1-3-647,0-1 0,-16 19 0,16-24-6323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09.859"/>
    </inkml:context>
    <inkml:brush xml:id="br0">
      <inkml:brushProperty name="width" value="0.05" units="cm"/>
      <inkml:brushProperty name="height" value="0.05" units="cm"/>
      <inkml:brushProperty name="color" value="#FF0066"/>
    </inkml:brush>
  </inkml:definitions>
  <inkml:trace contextRef="#ctx0" brushRef="#br0">1 46 24575,'0'-2'0,"0"0"0,0 0 0,0 0 0,0 0 0,0 0 0,1 0 0,-1 0 0,1 1 0,-1-1 0,1 0 0,-1 0 0,1 0 0,0 1 0,0-1 0,0 0 0,0 1 0,0-1 0,1 0 0,-1 1 0,2-2 0,-1 2 0,0 0 0,1 0 0,-1 0 0,0 1 0,0-1 0,0 1 0,0-1 0,0 1 0,1 0 0,-1 0 0,0 0 0,0 0 0,0 0 0,1 1 0,-1-1 0,0 1 0,0-1 0,3 2 0,20 8 0,0 1 0,0 1 0,-1 1 0,39 29 0,-10-7 0,31 25 100,-52-36-1565,-17-13-5361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15.781"/>
    </inkml:context>
    <inkml:brush xml:id="br0">
      <inkml:brushProperty name="width" value="0.05" units="cm"/>
      <inkml:brushProperty name="height" value="0.05" units="cm"/>
      <inkml:brushProperty name="color" value="#FF0066"/>
    </inkml:brush>
  </inkml:definitions>
  <inkml:trace contextRef="#ctx0" brushRef="#br0">356 1 24575,'-19'0'0,"-59"-1"0,-142 18 0,216-16 0,1-1 0,0 1 0,-1 0 0,1 0 0,0 0 0,0 0 0,0 0 0,0 1 0,-3 2 0,5-4 0,1 0 0,0 0 0,-1 1 0,1-1 0,0 0 0,0 0 0,0 1 0,-1-1 0,1 0 0,0 1 0,0-1 0,0 0 0,0 1 0,0-1 0,0 0 0,0 1 0,-1-1 0,1 0 0,0 1 0,0-1 0,0 0 0,0 1 0,0-1 0,1 1 0,-1-1 0,0 0 0,0 1 0,0-1 0,0 0 0,0 1 0,1-1 0,0 2 0,0-1 0,0 1 0,1-1 0,-1 0 0,1 1 0,-1-1 0,1 0 0,-1 0 0,1 0 0,2 1 0,20 9 0,0-1 0,47 13 0,-52-17 0,916 260-3654,-28-9 183,381 144 3608,-217-65-1673,-481-170 1315,9-53 3959,-513-105-1362,-73-10-1581,-17-3 168,-23-5-189,-41-8-2040,32 10-5560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4.032"/>
    </inkml:context>
    <inkml:brush xml:id="br0">
      <inkml:brushProperty name="width" value="0.05" units="cm"/>
      <inkml:brushProperty name="height" value="0.05" units="cm"/>
      <inkml:brushProperty name="color" value="#FF0066"/>
    </inkml:brush>
  </inkml:definitions>
  <inkml:trace contextRef="#ctx0" brushRef="#br0">1 28 24575,'0'0'0,"-1"-1"0,1 1 0,0-1 0,0 1 0,0-1 0,0 1 0,0-1 0,0 1 0,0-1 0,0 1 0,0-1 0,1 0 0,-1 1 0,0-1 0,0 1 0,0-1 0,1 1 0,-1-1 0,0 1 0,0 0 0,1-1 0,-1 1 0,0-1 0,1 0 0,8 8 0,7 21 0,113 230 0,-126-253 0,20 35 0,-22-38 0,0-1 0,0 1 0,0-1 0,0 0 0,0 1 0,1-1 0,-1 0 0,0 0 0,1 1 0,-1-1 0,1 0 0,-1-1 0,1 1 0,-1 0 0,1 0 0,0-1 0,-1 1 0,1-1 0,0 1 0,-1-1 0,4 0 0,-4 0 0,0 0 0,1-1 0,-1 0 0,1 1 0,-1-1 0,0 0 0,0 1 0,1-1 0,-1 0 0,0 0 0,0 0 0,0 0 0,0 0 0,0-1 0,0 1 0,0 0 0,-1 0 0,1-1 0,0 1 0,-1 0 0,1-1 0,0-1 0,10-37 0,-9 32 0,22-112 0,14-57 0,-35 173 85,-1 6 76,2 13-180,1 1-1573,2-4-5234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16.386"/>
    </inkml:context>
    <inkml:brush xml:id="br0">
      <inkml:brushProperty name="width" value="0.05" units="cm"/>
      <inkml:brushProperty name="height" value="0.05" units="cm"/>
      <inkml:brushProperty name="color" value="#FF0066"/>
    </inkml:brush>
  </inkml:definitions>
  <inkml:trace contextRef="#ctx0" brushRef="#br0">6376 35 24575,'-8'-1'0,"0"0"0,1 0 0,-1-1 0,-13-5 0,-10-1 0,-7 2 0,1 1 0,-1 3 0,0 1 0,0 1 0,-58 9 0,9 6 0,-109 33 0,-353 142-841,11 37-768,458-193 1389,-901 407-2591,-365 154 3059,947-441-1058,-7-18 0,-650 130-1,914-241 1258,-85 20 3854,227-45-4282,0 0 0,0 0 1,0 0-1,0 0 0,0 0 0,0 0 0,0 0 1,0 0-1,0 0 0,0 0 0,0 0 1,0 0-1,0 0 0,0 0 0,0 0 1,0 1-1,0-1 0,0 0 0,0 0 0,0 0 1,0 0-1,0 0 0,0 0 0,0 0 1,0 0-1,0 0 0,0 0 0,0 0 1,0 0-1,0 0 0,0 0 0,0 1 1,0-1-1,0 0 0,0 0 0,0 0 0,0 0 1,0 0-1,14 1 951,23 0 226,209-20-1196,-242 18-170,0 1-1,0-1 0,0 0 1,0 0-1,-1-1 0,1 1 1,4-3-1,4-3-6655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19.034"/>
    </inkml:context>
    <inkml:brush xml:id="br0">
      <inkml:brushProperty name="width" value="0.05" units="cm"/>
      <inkml:brushProperty name="height" value="0.05" units="cm"/>
      <inkml:brushProperty name="color" value="#FF0066"/>
    </inkml:brush>
  </inkml:definitions>
  <inkml:trace contextRef="#ctx0" brushRef="#br0">137 27 24575,'-12'-5'0,"-1"0"0,-24-7 0,33 11 0,0 0 0,0 0 0,-1 0 0,1 1 0,0 0 0,0 0 0,-1 0 0,1 0 0,0 0 0,0 1 0,-1 0 0,-6 2 0,10-2 0,0-1 0,0 1 0,0-1 0,0 1 0,1 0 0,-1-1 0,0 1 0,1 0 0,-1-1 0,0 1 0,1 0 0,-1 0 0,1 0 0,-1 0 0,1 0 0,0 0 0,-1 0 0,1-1 0,0 1 0,0 0 0,0 0 0,-1 0 0,1 0 0,0 0 0,0 0 0,0 0 0,1 0 0,-1 0 0,0 0 0,0 0 0,0 0 0,1 1 0,1 3 0,0 0 0,0 0 0,0-1 0,1 1 0,3 4 0,3 4 0,1-1 0,0 0 0,1-1 0,22 18 0,55 34 0,-71-52 0,394 236-474,15-21-612,-173-94 362,204 116-1859,590 373 2581,3 95-1317,-1021-696 1394,262 177 974,-283-191-486,0-1 1,1-1-1,0 1 0,16 5 0,-17-10 141,-8-5-39,-11-8 174,8 10-799,-39-44-1405,18 21-5461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19.522"/>
    </inkml:context>
    <inkml:brush xml:id="br0">
      <inkml:brushProperty name="width" value="0.05" units="cm"/>
      <inkml:brushProperty name="height" value="0.05" units="cm"/>
      <inkml:brushProperty name="color" value="#FF0066"/>
    </inkml:brush>
  </inkml:definitions>
  <inkml:trace contextRef="#ctx0" brushRef="#br0">3913 0 24575,'-35'14'0,"1"2"0,1 1 0,-34 23 0,30-17 0,-356 226-643,62-37-396,-1060 578-697,1017-585 1592,-200 130-1429,33 42 2443,520-362-186,-29 26 557,47-38-1099,-1 0 1,1 1 0,0-1 0,0 1 0,1 0 0,-1-1 0,1 1 0,0 1 0,0-1 0,-2 7 0,4-10-127,-1 0 0,1 1 0,0-1 0,1 1 0,-1-1 0,0 0 1,0 1-1,1-1 0,-1 0 0,0 1 0,1-1 0,0 0 0,-1 1 0,1-1 0,0 0 1,-1 0-1,1 0 0,0 0 0,0 0 0,0 0 0,0 0 0,0 0 0,0 0 0,0 0 1,0 0-1,1-1 0,-1 1 0,0 0 0,0-1 0,2 1 0,5 3 52,0-1-1,0-1 0,11 4 0,-17-6-84,-1 0-1,1 0 0,-1 0 0,1 0 1,-1 0-1,1 0 0,-1-1 0,1 1 1,-1 0-1,1-1 0,-1 1 0,1-1 1,-1 0-1,0 1 0,1-1 1,-1 0-1,0 0 0,1 0 0,-1 0 1,0 0-1,0 0 0,0 0 0,0 0 1,1-2-1,2-1-904,5-5-5904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0.024"/>
    </inkml:context>
    <inkml:brush xml:id="br0">
      <inkml:brushProperty name="width" value="0.05" units="cm"/>
      <inkml:brushProperty name="height" value="0.05" units="cm"/>
      <inkml:brushProperty name="color" value="#FF0066"/>
    </inkml:brush>
  </inkml:definitions>
  <inkml:trace contextRef="#ctx0" brushRef="#br0">132 31 24575,'-6'-4'0,"-1"0"0,0 0 0,0 1 0,0 0 0,0 0 0,0 1 0,-1 0 0,1 0 0,-1 1 0,1 0 0,-1 0 0,1 1 0,-10 0 0,16 0 0,0 0 0,0 0 0,0 1 0,0-1 0,0 0 0,0 0 0,0 1 0,1-1 0,-1 1 0,0-1 0,0 1 0,0-1 0,0 1 0,0 0 0,1-1 0,-1 1 0,0 0 0,1 0 0,-1-1 0,0 1 0,1 0 0,-1 0 0,1 0 0,-1 1 0,0 0 0,1-1 0,0 1 0,0 0 0,0 0 0,0 0 0,0-1 0,0 1 0,0 0 0,1 0 0,-1-1 0,1 1 0,0 3 0,3 3 0,0 0 0,0 0 0,1-1 0,9 12 0,6 4 0,1-1 0,0-1 0,2-1 0,35 24 0,109 61 0,-165-104 0,428 224-349,13-28 0,-278-127 349,153 70 0,-306-134-75,-10-4 28,1 0 0,0 0 0,0-1-1,0 1 1,0-1 0,0 0 0,1 0-1,-1 0 1,0 0 0,0 0 0,1-1-1,-1 1 1,1-1 0,4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0.410"/>
    </inkml:context>
    <inkml:brush xml:id="br0">
      <inkml:brushProperty name="width" value="0.05" units="cm"/>
      <inkml:brushProperty name="height" value="0.05" units="cm"/>
      <inkml:brushProperty name="color" value="#FF0066"/>
    </inkml:brush>
  </inkml:definitions>
  <inkml:trace contextRef="#ctx0" brushRef="#br0">2565 0 24575,'-5'1'0,"0"0"0,1 0 0,-1 0 0,1 0 0,-1 1 0,1 0 0,-1 0 0,-7 5 0,0-1 0,-277 156 36,81-43-229,-737 335-595,909-439 783,-336 155 21,12 18-141,212-94 86,130-81 68,1 0 0,0 2 0,2 0-1,-1 1 1,-24 33 0,37-44 19,0-1 0,1 0 1,-1 1-1,1 0 0,0 0 1,0 0-1,1 0 0,0 0 1,-1 0-1,2 0 0,-2 9 1,2-12-38,1 0 1,-1 0-1,0 0 1,1 0-1,-1 0 1,1 0-1,0 0 1,0 0-1,0 0 1,0 0-1,0 0 1,0 0-1,0 0 1,0-1-1,1 1 1,-1 0 0,1-1-1,-1 1 1,1-1-1,0 0 1,0 1-1,-1-1 1,1 0-1,0 0 1,0 0-1,0-1 1,0 1-1,0 0 1,4 0-1,-2 0-96,0-1 0,-1 1-1,1-1 1,0 0 0,0 0-1,0 0 1,0 0 0,0-1-1,-1 0 1,1 0 0,0 0-1,0 0 1,-1 0 0,1-1-1,4-2 1,13-8-6741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1.399"/>
    </inkml:context>
    <inkml:brush xml:id="br0">
      <inkml:brushProperty name="width" value="0.05" units="cm"/>
      <inkml:brushProperty name="height" value="0.05" units="cm"/>
      <inkml:brushProperty name="color" value="#FF0066"/>
    </inkml:brush>
  </inkml:definitions>
  <inkml:trace contextRef="#ctx0" brushRef="#br0">36 368 24575,'-4'-4'0,"1"0"0,0 0 0,0 0 0,0-1 0,0 1 0,1 0 0,-1-1 0,1 0 0,0 0 0,1 0 0,-1 1 0,1-1 0,-1-7 0,1 4 0,1 0 0,0 0 0,0 0 0,1 0 0,0 1 0,0-1 0,1 0 0,3-8 0,-1 4 0,1-1 0,1 1 0,0 0 0,0 1 0,1-1 0,1 1 0,0 1 0,1-1 0,0 2 0,11-11 0,-6 10 0,0 0 0,1 1 0,0 0 0,1 1 0,0 1 0,1 0 0,-1 1 0,1 1 0,0 1 0,0 0 0,1 1 0,-1 1 0,1 1 0,-1 0 0,1 2 0,-1-1 0,22 5 0,-22-2 0,-1 0 0,0 0 0,-1 2 0,1 0 0,-1 1 0,1 0 0,-2 1 0,1 1 0,-1 0 0,0 1 0,-1 1 0,0 0 0,-1 1 0,0 0 0,0 1 0,-1 0 0,-1 0 0,15 23 0,-19-20-105,1 0 0,-2 0 0,0 0 0,-1 1 0,0 0 0,-1 0 0,-1 0 0,-1 0 0,0 0 0,-1 0 0,-1 0 0,-5 32 0,1-18-6721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2.101"/>
    </inkml:context>
    <inkml:brush xml:id="br0">
      <inkml:brushProperty name="width" value="0.05" units="cm"/>
      <inkml:brushProperty name="height" value="0.05" units="cm"/>
      <inkml:brushProperty name="color" value="#FF0066"/>
    </inkml:brush>
  </inkml:definitions>
  <inkml:trace contextRef="#ctx0" brushRef="#br0">119 69 24575,'0'0'0,"0"0"0,0 0 0,0 0 0,0 0 0,1 0 0,-1 0 0,0 0 0,0 1 0,0-1 0,0 0 0,1 0 0,-1 0 0,0 0 0,0 0 0,0 0 0,0 0 0,1 0 0,-1 0 0,0-1 0,0 1 0,0 0 0,0 0 0,1 0 0,-1 0 0,0 0 0,0 0 0,0 0 0,0 0 0,1 0 0,-1 0 0,0-1 0,0 1 0,0 0 0,0 0 0,0 0 0,0 0 0,0 0 0,0-1 0,1 1 0,-1 0 0,0 0 0,0 0 0,0 0 0,0-1 0,0 1 0,0 0 0,0 0 0,0 0 0,0 0 0,0-1 0,0 1 0,0 0 0,0 0 0,0 0 0,0 0 0,0-1 0,0 1 0,0 0 0,0 0 0,0 0 0,-1 0 0,1-1 0,0 1 0,0 0 0,-11-7 0,7 6 0,0 1 0,0-1 0,0 1 0,0 0 0,0 1 0,0-1 0,0 1 0,0-1 0,1 1 0,-1 0 0,0 1 0,0-1 0,1 1 0,-1 0 0,0 0 0,1 0 0,0 0 0,-1 0 0,1 1 0,0-1 0,0 1 0,1 0 0,-1 0 0,1 0 0,-4 6 0,4-6 0,-1 0 0,2 0 0,-1 0 0,0 0 0,1 0 0,-1 0 0,1 1 0,0-1 0,0 1 0,0-1 0,1 1 0,-1-1 0,1 1 0,0-1 0,0 1 0,0 0 0,0-1 0,1 1 0,-1-1 0,1 1 0,0-1 0,0 0 0,0 1 0,1-1 0,-1 0 0,1 1 0,0-1 0,3 5 0,1-3 0,-1 0 0,1 0 0,0 0 0,1-1 0,-1 0 0,1 0 0,0-1 0,-1 0 0,2 0 0,-1-1 0,0 1 0,0-2 0,1 1 0,-1-1 0,1 0 0,-1 0 0,1-1 0,9-1 0,-13 1 0,0 0 0,1-1 0,-1 1 0,0-1 0,0 0 0,0 0 0,0-1 0,0 1 0,0-1 0,0 0 0,0 0 0,-1 0 0,1-1 0,-1 1 0,1-1 0,-1 0 0,0 0 0,0 0 0,0 0 0,-1-1 0,1 1 0,-1-1 0,1 1 0,-1-1 0,-1 0 0,1 0 0,0 0 0,-1 0 0,0 0 0,0 0 0,0 0 0,0-1 0,-1-5 0,0 4 0,0 0 0,-1 1 0,0-1 0,0 0 0,0 0 0,-1 0 0,0 1 0,0-1 0,-1 1 0,1 0 0,-1-1 0,0 1 0,-1 0 0,1 1 0,-1-1 0,0 1 0,-8-8 0,6 7 0,0-1 0,0 1 0,-1 1 0,0-1 0,0 1 0,0 0 0,-1 1 0,1-1 0,-1 1 0,0 1 0,0 0 0,-11-2 0,18 4-45,0-1-1,0 1 1,0 0-1,0 0 1,0 0-1,-1 0 1,1 0-1,0 0 1,0 0-1,0 0 1,0 1-1,0-1 1,0 0-1,-1 1 1,1-1-1,0 1 1,0-1-1,0 1 1,0-1-1,0 1 1,1 0-1,-1 0 1,0-1-1,0 1 0,0 0 1,1 0-1,-1 0 1,0 0-1,0 2 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2.549"/>
    </inkml:context>
    <inkml:brush xml:id="br0">
      <inkml:brushProperty name="width" value="0.05" units="cm"/>
      <inkml:brushProperty name="height" value="0.05" units="cm"/>
      <inkml:brushProperty name="color" value="#FF0066"/>
    </inkml:brush>
  </inkml:definitions>
  <inkml:trace contextRef="#ctx0" brushRef="#br0">185 77 24575,'-10'0'0,"1"0"0,-1 1 0,1 0 0,0 1 0,-1 0 0,1 0 0,-10 4 0,14-3 0,-1 0 0,0 0 0,1 0 0,0 1 0,0 0 0,0 0 0,0 0 0,0 0 0,1 1 0,0 0 0,-6 8 0,5-5 0,1 0 0,0 1 0,0-1 0,0 1 0,1 0 0,0 0 0,1 0 0,0 1 0,0-1 0,1 0 0,1 1 0,0 16 0,0-22 0,0-1 0,1 1 0,-1 0 0,1 0 0,0-1 0,0 1 0,0-1 0,0 1 0,1-1 0,0 1 0,-1-1 0,1 0 0,0 1 0,1-1 0,-1 0 0,0-1 0,1 1 0,0 0 0,0-1 0,0 1 0,0-1 0,0 0 0,0 0 0,0 0 0,1-1 0,-1 1 0,1-1 0,-1 1 0,1-1 0,-1 0 0,1-1 0,0 1 0,0-1 0,5 1 0,-3-1 0,0 0 0,0-1 0,0 0 0,0 1 0,0-2 0,-1 1 0,1-1 0,0 0 0,0 0 0,-1-1 0,0 1 0,1-1 0,6-5 0,-5 2 0,0 1 0,-1-1 0,1-1 0,-1 1 0,0-1 0,-1-1 0,0 1 0,7-13 0,-7 12 0,-1-1 0,-1 1 0,1-1 0,-1 0 0,-1 0 0,1 0 0,-2 0 0,1 0 0,-1-1 0,-1 1 0,0 0 0,0 0 0,0-1 0,-2 1 0,1 0 0,-1 0 0,0 0 0,-5-12 0,4 14-136,-1 0-1,0 1 1,-1-1-1,1 1 1,-1 0-1,0 0 1,-1 0-1,0 1 0,-11-9 1,-5 0-6690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23.247"/>
    </inkml:context>
    <inkml:brush xml:id="br0">
      <inkml:brushProperty name="width" value="0.05" units="cm"/>
      <inkml:brushProperty name="height" value="0.05" units="cm"/>
      <inkml:brushProperty name="color" value="#FF0066"/>
    </inkml:brush>
  </inkml:definitions>
  <inkml:trace contextRef="#ctx0" brushRef="#br0">1912 87 24575,'-104'-25'0,"0"5"0,-1 4 0,-1 4 0,0 6 0,0 4 0,-151 16 0,205-7 0,1 3 0,0 1 0,1 3 0,0 2 0,1 2 0,1 2 0,-72 42 0,81-37 0,1 1 0,1 2 0,1 1 0,2 2 0,1 1 0,1 2 0,2 1 0,-45 69 0,46-56 0,2 2 0,2 0 0,2 2 0,3 0 0,2 2 0,2 0 0,-11 72 0,21-83 0,1 0 0,3 0 0,1 0 0,2 1 0,2-1 0,2 0 0,2 0 0,2 0 0,1-1 0,17 41 0,-11-42 0,3 0 0,1-1 0,2-1 0,2-1 0,1-1 0,2-2 0,1 0 0,2-2 0,1-1 0,2-1 0,1-2 0,1-2 0,2-1 0,0-1 0,59 28 0,-34-27 0,1-2 0,0-2 0,2-4 0,0-2 0,1-3 0,78 4 0,-59-11 0,1-5 0,0-3 0,0-4 0,116-24 0,-140 17 0,-2-2 0,0-4 0,-1-2 0,105-52 0,-123 50 0,-1-2 0,-1-2 0,-2-1 0,0-1 0,-2-3 0,-1 0 0,32-43 0,-32 31 0,-2-2 0,-2 0 0,-2-3 0,-3 0 0,38-99 0,-48 101 0,-2-1 0,-1 0 0,-3-1 0,-2 0 0,-2 0 0,-3-92 0,-5 110 0,-2 0 0,0 0 0,-2 1 0,-1 0 0,-2 0 0,-1 1 0,-1 0 0,-2 1 0,0 0 0,-2 1 0,-1 1 0,-31-37 0,-2 7 0,-2 2 0,-3 2 0,-2 3 0,-66-44 0,44 34 0,34 23 0,-2 3 0,-1 1 0,-69-33 0,84 52-1365,6 5-5461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58.464"/>
    </inkml:context>
    <inkml:brush xml:id="br0">
      <inkml:brushProperty name="width" value="0.05" units="cm"/>
      <inkml:brushProperty name="height" value="0.05" units="cm"/>
      <inkml:brushProperty name="color" value="#FF0066"/>
    </inkml:brush>
  </inkml:definitions>
  <inkml:trace contextRef="#ctx0" brushRef="#br0">38 169 24575,'-24'0'0,"11"0"0,37-3 0,685-66 0,-69 6 0,-608 58-682,43-13-1,-44 7-6143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4.463"/>
    </inkml:context>
    <inkml:brush xml:id="br0">
      <inkml:brushProperty name="width" value="0.05" units="cm"/>
      <inkml:brushProperty name="height" value="0.05" units="cm"/>
      <inkml:brushProperty name="color" value="#FF0066"/>
    </inkml:brush>
  </inkml:definitions>
  <inkml:trace contextRef="#ctx0" brushRef="#br0">139 63 24575,'0'0'0,"0"0"0,0 0 0,0 0 0,0 0 0,0 0 0,0 0 0,0 0 0,0 0 0,0 0 0,0 0 0,0 0 0,0 0 0,0 0 0,0 0 0,0 0 0,0-1 0,0 1 0,0 0 0,0 0 0,1 0 0,-1 0 0,0 0 0,0 0 0,0 0 0,0 0 0,0 0 0,0 0 0,0 0 0,0 0 0,0 0 0,0 0 0,0 0 0,0 0 0,0 0 0,0 0 0,1 0 0,-1 0 0,0 0 0,0 0 0,0 0 0,0 0 0,0 0 0,0 0 0,0 0 0,0 0 0,0 0 0,0 1 0,0-1 0,0 0 0,0 0 0,0 0 0,0 0 0,0 0 0,1 0 0,-1 0 0,0 0 0,0 0 0,0 0 0,0 0 0,0 0 0,0 0 0,0 0 0,0 0 0,0 0 0,0 1 0,0-1 0,0 0 0,0 0 0,0 0 0,7-8 0,5-10 0,-12 17 0,1 0 0,0-1 0,-1 1 0,1 0 0,-1-1 0,0 1 0,1 0 0,-1-1 0,0 1 0,0 0 0,0-1 0,0 1 0,0-1 0,0 1 0,0 0 0,-1-3 0,1 3 0,-1 1 0,1-1 0,-1 0 0,1 0 0,-1 1 0,1-1 0,-1 0 0,1 1 0,-1-1 0,0 1 0,0-1 0,1 1 0,-1-1 0,0 1 0,0-1 0,1 1 0,-1 0 0,0-1 0,-1 1 0,-2-1 0,1 1 0,-1 0 0,1 0 0,-1 0 0,1 0 0,-1 0 0,1 1 0,-1-1 0,1 1 0,-1 0 0,-5 3 0,2 0 0,0 0 0,0 0 0,0 1 0,1 0 0,0 0 0,0 1 0,1 0 0,-1 0 0,1 0 0,0 0 0,1 1 0,0 0 0,-5 9 0,6-10 0,1-1 0,-1 1 0,1-1 0,0 1 0,1 0 0,-1-1 0,1 1 0,1 0 0,-1 0 0,1 0 0,0 0 0,0 0 0,0 0 0,1 0 0,0 0 0,0-1 0,1 1 0,3 9 0,-4-12 0,0-1 0,1 0 0,-1 1 0,0-1 0,1 0 0,-1 0 0,1 0 0,0 0 0,0-1 0,0 1 0,0 0 0,0-1 0,0 1 0,0-1 0,0 0 0,1 1 0,-1-1 0,1 0 0,-1-1 0,0 1 0,1 0 0,0-1 0,-1 1 0,1-1 0,-1 0 0,1 0 0,-1 0 0,1 0 0,0 0 0,-1-1 0,1 1 0,-1-1 0,1 1 0,-1-1 0,5-2 0,0 0 0,0-1 0,0 0 0,0 0 0,0-1 0,-1 1 0,1-2 0,-1 1 0,0 0 0,-1-1 0,7-9 0,-5 4 0,0-1 0,8-20 0,10-17 0,-24 48 0,-1 1 0,0 0 0,0 0 0,0-1 0,0 1 0,0 0 0,0 0 0,0-1 0,0 1 0,0 0 0,1 0 0,-1 0 0,0-1 0,0 1 0,0 0 0,0 0 0,1 0 0,-1 0 0,0-1 0,0 1 0,0 0 0,1 0 0,-1 0 0,0 0 0,0 0 0,1 0 0,-1 0 0,0 0 0,0 0 0,1 0 0,-1 0 0,0-1 0,0 1 0,1 1 0,-1-1 0,0 0 0,0 0 0,0 0 0,1 0 0,-1 0 0,0 0 0,0 0 0,1 0 0,-1 0 0,0 0 0,0 0 0,1 1 0,4 14 0,-3 20 0,-2-31-97,0 1-1,0 0 1,0-1-1,1 1 1,0-1-1,0 1 1,0 0-1,0-1 1,1 0-1,0 1 1,-1-1-1,2 0 0,3 6 1,4 2-6729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0:59.038"/>
    </inkml:context>
    <inkml:brush xml:id="br0">
      <inkml:brushProperty name="width" value="0.05" units="cm"/>
      <inkml:brushProperty name="height" value="0.05" units="cm"/>
      <inkml:brushProperty name="color" value="#FF0066"/>
    </inkml:brush>
  </inkml:definitions>
  <inkml:trace contextRef="#ctx0" brushRef="#br0">0 395 24575,'9'2'0,"0"1"0,0-2 0,0 0 0,0 0 0,0 0 0,1-1 0,-1 0 0,14-3 0,3 1 0,591-66-846,-379 38 62,656-74-3142,588-74 3008,-1417 168 2092,-18 2-4065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2.979"/>
    </inkml:context>
    <inkml:brush xml:id="br0">
      <inkml:brushProperty name="width" value="0.05" units="cm"/>
      <inkml:brushProperty name="height" value="0.05" units="cm"/>
      <inkml:brushProperty name="color" value="#FF0066"/>
    </inkml:brush>
  </inkml:definitions>
  <inkml:trace contextRef="#ctx0" brushRef="#br0">245 510 24575,'1'0'0,"-1"0"0,1 1 0,0-1 0,0 1 0,-1-1 0,1 1 0,0-1 0,0 1 0,-1 0 0,1-1 0,-1 1 0,1 0 0,-1-1 0,1 1 0,-1 0 0,1 0 0,-1-1 0,0 1 0,1 0 0,-1 0 0,0 1 0,7 19 0,-7-20 0,7 35 0,-2 0 0,-2 1 0,-2 67 0,-2-50 0,2 22-10,-4 405-331,-36 0 60,-172 647 281,200-1091 0,7-26 0,1 1 0,0 0 0,-2 23 0,5-34 6,0 0 0,0 0 1,0 0-1,0 0 0,0 0 0,0 0 1,1 0-1,-1 0 0,0-1 0,1 1 0,-1 0 1,0 0-1,1 0 0,-1-1 0,1 1 1,0 0-1,-1 0 0,1-1 0,-1 1 0,1 0 1,0-1-1,0 1 0,-1-1 0,1 1 1,0-1-1,0 1 0,0-1 0,-1 0 1,1 1-1,0-1 0,0 0 0,0 0 0,0 0 1,0 0-1,0 0 0,0 1 0,0-1 1,0-1-1,-1 1 0,1 0 0,2 0 0,6-1 81,1-1 0,-1 0 0,12-3 0,-11 2-64,286-69-567,374-42-1,347 37-2830,7 43 3037,-604 22-1897,1594-71-936,-1939 78 3344,309-13-149,-132 14 4426,-274 3-4054,-1-1-1,0-1 1,0-2-1,1 0 0,0-1 1,0 0-1,-29-15 1,36 14-212,0 0 1,0-2-1,1 1 1,0-2-1,1 0 0,0 0 1,0-2-1,1 1 1,1-2-1,0 1 0,1-1 1,-13-21-1,12 12-184,2 0 0,0-1 0,1 1 0,2-2 0,0 1 0,1-1 0,-1-30 0,1-13 0,7-91 0,44-278 0,31 5 0,128-346-599,-200 761 598,9-28 1,-4 17 0,-2-1 0,0 0 0,-2 0 0,-2-1 0,3-39 0,-7 63 11,0 1 0,-1-1-1,1 1 1,-1-1 0,0 1 0,-1 0-1,1-1 1,-1 1 0,1 0-1,-1 0 1,0 0 0,-1 0 0,1 0-1,-1 1 1,1-1 0,-1 1-1,0 0 1,-1-1 0,1 2 0,-1-1-1,1 0 1,-1 0 0,0 1-1,0 0 1,0 0 0,0 0 0,-6-2-1,-9-1 40,1 0 0,-1 2 0,0 0 0,0 1 0,-21 0 0,-430 1-8,239 5-381,-1787 32-6294,-828 146 4628,2810-179 1883,-253 34 2048,237-25-2986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3.429"/>
    </inkml:context>
    <inkml:brush xml:id="br0">
      <inkml:brushProperty name="width" value="0.05" units="cm"/>
      <inkml:brushProperty name="height" value="0.05" units="cm"/>
      <inkml:brushProperty name="color" value="#FF0066"/>
    </inkml:brush>
  </inkml:definitions>
  <inkml:trace contextRef="#ctx0" brushRef="#br0">578 214 24575,'-1'-7'0,"0"0"0,0 0 0,0 0 0,-1 0 0,0 0 0,-1 1 0,1-1 0,-5-7 0,-32-50 0,36 59 0,-1-2 0,0 1 0,-1 1 0,0-1 0,0 1 0,0-1 0,0 1 0,-1 1 0,0-1 0,0 1 0,0 0 0,-13-6 0,14 8 0,0 1 0,0-1 0,0 1 0,-1 0 0,1 1 0,0-1 0,-1 1 0,1 0 0,-1 0 0,1 0 0,0 1 0,-1 0 0,1 0 0,0 0 0,0 1 0,0 0 0,-6 2 0,-3 4 0,0 0 0,1 1 0,0 0 0,0 1 0,1 0 0,0 1 0,-14 17 0,-1 4 0,-36 57 0,43-57 0,2 0 0,1 1 0,2 0 0,1 2 0,2 0 0,-13 55 0,21-72 0,1 0 0,1 0 0,0 0 0,2 0 0,0 1 0,1-1 0,1 0 0,0 0 0,1 0 0,1 0 0,1 0 0,1-1 0,0 0 0,1 0 0,11 18 0,-13-26 23,1-1 0,0 0 0,1 0-1,0 0 1,0-1 0,1 0 0,0-1-1,0 0 1,0 0 0,1 0 0,0-1-1,0 0 1,0-1 0,19 6 0,-12-6-213,0 0 0,1-1 1,0-1-1,-1-1 0,1 0 1,0-1-1,0-1 1,19-3-1,25-7-6636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3.813"/>
    </inkml:context>
    <inkml:brush xml:id="br0">
      <inkml:brushProperty name="width" value="0.05" units="cm"/>
      <inkml:brushProperty name="height" value="0.05" units="cm"/>
      <inkml:brushProperty name="color" value="#FF0066"/>
    </inkml:brush>
  </inkml:definitions>
  <inkml:trace contextRef="#ctx0" brushRef="#br0">269 50 24575,'-3'-1'0,"0"1"0,0-1 0,1 0 0,-1 1 0,0-1 0,0 0 0,0-1 0,1 1 0,-1 0 0,1-1 0,-1 0 0,1 0 0,-1 1 0,-2-5 0,3 5 0,1-1 0,-1 0 0,0 1 0,0-1 0,1 1 0,-1-1 0,-1 1 0,1 0 0,0 0 0,0 0 0,0 0 0,0 0 0,-1 0 0,1 1 0,0-1 0,-1 1 0,1 0 0,0 0 0,-1-1 0,1 2 0,-1-1 0,1 0 0,0 0 0,-4 2 0,0 0 0,0 1 0,0 0 0,1 0 0,0 1 0,0 0 0,0 0 0,0 0 0,0 0 0,1 1 0,-1 0 0,-3 5 0,-6 10 0,-17 32 0,29-48 0,-9 15 0,1 1 0,1 1 0,-7 23 0,13-36 0,1-1 0,0 1 0,1 0 0,0 1 0,0-1 0,1 0 0,0 0 0,0 0 0,1 0 0,0 0 0,3 14 0,-3-19 0,0 0 0,1 0 0,-1 0 0,1 0 0,-1 0 0,1-1 0,0 1 0,0-1 0,0 1 0,0-1 0,0 0 0,1 1 0,-1-1 0,1-1 0,-1 1 0,4 2 0,-1-2 0,-1 0 0,1-1 0,0 1 0,0-1 0,0 0 0,0 0 0,0 0 0,0-1 0,7 0 0,2-1 0,-1 0 0,1-1 0,-1-1 0,1 0 0,-1-1 0,20-9 0,-19 7 0,0-2 0,0 1 0,-1-2 0,0 0 0,-1 0 0,0-1 0,-1-1 0,20-22 0,-24 25 0,-1 0 0,0-1 0,-1 0 0,0 0 0,0 0 0,-1-1 0,0 1 0,-1-1 0,0 0 0,0 0 0,-1 0 0,-1-1 0,1 1 0,-1-15 0,-2 20-42,1-1-1,-1 1 0,0-1 1,-1 1-1,1 0 0,-1-1 1,0 1-1,0 0 0,-1 0 1,1 0-1,-1 1 0,0-1 1,-1 0-1,1 1 0,-1 0 1,0 0-1,0 0 0,0 1 1,0-1-1,-1 1 0,1 0 1,-1 0-1,0 0 0,0 1 1,0 0-1,0 0 0,0 0 1,-1 0-1,1 1 0,0 0 1,-12-1-1,-3 4-6783</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4.260"/>
    </inkml:context>
    <inkml:brush xml:id="br0">
      <inkml:brushProperty name="width" value="0.05" units="cm"/>
      <inkml:brushProperty name="height" value="0.05" units="cm"/>
      <inkml:brushProperty name="color" value="#FF0066"/>
    </inkml:brush>
  </inkml:definitions>
  <inkml:trace contextRef="#ctx0" brushRef="#br0">238 457 24575,'0'0'0,"0"0"0,0 0 0,0 0 0,1 0 0,-1 0 0,0 0 0,0 0 0,0 0 0,0 0 0,1 0 0,-1-1 0,0 1 0,0 0 0,0 0 0,0 0 0,1 0 0,-1 1 0,0-1 0,0 0 0,0 0 0,0 0 0,1 0 0,-1 0 0,0 0 0,0 0 0,0 0 0,0 0 0,1 0 0,-1 0 0,0 0 0,0 1 0,0-1 0,0 0 0,0 0 0,0 0 0,1 0 0,-1 0 0,0 1 0,0-1 0,0 0 0,0 0 0,0 0 0,0 0 0,0 1 0,0-1 0,0 0 0,0 0 0,0 0 0,0 0 0,0 1 0,0-1 0,0 0 0,0 0 0,0 0 0,0 0 0,0 1 0,0-1 0,0 0 0,0 0 0,0 0 0,0 0 0,0 1 0,-11 6 0,-26-1 0,31-6 0,0 1 0,0-1 0,0 1 0,0 1 0,0-1 0,0 1 0,1 0 0,-1 1 0,0-1 0,-6 6 0,0 0 0,1 1 0,0 1 0,1 0 0,1 0 0,-1 1 0,1 0 0,-12 21 0,17-24 0,-1-1 0,2 1 0,-1 0 0,1 1 0,0-1 0,0 0 0,1 1 0,1 0 0,-1-1 0,1 1 0,1 0 0,0 0 0,1 14 0,-1-20 0,1 0 0,0 0 0,-1 0 0,1 0 0,0 0 0,1 0 0,-1 0 0,0-1 0,1 1 0,0-1 0,0 1 0,-1-1 0,1 1 0,0-1 0,1 0 0,-1 0 0,3 2 0,-1-1 0,0-1 0,0-1 0,0 1 0,0 0 0,0-1 0,0 0 0,0 0 0,1 0 0,-1-1 0,0 1 0,5-1 0,3 0 0,-1-1 0,0-1 0,1 0 0,-1 0 0,0-1 0,0-1 0,-1 1 0,17-10 0,-15 7 0,-1-1 0,0 0 0,0-1 0,-1-1 0,0 1 0,0-2 0,-1 1 0,0-1 0,13-20 0,-12 14 0,-1-1 0,-1 0 0,0 0 0,-2-1 0,0 0 0,5-20 0,-2-20 0,-2 0 0,-3 0 0,-4-83 0,0 123 0,-4-168 0,10 302 0,5 135 0,-11-194 91,0 11-576,2-1-1,13 81 1,-10-126-6341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4.728"/>
    </inkml:context>
    <inkml:brush xml:id="br0">
      <inkml:brushProperty name="width" value="0.05" units="cm"/>
      <inkml:brushProperty name="height" value="0.05" units="cm"/>
      <inkml:brushProperty name="color" value="#FF0066"/>
    </inkml:brush>
  </inkml:definitions>
  <inkml:trace contextRef="#ctx0" brushRef="#br0">59 247 24575,'-3'2'0,"0"0"0,-1 0 0,1-1 0,0 1 0,-1-1 0,1 0 0,-1 0 0,1 0 0,-1 0 0,1-1 0,-1 1 0,-4-1 0,-2 1 0,44-4 0,-10 2 0,38-8 0,-43 5 0,-1 0 0,0-2 0,0 0 0,33-17 0,-46 20 0,-1 0 0,1 0 0,-1 0 0,1-1 0,-1 0 0,0 0 0,0 0 0,-1-1 0,0 1 0,1-1 0,-1 0 0,-1 0 0,1 0 0,-1 0 0,0 0 0,0 0 0,0-1 0,-1 1 0,0-1 0,0 1 0,0-7 0,0 8 0,-1 0 0,0 1 0,0-1 0,-1 0 0,1 0 0,-1 1 0,0-1 0,0 0 0,0 1 0,0-1 0,0 1 0,-1-1 0,0 1 0,0-1 0,0 1 0,0 0 0,0 0 0,0 0 0,-1 0 0,0 1 0,1-1 0,-1 1 0,0-1 0,0 1 0,-1 0 0,-5-3 0,4 3 0,0 0 0,0 0 0,0 1 0,0 0 0,0-1 0,0 2 0,-1-1 0,1 1 0,0 0 0,0 0 0,-1 0 0,1 1 0,0-1 0,0 1 0,0 1 0,0-1 0,0 1 0,0 0 0,-5 2 0,0 2 0,1 0 0,0 1 0,0 0 0,1 1 0,0 0 0,0 0 0,1 1 0,0 0 0,0 0 0,1 0 0,0 1 0,1 0 0,0 0 0,0 0 0,1 1 0,1 0 0,0 0 0,0 0 0,1 0 0,-1 17 0,2-18 0,0 0 0,1 0 0,0 0 0,0 0 0,1 0 0,1 0 0,0 0 0,0-1 0,1 1 0,0 0 0,0-1 0,1 0 0,1 0 0,0 0 0,0 0 0,0-1 0,1 0 0,0 0 0,1 0 0,0-1 0,0 0 0,1-1 0,9 8 0,-6-8 0,0 0 0,0-1 0,1-1 0,-1 0 0,1 0 0,0-1 0,0-1 0,0 0 0,1 0 0,-1-1 0,0-1 0,24-2 0,-24 1 0,-1-1 0,1 0 0,-1 0 0,0-2 0,1 1 0,-2-1 0,1-1 0,0 0 0,-1 0 0,0-1 0,0-1 0,-1 1 0,16-16 0,-14 9-1365,-4 1-5461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2.690"/>
    </inkml:context>
    <inkml:brush xml:id="br0">
      <inkml:brushProperty name="width" value="0.05" units="cm"/>
      <inkml:brushProperty name="height" value="0.05" units="cm"/>
      <inkml:brushProperty name="color" value="#FF0066"/>
    </inkml:brush>
  </inkml:definitions>
  <inkml:trace contextRef="#ctx0" brushRef="#br0">319 58 24575,'8'-25'0,"-7"23"0,1 0 0,-2-1 0,1 1 0,0 0 0,0 0 0,-1-1 0,1 1 0,-1 0 0,1-4 0,-1 5 0,-1 1 0,1 0 0,0-1 0,0 1 0,0 0 0,0-1 0,0 1 0,-1 0 0,1-1 0,0 1 0,0 0 0,0 0 0,-1-1 0,1 1 0,0 0 0,-1 0 0,1 0 0,0-1 0,0 1 0,-1 0 0,1 0 0,0 0 0,-1 0 0,1 0 0,0 0 0,-1-1 0,-19 3 0,5 3 0,-1 0 0,1 1 0,0 1 0,1 0 0,0 1 0,0 0 0,0 1 0,-11 11 0,7-5 0,2 0 0,0 1 0,1 0 0,0 2 0,-15 24 0,22-29 0,1 0 0,0 0 0,1 1 0,0 0 0,1 1 0,1-1 0,0 1 0,1 0 0,1 0 0,-1 22 0,3-28 0,0 0 0,1 0 0,0 0 0,0 0 0,1-1 0,0 1 0,1 0 0,0-1 0,0 0 0,1 0 0,0 0 0,0 0 0,1 0 0,0-1 0,0 0 0,1 0 0,0 0 0,12 11 0,-6-10 29,0 0-1,0 0 1,0-1-1,1-1 0,0 0 1,0-1-1,0 0 1,1-1-1,-1 0 1,1-1-1,25 2 1,-16-4-273,0-1 0,0 0 0,-1-2 0,1 0 1,0-2-1,31-9 0,4-6-6582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3.154"/>
    </inkml:context>
    <inkml:brush xml:id="br0">
      <inkml:brushProperty name="width" value="0.05" units="cm"/>
      <inkml:brushProperty name="height" value="0.05" units="cm"/>
      <inkml:brushProperty name="color" value="#FF0066"/>
    </inkml:brush>
  </inkml:definitions>
  <inkml:trace contextRef="#ctx0" brushRef="#br0">151 122 24575,'0'0'0,"0"0"0,0 0 0,0-1 0,0 1 0,0 0 0,0 0 0,0 0 0,0-1 0,0 1 0,0 0 0,0 0 0,0 0 0,0-1 0,0 1 0,0 0 0,0 0 0,-1 0 0,1 0 0,0-1 0,0 1 0,0 0 0,0 0 0,0 0 0,0 0 0,0-1 0,-1 1 0,1 0 0,0 0 0,0 0 0,0 0 0,0 0 0,-1 0 0,1 0 0,0-1 0,0 1 0,0 0 0,-1 0 0,1 0 0,0 0 0,0 0 0,0 0 0,-1 0 0,1 0 0,0 0 0,-11 6 0,-8 12 0,11-7 0,0-1 0,2 2 0,-1-1 0,1 1 0,-6 18 0,-16 65 0,26-91 0,-9 43 0,1-1 0,-7 88 0,20-107 0,-3-26 0,0-1 0,0 0 0,0 0 0,0 1 0,1-1 0,-1 0 0,0 0 0,0 1 0,0-1 0,0 0 0,0 0 0,1 0 0,-1 1 0,0-1 0,0 0 0,1 0 0,-1 0 0,0 0 0,0 1 0,1-1 0,-1 0 0,0 0 0,0 0 0,1 0 0,-1 0 0,0 0 0,0 0 0,1 0 0,10-8 0,-2-7 0,-1 0 0,-1 0 0,0 0 0,-1-1 0,0 0 0,5-30 0,0 5 0,16-57 0,38-115 0,-61 204 0,-1-1 0,1 1 0,1 0 0,0 1 0,0-1 0,11-13 0,-15 21 0,0 1 0,-1-1 0,1 0 0,0 0 0,-1 1 0,1-1 0,0 1 0,0-1 0,0 0 0,-1 1 0,1 0 0,0-1 0,0 1 0,0-1 0,0 1 0,0 0 0,0 0 0,0 0 0,0-1 0,0 1 0,0 0 0,0 0 0,0 0 0,0 0 0,0 1 0,0-1 0,0 0 0,0 0 0,0 1 0,-1-1 0,1 0 0,0 1 0,0-1 0,0 1 0,0-1 0,0 1 0,-1-1 0,1 1 0,0 0 0,0-1 0,-1 1 0,1 0 0,-1 0 0,1-1 0,0 1 0,-1 0 0,0 0 0,1 0 0,0 1 0,2 5 0,0 0 0,0 0 0,-1 0 0,0 0 0,2 10 0,7 55 169,1 89-1,-9 74-1385,-4-202 732,1 4-6341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3.641"/>
    </inkml:context>
    <inkml:brush xml:id="br0">
      <inkml:brushProperty name="width" value="0.05" units="cm"/>
      <inkml:brushProperty name="height" value="0.05" units="cm"/>
      <inkml:brushProperty name="color" value="#FF0066"/>
    </inkml:brush>
  </inkml:definitions>
  <inkml:trace contextRef="#ctx0" brushRef="#br0">52 150 24575,'-6'-3'0,"-4"-1"0,-4 0 0,1-2 0,5-2 0,10-4 0,10-2 0,9-1 0,9-2 0,9 0 0,6-1 0,3 1 0,-5 3-8191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4.026"/>
    </inkml:context>
    <inkml:brush xml:id="br0">
      <inkml:brushProperty name="width" value="0.05" units="cm"/>
      <inkml:brushProperty name="height" value="0.05" units="cm"/>
      <inkml:brushProperty name="color" value="#FF0066"/>
    </inkml:brush>
  </inkml:definitions>
  <inkml:trace contextRef="#ctx0" brushRef="#br0">3 174 24575,'-2'-5'0,"1"16"0,10 47 0,2 87 0,-11 56 0,0-118 0,-1-208 0,2-180 0,-1 300 0,1-19 0,0-1 0,1 0 0,10-41 0,-10 59 0,0 1 0,0 0 0,1-1 0,0 1 0,0 0 0,1 0 0,-1 1 0,6-7 0,-6 9 0,-1 1 0,1-1 0,0 0 0,0 1 0,1 0 0,-1 0 0,0 0 0,1 0 0,-1 0 0,1 1 0,0-1 0,0 1 0,-1 0 0,1 0 0,4 0 0,-2 0 0,0 1 0,1 0 0,-1 1 0,0-1 0,0 1 0,0 1 0,0-1 0,0 1 0,0 0 0,0 0 0,0 1 0,-1-1 0,1 1 0,-1 0 0,0 1 0,0 0 0,0-1 0,0 2 0,-1-1 0,5 5 0,-5-4 0,-1-1 0,1 1 0,-1-1 0,0 1 0,0 0 0,0 0 0,-1 1 0,0-1 0,0 1 0,0-1 0,0 1 0,-1-1 0,0 1 0,0 0 0,-1 0 0,0-1 0,0 1 0,0 0 0,0 0 0,-1 0 0,-2 8 0,0-6 34,-1 1 1,0-1-1,0-1 0,0 1 0,-1 0 0,0-1 0,-1 0 0,0 0 0,-9 8 1,0-2-604,0 0 0,-35 21 0,4-7-6257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4.809"/>
    </inkml:context>
    <inkml:brush xml:id="br0">
      <inkml:brushProperty name="width" value="0.05" units="cm"/>
      <inkml:brushProperty name="height" value="0.05" units="cm"/>
      <inkml:brushProperty name="color" value="#FF0066"/>
    </inkml:brush>
  </inkml:definitions>
  <inkml:trace contextRef="#ctx0" brushRef="#br0">11 81 24575,'-8'-22'0,"6"17"0,11 16 0,12 17 0,20 29 0,-37-52 0,-1 1 0,0 0 0,-1 0 0,1 1 0,-1-1 0,0 0 0,-1 1 0,2 8 0,-3-14 0,0 1 0,0-1 0,1 0 0,-1 1 0,-1-1 0,1 1 0,0-1 0,0 0 0,0 1 0,-1-1 0,1 0 0,-1 1 0,1-1 0,-2 2 0,2-2 0,-1-1 0,1 1 0,-1-1 0,1 0 0,-1 1 0,1-1 0,-1 1 0,1-1 0,-1 0 0,1 1 0,-1-1 0,0 0 0,1 0 0,-1 0 0,0 1 0,1-1 0,-1 0 0,1 0 0,-1 0 0,0 0 0,1 0 0,-2 0 0,0-1 0,0 1 0,0-1 0,0 0 0,0 1 0,0-1 0,0 0 0,0 0 0,1 0 0,-1-1 0,0 1 0,0 0 0,1-1 0,-1 1 0,1-1 0,-1 1 0,1-1 0,-1-2 0,0 1 0,0-1 0,1 0 0,0 1 0,-1-1 0,1 0 0,1 0 0,-1 0 0,1 0 0,-1 0 0,1 0 0,0 0 0,1 0 0,-1 0 0,1 0 0,-1 0 0,1 1 0,0-1 0,1 0 0,-1 0 0,1 1 0,0-1 0,2-4 0,3-4 0,1-1 0,0 2 0,1-1 0,19-19 0,-22 25-195,0 1 0,1-1 0,0 1 0,0 1 0,0-1 0,13-4 0,-2 1-6631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2.451"/>
    </inkml:context>
    <inkml:brush xml:id="br0">
      <inkml:brushProperty name="width" value="0.05" units="cm"/>
      <inkml:brushProperty name="height" value="0.05" units="cm"/>
      <inkml:brushProperty name="color" value="#FF0066"/>
    </inkml:brush>
  </inkml:definitions>
  <inkml:trace contextRef="#ctx0" brushRef="#br0">0 87 24575,'1113'-49'-645,"-507"13"384,-587 34-953,-32 2-4857</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5.288"/>
    </inkml:context>
    <inkml:brush xml:id="br0">
      <inkml:brushProperty name="width" value="0.05" units="cm"/>
      <inkml:brushProperty name="height" value="0.05" units="cm"/>
      <inkml:brushProperty name="color" value="#FF0066"/>
    </inkml:brush>
  </inkml:definitions>
  <inkml:trace contextRef="#ctx0" brushRef="#br0">1 0 24575,'17'223'0,"-2"-74"0,4 413-1365,-19-488-5461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5.696"/>
    </inkml:context>
    <inkml:brush xml:id="br0">
      <inkml:brushProperty name="width" value="0.05" units="cm"/>
      <inkml:brushProperty name="height" value="0.05" units="cm"/>
      <inkml:brushProperty name="color" value="#FF0066"/>
    </inkml:brush>
  </inkml:definitions>
  <inkml:trace contextRef="#ctx0" brushRef="#br0">25 23 24575,'-1'0'0,"0"0"0,0 0 0,0 0 0,0 0 0,-1 1 0,1-1 0,0 0 0,1 1 0,-1-1 0,0 0 0,0 1 0,0 0 0,0-1 0,0 1 0,0-1 0,0 1 0,1 0 0,-1 0 0,0-1 0,1 1 0,-1 0 0,0 0 0,1 0 0,-1 0 0,1 0 0,-1 0 0,1 0 0,0 0 0,-1 0 0,1 0 0,0 0 0,0 0 0,0 0 0,0 0 0,0 0 0,0 0 0,0 0 0,0 0 0,0 1 0,1 3 0,-1 0 0,1-1 0,0 1 0,0 0 0,0-1 0,1 1 0,2 5 0,4 4 0,1 0 0,1-1 0,0 0 0,0-1 0,2 0 0,-1 0 0,1-1 0,1-1 0,0 0 0,0-1 0,1 0 0,0-1 0,1-1 0,0 0 0,0-1 0,26 7 0,-35-13 0,0 1 0,0-1 0,-1 0 0,1 0 0,0 0 0,0-1 0,0 0 0,-1 0 0,1 0 0,0-1 0,-1 0 0,0 0 0,1 0 0,-1-1 0,0 0 0,0 0 0,0 0 0,-1-1 0,1 1 0,6-8 0,6-7 0,0-2 0,-1 0 0,20-34 0,6-6 0,-37 53 0,-1 1 0,0 1 0,0-1 0,1 1 0,0 0 0,0 1 0,0-1 0,1 1 0,-1 0 0,10-5 0,-15 9 0,0 0 0,0-1 0,1 1 0,-1 0 0,0 0 0,1 0 0,-1 0 0,0 0 0,1 0 0,-1 0 0,0 0 0,0 0 0,1 0 0,-1 0 0,0 0 0,1 0 0,-1 0 0,0 0 0,1 0 0,-1 0 0,0 0 0,0 0 0,1 0 0,-1 0 0,0 0 0,1 1 0,-1-1 0,0 0 0,0 0 0,1 0 0,-1 1 0,0-1 0,0 0 0,1 12 0,-10 14 0,-8 9-455,-2 0 0,-33 45 0,9-18-6371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6.228"/>
    </inkml:context>
    <inkml:brush xml:id="br0">
      <inkml:brushProperty name="width" value="0.05" units="cm"/>
      <inkml:brushProperty name="height" value="0.05" units="cm"/>
      <inkml:brushProperty name="color" value="#FF0066"/>
    </inkml:brush>
  </inkml:definitions>
  <inkml:trace contextRef="#ctx0" brushRef="#br0">712 351 24575,'-7'-49'0,"5"40"0,1-1 0,-1 0 0,1-17 0,12-39 0,-8 55 0,-1 0 0,1 0 0,-2 0 0,0 0 0,0 0 0,-1 0 0,0 0 0,-1 0 0,-3-12 0,3 19 0,0 1 0,-1 0 0,1-1 0,-1 1 0,0 0 0,0 0 0,0 0 0,0 1 0,-1-1 0,1 0 0,-1 1 0,0-1 0,1 1 0,-1 0 0,0 0 0,0 0 0,-1 1 0,1-1 0,0 1 0,0-1 0,-1 1 0,1 0 0,-1 0 0,1 1 0,-1-1 0,0 1 0,1-1 0,-1 1 0,-3 1 0,-7-1 0,1 1 0,-1 1 0,1 0 0,-1 1 0,1 1 0,-18 6 0,6 1 0,0 1 0,1 0 0,0 2 0,1 1 0,-39 33 0,48-35 0,0 0 0,0 1 0,2 1 0,-1 0 0,2 0 0,0 1 0,1 1 0,1 0 0,-8 18 0,15-29 0,0 1 0,0-1 0,1 0 0,0 0 0,0 1 0,0-1 0,1 1 0,0-1 0,0 1 0,0-1 0,1 0 0,0 1 0,0-1 0,1 0 0,0 0 0,0 1 0,0-1 0,1-1 0,0 1 0,0 0 0,0-1 0,1 1 0,0-1 0,0 0 0,0 0 0,1-1 0,-1 1 0,1-1 0,0 0 0,6 3 0,9 7 0,1-2 0,0 0 0,41 16 0,74 17 0,30 13 0,-158-55 0,0 1 0,0 0 0,0 1 0,-1 0 0,0 0 0,12 11 0,-18-15 0,0 0 0,1 1 0,-1-1 0,0 0 0,0 1 0,0-1 0,0 1 0,-1 0 0,1-1 0,0 1 0,-1 0 0,1-1 0,-1 1 0,1 0 0,-1-1 0,0 1 0,0 0 0,0 0 0,0 0 0,0-1 0,0 1 0,0 0 0,0 0 0,-1-1 0,1 1 0,-1 0 0,1-1 0,-1 1 0,0 0 0,0-1 0,0 1 0,0-1 0,0 1 0,0-1 0,0 1 0,0-1 0,0 0 0,-1 0 0,-2 2 0,-6 5 0,0 0 0,-1-1 0,0 0 0,-1-1 0,1 0 0,-1-1 0,0 0 0,-19 4 0,-7 0 0,-59 7 0,51-11 86,0-2-1,-1-2 0,-50-6 1,68 2-371,0-2 1,-1 0-1,1-2 1,1-2-1,-53-21 1,44 10-6542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6.646"/>
    </inkml:context>
    <inkml:brush xml:id="br0">
      <inkml:brushProperty name="width" value="0.05" units="cm"/>
      <inkml:brushProperty name="height" value="0.05" units="cm"/>
      <inkml:brushProperty name="color" value="#FF0066"/>
    </inkml:brush>
  </inkml:definitions>
  <inkml:trace contextRef="#ctx0" brushRef="#br0">270 272 24575,'4'-12'0,"2"-5"0,-1 0 0,-1 0 0,0 0 0,1-21 0,-4 34 0,-1 1 0,0-1 0,0 0 0,0 1 0,-1-1 0,1 0 0,-1 1 0,0-1 0,0 0 0,0 1 0,0 0 0,-1-1 0,0 1 0,1 0 0,-1-1 0,0 1 0,0 0 0,-1 0 0,1 1 0,-1-1 0,1 0 0,-1 1 0,0 0 0,0-1 0,0 1 0,-4-2 0,5 3 0,-1 0 0,1 0 0,-1 0 0,0 0 0,1 1 0,-1-1 0,1 1 0,-1 0 0,0-1 0,0 1 0,1 0 0,-1 1 0,0-1 0,1 0 0,-1 1 0,-3 0 0,2 1 0,-1 0 0,1 0 0,-1 1 0,1-1 0,0 1 0,0 0 0,0 0 0,-4 4 0,-3 5 0,0 0 0,1 1 0,1 0 0,-12 20 0,5-2 0,1 0 0,1 1 0,1 0 0,-13 54 0,21-60 0,0-1 0,2 1 0,0 0 0,2 0 0,1 0 0,6 47 0,-4-64 0,-1-1 0,1 1 0,1-1 0,0 0 0,0 0 0,0 0 0,1 0 0,1 0 0,-1-1 0,1 1 0,0-1 0,1-1 0,0 1 0,6 5 0,-6-7 0,0-1 0,0 0 0,0 0 0,0 0 0,0-1 0,1 0 0,0 0 0,0-1 0,0 0 0,0 0 0,0-1 0,0 1 0,0-2 0,0 1 0,0-1 0,1 0 0,8-1 0,-5-1 0,0 0 0,-1 0 0,1-1 0,0 0 0,-1-1 0,0 0 0,0-1 0,0 0 0,-1 0 0,1-1 0,12-11 0,-10 7 0,-1-1 0,-1 0 0,0-1 0,0 0 0,-1-1 0,0 0 0,9-21 0,-6 7 0,-1-1 0,-1 0 0,-2 0 0,-1-1 0,-1 0 0,-2 0 0,0-1 0,-2-33 0,-2 42 43,-1-1 0,0 1-1,-2 0 1,-1 0 0,0 0-1,-2 0 1,-13-33 0,16 47-109,0 1 0,0-1 1,-1 1-1,0 0 0,0 0 1,0 0-1,-1 1 0,0 0 1,0-1-1,0 2 1,-1-1-1,0 1 0,0-1 1,0 2-1,0-1 0,-1 1 1,1 0-1,-1 0 0,0 0 1,0 1-1,0 0 1,0 1-1,0 0 0,0 0 1,-14 0-1,-22 4-6760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7.107"/>
    </inkml:context>
    <inkml:brush xml:id="br0">
      <inkml:brushProperty name="width" value="0.05" units="cm"/>
      <inkml:brushProperty name="height" value="0.05" units="cm"/>
      <inkml:brushProperty name="color" value="#FF0066"/>
    </inkml:brush>
  </inkml:definitions>
  <inkml:trace contextRef="#ctx0" brushRef="#br0">0 67 24575,'0'-6'0,"0"1"0,1 0 0,-1 0 0,1-1 0,0 1 0,0 0 0,3-7 0,-4 11 0,1 0 0,-1 0 0,1 0 0,0 0 0,0 0 0,-1 0 0,1 0 0,0 0 0,0 0 0,0 0 0,0 1 0,0-1 0,0 0 0,0 1 0,0-1 0,0 0 0,0 1 0,1-1 0,-1 1 0,0 0 0,0-1 0,0 1 0,1 0 0,-1 0 0,0 0 0,0 0 0,1 0 0,-1 0 0,0 0 0,0 0 0,0 1 0,1-1 0,-1 0 0,0 1 0,0-1 0,0 1 0,2 0 0,4 2 0,-1 0 0,1 1 0,-1 0 0,0 0 0,0 1 0,-1-1 0,1 1 0,-1 0 0,0 1 0,0-1 0,-1 1 0,1 0 0,-1 0 0,-1 1 0,1-1 0,-1 1 0,3 10 0,1 3 0,-1-1 0,-1 2 0,-1-1 0,-1 0 0,0 21 0,-2 57 0,-2-59 0,4 45 0,-2-79 43,0 0 0,-1 0-1,2 0 1,-1 0 0,1-1-1,-1 1 1,5 8 0,-5-11-121,0-1 0,1 1 1,-1-1-1,0 1 1,1-1-1,-1 1 1,1-1-1,-1 0 0,1 1 1,0-1-1,-1 0 1,1 0-1,0 0 1,0-1-1,0 1 0,0 0 1,0-1-1,0 1 1,0-1-1,0 1 1,2-1-1,17 0-6748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7.461"/>
    </inkml:context>
    <inkml:brush xml:id="br0">
      <inkml:brushProperty name="width" value="0.05" units="cm"/>
      <inkml:brushProperty name="height" value="0.05" units="cm"/>
      <inkml:brushProperty name="color" value="#FF0066"/>
    </inkml:brush>
  </inkml:definitions>
  <inkml:trace contextRef="#ctx0" brushRef="#br0">207 134 24575,'-2'-2'0,"-10"-7"0,0 0 0,-19-21 0,29 28 0,0 0 0,1 0 0,-1 0 0,0 0 0,1-1 0,-1 1 0,1 0 0,0-1 0,0 1 0,0-1 0,0 1 0,0-1 0,0 0 0,1 1 0,-1-1 0,1 0 0,0 1 0,0-1 0,0 0 0,0 1 0,0-1 0,1 0 0,0-3 0,0 5 0,-1-1 0,1 1 0,0 0 0,-1 0 0,1 0 0,0 0 0,0 0 0,0 0 0,0 0 0,0 0 0,0 0 0,0 0 0,0 0 0,0 0 0,0 1 0,0-1 0,1 1 0,-1-1 0,0 1 0,1-1 0,-1 1 0,0 0 0,0-1 0,1 1 0,-1 0 0,1 0 0,-1 0 0,3 0 0,-2 0 0,0 1 0,-1-1 0,1 1 0,0-1 0,0 1 0,0 0 0,0-1 0,-1 1 0,1 0 0,0 0 0,-1 0 0,1 0 0,0 1 0,-1-1 0,0 0 0,1 1 0,-1-1 0,0 1 0,2 2 0,-1 1 0,0 0 0,0 0 0,-1 0 0,0 0 0,0 1 0,0-1 0,-1 0 0,1 1 0,-1-1 0,-1 0 0,1 1 0,-3 9 0,-2 10 0,-12 35 0,12-45 0,-81 209 0,24-70 0,56-136 0,0-1 0,0 1 0,2 0 0,0 0 0,-2 36 0,6-50 0,0 0 0,1 0 0,-1 0 0,1 0 0,0 0 0,0 0 0,0 0 0,0 0 0,1 0 0,-1-1 0,1 1 0,0 0 0,0-1 0,3 4 0,-2-4 0,0-1 0,0 1 0,0-1 0,0 0 0,1 0 0,-1 0 0,1 0 0,-1-1 0,1 1 0,-1-1 0,1 0 0,0 0 0,0 0 0,0 0 0,0-1 0,0 0 0,5 0 0,8 0 0,0-1 0,0-1 0,-1-1 0,1 0 0,24-9 0,80-35 0,-101 39 0,43-20-682,61-37-1,-84 41-6143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9.571"/>
    </inkml:context>
    <inkml:brush xml:id="br0">
      <inkml:brushProperty name="width" value="0.05" units="cm"/>
      <inkml:brushProperty name="height" value="0.05" units="cm"/>
      <inkml:brushProperty name="color" value="#FF0066"/>
    </inkml:brush>
  </inkml:definitions>
  <inkml:trace contextRef="#ctx0" brushRef="#br0">1276 137 24575,'-1'1'0,"1"-1"0,0 0 0,0 0 0,0 0 0,0 0 0,0 0 0,-1 0 0,1 0 0,0 0 0,0 0 0,0 0 0,-1 0 0,1 0 0,0 0 0,0 0 0,0 0 0,0 0 0,-1 0 0,1 0 0,0 0 0,0 0 0,0 0 0,0 0 0,-1 0 0,1 0 0,0 0 0,0 0 0,0-1 0,0 1 0,0 0 0,-1 0 0,1 0 0,0 0 0,0 0 0,0 0 0,0-1 0,0 1 0,0 0 0,0 0 0,0 0 0,-1 0 0,1-1 0,0 1 0,0 0 0,0 0 0,0 0 0,0 0 0,0-1 0,0 1 0,0 0 0,7-8 0,-4 4 0,-17 3 0,0 0 0,1 2 0,-1-1 0,1 2 0,-19 3 0,-68 23 0,81-22 0,-84 28 0,1 5 0,-103 56 0,-175 132 0,247-129 0,113-81 0,2 0 0,1 0 0,0 2 0,-21 29 0,35-43 0,-1 0 0,1 0 0,1 0 0,-1 0 0,1 0 0,0 1 0,0-1 0,0 1 0,1-1 0,0 1 0,0 0 0,0-1 0,1 1 0,0 7 0,1-9 0,0 1 0,0-1 0,0 0 0,1 0 0,0 0 0,0 0 0,0 0 0,0 0 0,0-1 0,1 1 0,0-1 0,-1 1 0,1-1 0,0 0 0,1 0 0,-1-1 0,1 1 0,-1 0 0,6 2 0,5 2 0,0 0 0,0 0 0,0-1 0,30 7 0,71 7 0,20-6-894,180-4 1,143-31-1606,1144-186-847,-1213 121 2891,-17-30-391,-219 49 681,-128 54 291,-1-2 1,0 0-1,33-29 1,-50 39-47,0-1 1,0-1 0,-1 1 0,0-1 0,-1-1-1,1 1 1,-2-1 0,1 1 0,-1-2-1,0 1 1,0 0 0,3-14 0,-6 17-1,0 0 1,-1-1-1,0 1 1,0-1-1,0 1 1,-1 0-1,1-1 1,-1 1-1,-1 0 0,1 0 1,-1-1-1,1 1 1,-2 0-1,1 1 1,0-1-1,-1 0 1,0 1-1,0-1 1,-1 1-1,1 0 1,-7-7-1,-2 1 285,0 0 1,0 0-1,-1 1 1,0 1-1,-25-13 0,4 6-140,-51-16-1,0 8 166,0 3 1,-157-15-1,-182 18-1874,-826 108 389,1063-66-2557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29.949"/>
    </inkml:context>
    <inkml:brush xml:id="br0">
      <inkml:brushProperty name="width" value="0.05" units="cm"/>
      <inkml:brushProperty name="height" value="0.05" units="cm"/>
      <inkml:brushProperty name="color" value="#FF0066"/>
    </inkml:brush>
  </inkml:definitions>
  <inkml:trace contextRef="#ctx0" brushRef="#br0">561 18 24575,'1'0'0,"-1"-1"0,0 1 0,0-1 0,0 1 0,0-1 0,0 0 0,0 1 0,0-1 0,0 1 0,0-1 0,0 1 0,0-1 0,0 0 0,0 1 0,0-1 0,0 1 0,-1-1 0,1 1 0,0-1 0,0 1 0,-1-1 0,1 1 0,0-1 0,-1 1 0,1-1 0,-1 1 0,1 0 0,0-1 0,-1 1 0,1 0 0,-1-1 0,1 1 0,-1 0 0,1-1 0,-1 1 0,1 0 0,-1 0 0,1 0 0,-1 0 0,0-1 0,0 1 0,-1 1 0,1-1 0,-1 1 0,0 0 0,1 0 0,0 0 0,-1 0 0,1 0 0,-1 0 0,1 0 0,0 0 0,0 0 0,0 0 0,0 1 0,-2 2 0,-13 23 0,1 2 0,1 0 0,2 1 0,-12 41 0,18-53 0,-109 357-497,28-85-160,51-176 499,-67 219 73,22 1 97,74-301-12,2 1 0,1 0 0,2-1 0,2 43 0,1-66 0,0-1 0,1 1 0,0-1 0,0 1 0,1-1 0,1 0 0,0 0 0,7 13 0,-8-17 0,1 0 0,0 0 0,0 0 0,0 0 0,1-1 0,0 0 0,0 0 0,0 0 0,0 0 0,0-1 0,1 0 0,0 0 0,-1 0 0,9 2 0,3-1 0,-1-1 0,1 0 0,0-1 0,0-1 0,0 0 0,0-1 0,0-1 0,0-1 0,28-6 0,18-8 0,70-27 0,-127 41 0,119-45-1134,-10-1-4538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0.331"/>
    </inkml:context>
    <inkml:brush xml:id="br0">
      <inkml:brushProperty name="width" value="0.05" units="cm"/>
      <inkml:brushProperty name="height" value="0.05" units="cm"/>
      <inkml:brushProperty name="color" value="#FF0066"/>
    </inkml:brush>
  </inkml:definitions>
  <inkml:trace contextRef="#ctx0" brushRef="#br0">2 681 24575,'0'0'0,"0"0"0,0 1 0,0-1 0,0 0 0,0 0 0,0 0 0,-1 0 0,1 0 0,0 0 0,0 0 0,0 0 0,0 0 0,0 0 0,0 1 0,0-1 0,0 0 0,0 0 0,0 0 0,0 0 0,0 0 0,0 0 0,0 0 0,0 1 0,0-1 0,0 0 0,0 0 0,0 0 0,0 0 0,0 0 0,0 0 0,0 0 0,0 1 0,0-1 0,0 0 0,0 0 0,0 0 0,0 0 0,0 0 0,0 0 0,0 0 0,0 1 0,0-1 0,0 0 0,0 0 0,0 0 0,0 0 0,1 0 0,-1 0 0,0 0 0,0 0 0,0 0 0,0 0 0,0 0 0,0 0 0,0 0 0,1 1 0,-1-1 0,12 0 0,17-3 0,387-81-822,-217 42 227,494-96-2293,356-57 2981,-441 82-389,-543 101-18,14-1-21,0-4 0,82-30 1,-107 25-2031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5.159"/>
    </inkml:context>
    <inkml:brush xml:id="br0">
      <inkml:brushProperty name="width" value="0.05" units="cm"/>
      <inkml:brushProperty name="height" value="0.05" units="cm"/>
      <inkml:brushProperty name="color" value="#FF0066"/>
    </inkml:brush>
  </inkml:definitions>
  <inkml:trace contextRef="#ctx0" brushRef="#br0">15 1 24575,'0'2'0,"3"2"0,1 2 0,0 4 0,-1 2 0,-1 3 0,-4 1 0,-1 1 0,-3 3 0,-4 1 0,1-3-8191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0.688"/>
    </inkml:context>
    <inkml:brush xml:id="br0">
      <inkml:brushProperty name="width" value="0.05" units="cm"/>
      <inkml:brushProperty name="height" value="0.05" units="cm"/>
      <inkml:brushProperty name="color" value="#FF0066"/>
    </inkml:brush>
  </inkml:definitions>
  <inkml:trace contextRef="#ctx0" brushRef="#br0">303 70 24575,'-11'-24'0,"9"18"0,0 0 0,0 1 0,-1 0 0,0 0 0,0 0 0,-6-8 0,9 13 0,0 0 0,0 0 0,0 0 0,-1 0 0,1 0 0,0 0 0,0 0 0,0 0 0,0-1 0,0 1 0,-1 0 0,1 0 0,0 0 0,0 0 0,0 0 0,0 0 0,-1 0 0,1 0 0,0 0 0,0 0 0,0 0 0,0 0 0,-1 0 0,1 0 0,0 0 0,0 0 0,0 0 0,0 1 0,-1-1 0,1 0 0,0 0 0,0 0 0,0 0 0,0 0 0,0 0 0,-1 0 0,1 0 0,0 1 0,0-1 0,0 0 0,0 0 0,0 0 0,0 0 0,0 0 0,0 1 0,-1-1 0,-4 14 0,-1 17 0,-1 19 0,-73 456 0,-49 38-1984,95-431-4223</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1.773"/>
    </inkml:context>
    <inkml:brush xml:id="br0">
      <inkml:brushProperty name="width" value="0.05" units="cm"/>
      <inkml:brushProperty name="height" value="0.05" units="cm"/>
      <inkml:brushProperty name="color" value="#FF0066"/>
    </inkml:brush>
  </inkml:definitions>
  <inkml:trace contextRef="#ctx0" brushRef="#br0">259 267 24575,'8'-11'0,"1"0"0,-2 0 0,1-1 0,-2 0 0,0 0 0,0-1 0,5-18 0,-7 21 0,-1 0 0,0-1 0,0 1 0,-1 0 0,-1-1 0,0 1 0,0-14 0,-1 22 0,0-1 0,0 1 0,-1 0 0,1-1 0,-1 1 0,1-1 0,-1 1 0,0 0 0,0 0 0,0-1 0,0 1 0,0 0 0,-1 0 0,1 0 0,-1 0 0,1 0 0,-1 0 0,1 1 0,-1-1 0,0 0 0,0 1 0,0-1 0,0 1 0,0 0 0,-1 0 0,1 0 0,0 0 0,0 0 0,-1 0 0,1 0 0,0 1 0,-1 0 0,1-1 0,-1 1 0,1 0 0,-4 0 0,-3 1 0,1 0 0,-1 0 0,1 1 0,0 0 0,-1 0 0,1 1 0,1 0 0,-1 0 0,0 1 0,1 0 0,-1 1 0,1-1 0,1 1 0,-10 9 0,6-6 0,1 1 0,1 0 0,0 1 0,0-1 0,1 1 0,0 1 0,1 0 0,0 0 0,-6 15 0,9-16 0,0 0 0,1-1 0,0 1 0,1 0 0,0 0 0,1 0 0,0 1 0,0-1 0,1 0 0,0 0 0,1 0 0,0 0 0,1-1 0,0 1 0,0-1 0,5 10 0,9 12 0,1 0 0,1-1 0,29 35 0,-22-33 0,28 50 0,-51-76 0,0 0 0,0-1 0,-1 1 0,1 1 0,-1-1 0,-1 0 0,1 0 0,-1 1 0,0-1 0,-1 1 0,0 8 0,0-9 0,-1-1 0,0 0 0,-1 0 0,1-1 0,-1 1 0,0 0 0,0 0 0,0-1 0,-1 1 0,0-1 0,0 0 0,0 0 0,0 0 0,-8 7 0,-1 0 57,-1 0 0,0-1 0,-1 0 0,0-1 0,-25 11 0,33-16-158,0-2 1,0 1-1,-1-1 1,1 0 0,-1 0-1,1 0 1,-1-1-1,0 0 1,0-1 0,0 0-1,1 0 1,-1 0 0,0-1-1,0 0 1,0 0-1,-7-3 1,-5-5-6726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2.248"/>
    </inkml:context>
    <inkml:brush xml:id="br0">
      <inkml:brushProperty name="width" value="0.05" units="cm"/>
      <inkml:brushProperty name="height" value="0.05" units="cm"/>
      <inkml:brushProperty name="color" value="#FF0066"/>
    </inkml:brush>
  </inkml:definitions>
  <inkml:trace contextRef="#ctx0" brushRef="#br0">138 262 24575,'2'-2'0,"0"-1"0,0 1 0,0-1 0,0 1 0,0-1 0,-1 0 0,0 0 0,1 0 0,-1 0 0,0 0 0,0 0 0,-1 0 0,1 0 0,-1 0 0,0 0 0,1 0 0,-1-1 0,0 1 0,-1-5 0,0 6 0,1 1 0,0-1 0,-1 0 0,0 0 0,1 1 0,-1-1 0,0 1 0,0-1 0,0 0 0,0 1 0,0-1 0,0 1 0,0 0 0,0-1 0,-1 1 0,1 0 0,-1 0 0,1 0 0,0 0 0,-1 0 0,0 0 0,1 0 0,-1 0 0,0 1 0,1-1 0,-1 1 0,0-1 0,0 1 0,1 0 0,-1 0 0,0-1 0,0 1 0,0 0 0,1 1 0,-3-1 0,0 1 0,1 0 0,0-1 0,0 2 0,0-1 0,0 0 0,0 0 0,1 1 0,-1 0 0,0-1 0,1 1 0,-1 0 0,1 0 0,-1 1 0,1-1 0,0 0 0,0 1 0,0 0 0,0-1 0,1 1 0,-4 5 0,-1 6 0,0-1 0,1 1 0,-3 16 0,0 1 0,1 0 0,2 1 0,-2 46 0,6-56 0,2 0 0,0 0 0,1 0 0,2 0 0,11 41 0,-14-57 0,1-1 0,1 1 0,-1 0 0,1-1 0,0 0 0,0 0 0,1 0 0,0 0 0,0 0 0,0 0 0,0-1 0,1 0 0,-1 0 0,7 4 0,-8-6 0,1 0 0,0-1 0,-1 1 0,1-1 0,0 0 0,0 0 0,0 0 0,0-1 0,0 1 0,0-1 0,0 0 0,0 0 0,0 0 0,0-1 0,0 1 0,0-1 0,0 0 0,0 0 0,0 0 0,-1-1 0,1 1 0,4-4 0,4-2 0,-1-1 0,0 0 0,0-1 0,-1 0 0,0 0 0,0-1 0,-1-1 0,-1 0 0,0 0 0,0 0 0,-1-1 0,0 0 0,-2-1 0,9-20 0,-5 5 0,-1 1 0,-1-1 0,-1-1 0,-1 1 0,-2-1 0,0-29 0,-4 26 0,0 0 0,-10-48 0,9 68 0,-1 0 0,0 1 0,0-1 0,-1 1 0,-1 0 0,0 0 0,-1 0 0,0 1 0,-14-18 0,18 25 0,1 1 0,-2 0 0,1 0 0,0 0 0,0 0 0,-1 0 0,1 0 0,-1 1 0,1-1 0,-1 1 0,0 0 0,0 0 0,0 0 0,1 0 0,-1 0 0,-5 0 0,6 1 0,-1 0 0,0 1 0,1-1 0,-1 0 0,0 1 0,1 0 0,-1 0 0,1 0 0,-1 0 0,1 0 0,-1 0 0,1 0 0,0 1 0,0 0 0,-3 1 0,-1 3 0,0 0 0,1 1 0,-1 0 0,1 0 0,1 0 0,-1 0 0,1 1 0,0 0 0,1 0 0,-3 10 0,0 3 0,1 1 0,2 1 0,0-1 0,1 0 0,1 1 0,4 31 0,3 4 0,17 71 0,-4-55 0,41 99 0,-34-103 0,27 108 0,-48-148-682,4 52-1,-9-56-6143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2.647"/>
    </inkml:context>
    <inkml:brush xml:id="br0">
      <inkml:brushProperty name="width" value="0.05" units="cm"/>
      <inkml:brushProperty name="height" value="0.05" units="cm"/>
      <inkml:brushProperty name="color" value="#FF0066"/>
    </inkml:brush>
  </inkml:definitions>
  <inkml:trace contextRef="#ctx0" brushRef="#br0">100 73 24575,'-3'-5'0,"0"1"0,0 0 0,0-1 0,0 1 0,1-1 0,0 0 0,0 1 0,0-1 0,-1-9 0,-2-4 0,-2 47 0,-12 70 0,-18 119 0,34-183 0,1 0 0,2 1 0,1-1 0,8 45 0,-7-68 0,0-1 0,1 0 0,1 0 0,-1 0 0,9 15 0,-11-23 0,1 0 0,-1 0 0,1-1 0,0 1 0,-1-1 0,1 0 0,0 1 0,0-1 0,1 0 0,-1 0 0,0 0 0,1 0 0,-1-1 0,1 1 0,0-1 0,-1 1 0,1-1 0,0 0 0,0 0 0,0 0 0,0-1 0,0 1 0,0-1 0,0 1 0,0-1 0,3 0 0,25-8-1365,0-6-5461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3.055"/>
    </inkml:context>
    <inkml:brush xml:id="br0">
      <inkml:brushProperty name="width" value="0.05" units="cm"/>
      <inkml:brushProperty name="height" value="0.05" units="cm"/>
      <inkml:brushProperty name="color" value="#FF0066"/>
    </inkml:brush>
  </inkml:definitions>
  <inkml:trace contextRef="#ctx0" brushRef="#br0">351 97 24575,'-2'-6'0,"0"1"0,0-1 0,-1 1 0,0-1 0,0 1 0,0 0 0,0 0 0,-1 1 0,0-1 0,0 1 0,0-1 0,0 1 0,-1 1 0,1-1 0,-1 1 0,-9-5 0,8 5 0,0 1 0,-1 0 0,1 0 0,-1 0 0,1 1 0,-1 0 0,0 0 0,0 1 0,1 0 0,-1 0 0,0 1 0,-12 2 0,8-1 0,1 1 0,-1 1 0,1-1 0,0 2 0,0-1 0,1 1 0,-1 1 0,1 0 0,0 0 0,0 1 0,1 0 0,0 0 0,1 1 0,-1 0 0,1 1 0,1-1 0,-10 18 0,13-21 0,1 0 0,0 1 0,0-1 0,0 0 0,1 1 0,0 0 0,0-1 0,0 1 0,1 0 0,-1 0 0,2-1 0,-1 1 0,0 0 0,1 0 0,0-1 0,1 1 0,-1-1 0,1 1 0,0-1 0,1 1 0,-1-1 0,1 0 0,0 0 0,5 7 0,8 6 0,1 1 0,0-2 0,1 0 0,33 22 0,12 13 0,-60-49 0,0 0 0,0 0 0,0 0 0,0 1 0,-1-1 0,1 1 0,-1 0 0,0-1 0,0 1 0,0 0 0,2 8 0,-4-10 0,0 1 0,0-1 0,1 1 0,-2 0 0,1-1 0,0 1 0,0-1 0,-1 1 0,0-1 0,1 1 0,-1-1 0,0 1 0,0-1 0,0 0 0,-1 1 0,1-1 0,0 0 0,-1 0 0,1 0 0,-5 3 0,-3 5 0,0-1 0,-1-1 0,0 0 0,-1-1 0,-13 8 0,18-11 0,-1-1 0,1 0 0,-1 0 0,1-1 0,-1 0 0,0 0 0,0-1 0,0 0 0,0 0 0,0 0 0,-8-1 0,13 0-62,1 0 0,-1-1 0,1 1 0,0 0 0,-1-1 0,1 1 0,0-1 0,-1 1 0,1-1 0,0 0 0,-1 1 0,1-1-1,0 0 1,0 0 0,0 0 0,0 0 0,0 0 0,0 0 0,0 0 0,0 0 0,-1-3 0,-5-10-6764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3.443"/>
    </inkml:context>
    <inkml:brush xml:id="br0">
      <inkml:brushProperty name="width" value="0.05" units="cm"/>
      <inkml:brushProperty name="height" value="0.05" units="cm"/>
      <inkml:brushProperty name="color" value="#FF0066"/>
    </inkml:brush>
  </inkml:definitions>
  <inkml:trace contextRef="#ctx0" brushRef="#br0">31 265 24575,'0'0'0,"-1"-1"0,1 1 0,0-1 0,0 1 0,0-1 0,0 1 0,0-1 0,0 1 0,0-1 0,0 0 0,0 1 0,1-1 0,-1 1 0,0-1 0,0 1 0,0-1 0,1 1 0,-1-1 0,0 1 0,0 0 0,1-1 0,-1 1 0,0-1 0,1 1 0,-1 0 0,1-1 0,14-19 0,14-8 0,-17 17 0,0 0 0,-1-1 0,0 0 0,15-23 0,-24 31 0,0 1 0,-1 0 0,1 0 0,-1-1 0,0 1 0,1 0 0,-2-1 0,1 1 0,0-1 0,-1 0 0,1 1 0,-1-1 0,0 1 0,0-1 0,-1 0 0,1 1 0,-1-1 0,0 1 0,1-1 0,-2 1 0,1-1 0,0 1 0,-1 0 0,1-1 0,-1 1 0,-3-4 0,4 5 0,0 0 0,0 1 0,-1-1 0,1 0 0,0 1 0,-1-1 0,1 1 0,-1-1 0,1 1 0,-1 0 0,0 0 0,0 0 0,1 0 0,-1 0 0,0 0 0,0 0 0,0 1 0,0-1 0,0 0 0,0 1 0,0 0 0,0 0 0,0-1 0,0 1 0,0 0 0,0 1 0,0-1 0,-1 0 0,1 0 0,0 1 0,0 0 0,0-1 0,1 1 0,-3 1 0,-1 1 0,1 0 0,-1 0 0,1 0 0,0 1 0,0-1 0,1 1 0,-1 0 0,1 0 0,0 1 0,0-1 0,0 1 0,-3 6 0,0 4 0,0-1 0,2 1 0,-1 0 0,2 0 0,0 0 0,0 1 0,2-1 0,-1 21 0,3-23 0,0-1 0,0 1 0,1-1 0,0 1 0,1-1 0,1 0 0,0 0 0,0 0 0,1 0 0,12 18 0,2-7-1365,0-6-5461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3.798"/>
    </inkml:context>
    <inkml:brush xml:id="br0">
      <inkml:brushProperty name="width" value="0.05" units="cm"/>
      <inkml:brushProperty name="height" value="0.05" units="cm"/>
      <inkml:brushProperty name="color" value="#FF0066"/>
    </inkml:brush>
  </inkml:definitions>
  <inkml:trace contextRef="#ctx0" brushRef="#br0">16 305 24575,'-1'-13'0,"0"0"0,-5-20 0,4 25 0,0 0 0,0-1 0,1 1 0,1-1 0,-1 1 0,1-1 0,2-14 0,-2 23 0,0-1 0,0 0 0,1 1 0,-1-1 0,0 0 0,0 1 0,0-1 0,0 0 0,1 1 0,-1-1 0,0 1 0,0-1 0,1 0 0,-1 1 0,0-1 0,1 1 0,-1-1 0,1 1 0,-1-1 0,1 1 0,-1 0 0,1-1 0,-1 1 0,1-1 0,0 1 0,-1 0 0,1 0 0,-1-1 0,1 1 0,1 0 0,-1 0 0,0 0 0,1 1 0,-1-1 0,0 1 0,0-1 0,0 1 0,1 0 0,-1-1 0,0 1 0,0 0 0,0 0 0,0 0 0,0-1 0,1 3 0,3 3 0,0 1 0,0 0 0,7 13 0,-4-2 0,0 0 0,-2 0 0,9 36 0,-13-46 0,-1 1 0,0 0 0,0 0 0,-1 0 0,0 0 0,0 0 0,-1 0 0,0-1 0,-1 1 0,-4 15 0,5-23 0,1 1 0,-1 0 0,0 0 0,0 0 0,0-1 0,0 1 0,0 0 0,0-1 0,0 1 0,0-1 0,-1 1 0,1-1 0,-1 0 0,1 0 0,-1 1 0,0-1 0,1 0 0,-1 0 0,0-1 0,0 1 0,1 0 0,-1-1 0,0 1 0,-4 0 0,5-1 0,-1 0 0,0-1 0,1 1 0,-1-1 0,1 1 0,-1-1 0,1 0 0,-1 1 0,1-1 0,-1 0 0,1 0 0,0 0 0,-1 0 0,1 0 0,0 0 0,0 0 0,0-1 0,0 1 0,0 0 0,0-1 0,0 1 0,0-1 0,1 1 0,-1-1 0,0 1 0,1-1 0,-1 1 0,1-1 0,0 0 0,-1-1 0,-1-12 0,0 0 0,1-1 0,0 1 0,1-1 0,1 1 0,1-1 0,0 1 0,1 0 0,0 0 0,1 0 0,7-17 0,-3 12 0,1 0 0,1 0 0,0 1 0,2 0 0,0 1 0,1 0 0,20-20 0,-30 33-105,1 1 0,0 0 0,0 1 0,0-1 0,1 1 0,-1 0 0,1 0 0,-1 0 0,1 0 0,0 1 0,0 0 0,9-3 0,0 5-6721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4.153"/>
    </inkml:context>
    <inkml:brush xml:id="br0">
      <inkml:brushProperty name="width" value="0.05" units="cm"/>
      <inkml:brushProperty name="height" value="0.05" units="cm"/>
      <inkml:brushProperty name="color" value="#FF0066"/>
    </inkml:brush>
  </inkml:definitions>
  <inkml:trace contextRef="#ctx0" brushRef="#br0">35 172 24575,'-2'-5'0,"0"0"0,-1 0 0,1 1 0,-1-1 0,0 0 0,-1 1 0,-5-7 0,6 11 0,1 7 0,1 8 0,1-15 0,1 321 0,-1-313 0,1 1 0,0-1 0,1 0 0,0 1 0,0-1 0,4 10 0,-5-17 0,-1 0 0,1 1 0,-1-1 0,1 0 0,0 0 0,0 0 0,-1 0 0,1 0 0,0 0 0,0 0 0,0 0 0,0 0 0,0-1 0,0 1 0,0 0 0,0-1 0,1 1 0,-1-1 0,2 2 0,-1-2 0,-1-1 0,1 1 0,0 0 0,-1 0 0,1-1 0,-1 1 0,1-1 0,-1 1 0,1-1 0,-1 0 0,1 1 0,-1-1 0,1 0 0,-1 0 0,0 0 0,0 0 0,1 0 0,-1-1 0,0 1 0,1-2 0,9-10 0,0 0 0,-1-1 0,-1-1 0,9-16 0,26-67 0,-32 70 0,36-92 0,38-81 0,-80 194 171,-6 15 0,-4 14-1878,0-3-5119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5.479"/>
    </inkml:context>
    <inkml:brush xml:id="br0">
      <inkml:brushProperty name="width" value="0.05" units="cm"/>
      <inkml:brushProperty name="height" value="0.05" units="cm"/>
      <inkml:brushProperty name="color" value="#FF0066"/>
    </inkml:brush>
  </inkml:definitions>
  <inkml:trace contextRef="#ctx0" brushRef="#br0">2071 29 24575,'1'-1'0,"1"1"0,-1-1 0,0 1 0,0-1 0,0 0 0,0 0 0,0 1 0,-1-1 0,1 0 0,0 0 0,0 0 0,0 0 0,-1 0 0,1 0 0,-1 0 0,2-2 0,0-6 0,-2 8 0,0 1 0,0 0 0,-1 0 0,1 0 0,0-1 0,0 1 0,0 0 0,0 0 0,-1 0 0,1 0 0,0-1 0,0 1 0,0 0 0,-1 0 0,1 0 0,0 0 0,0 0 0,0 0 0,-1 0 0,1-1 0,0 1 0,0 0 0,-1 0 0,1 0 0,0 0 0,0 0 0,-1 0 0,1 0 0,0 0 0,0 0 0,-1 0 0,1 1 0,0-1 0,0 0 0,-1 0 0,-12 4 0,0 0 0,1 1 0,-22 12 0,2-2 0,-830 344 0,-192-59-1369,1033-296 1369,16-4 0,0 1 0,0 1 0,-1-1 0,1 1 0,-9 3 0,35-2 826,8-4-991,0-2 1,0-1 0,0-1-1,47-16 1,-59 14-6662</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5.839"/>
    </inkml:context>
    <inkml:brush xml:id="br0">
      <inkml:brushProperty name="width" value="0.05" units="cm"/>
      <inkml:brushProperty name="height" value="0.05" units="cm"/>
      <inkml:brushProperty name="color" value="#FF0066"/>
    </inkml:brush>
  </inkml:definitions>
  <inkml:trace contextRef="#ctx0" brushRef="#br0">230 1 24575,'-4'0'0,"0"0"0,-1 0 0,1 0 0,0 1 0,0 0 0,0 0 0,0 0 0,0 0 0,0 0 0,-7 4 0,7-2 0,0 1 0,0-1 0,0 1 0,0 0 0,1 0 0,-1 0 0,1 0 0,-4 7 0,-81 147 0,64-110 0,19-40 0,1 0 0,0-1 0,0 1 0,1 0 0,-3 11 0,5-18 0,1 0 0,0 0 0,-1 0 0,1 0 0,0 1 0,0-1 0,0 0 0,0 0 0,0 1 0,0-1 0,0 0 0,0 0 0,1 0 0,-1 1 0,0-1 0,1 0 0,-1 0 0,1 0 0,-1 0 0,1 0 0,0 0 0,-1 0 0,1 0 0,0 0 0,0 0 0,-1 0 0,1 0 0,0 0 0,0-1 0,0 1 0,0 0 0,0-1 0,0 1 0,1-1 0,-1 1 0,0-1 0,1 1 0,13 2 0,-1-1 0,1 0 0,-1-2 0,1 1 0,21-3 0,-3 0 0,2 1 85,144 1-1535,-133 4-5376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5.619"/>
    </inkml:context>
    <inkml:brush xml:id="br0">
      <inkml:brushProperty name="width" value="0.05" units="cm"/>
      <inkml:brushProperty name="height" value="0.05" units="cm"/>
      <inkml:brushProperty name="color" value="#FF0066"/>
    </inkml:brush>
  </inkml:definitions>
  <inkml:trace contextRef="#ctx0" brushRef="#br0">123 219 24575,'3'-1'0,"0"1"0,-1-1 0,1 0 0,-1 0 0,1 0 0,-1 0 0,0 0 0,1-1 0,-1 1 0,0-1 0,0 1 0,0-1 0,2-2 0,23-25 0,-22 21 0,0 1 0,0-1 0,-1 0 0,0 0 0,0 0 0,4-17 0,-7 21 0,0 0 0,0 0 0,0 0 0,-1 0 0,1 0 0,-1 0 0,0-1 0,0 1 0,-1 0 0,1 0 0,-1 0 0,0 0 0,0 0 0,-1 0 0,1 0 0,-1 1 0,-2-6 0,3 7 0,0 1 0,-1-1 0,1 1 0,0-1 0,-1 1 0,1-1 0,-1 1 0,1 0 0,-1 0 0,0 0 0,1 0 0,-1 0 0,0 0 0,0 0 0,0 1 0,0-1 0,0 1 0,-2-1 0,0 0 0,1 1 0,-1 0 0,1 1 0,-1-1 0,1 1 0,-1-1 0,1 1 0,0 0 0,-6 3 0,0-1 0,1 2 0,1-1 0,-1 1 0,1 0 0,0 0 0,0 1 0,-9 9 0,8-4 0,0 1 0,1-1 0,0 1 0,0 1 0,1-1 0,1 1 0,0 0 0,1 0 0,0 0 0,1 1 0,1 0 0,0-1 0,1 1 0,0 15 0,2 13 0,2-1 0,1 1 0,14 56 0,-1-28 0,-8-39 0,-2 1 0,-1 1 0,2 33 0,-8-64-105,0 1 0,0-1 0,0 0 0,0 1 0,-1-1 0,1 1 0,-1-1 0,1 0 0,-1 1 0,0-1 0,0 0 0,-2 4 0,-4 2-6721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8.559"/>
    </inkml:context>
    <inkml:brush xml:id="br0">
      <inkml:brushProperty name="width" value="0.05" units="cm"/>
      <inkml:brushProperty name="height" value="0.05" units="cm"/>
      <inkml:brushProperty name="color" value="#FF0066"/>
    </inkml:brush>
  </inkml:definitions>
  <inkml:trace contextRef="#ctx0" brushRef="#br0">0 0 24575,'1'2'0,"-1"-1"0,1 0 0,-1 0 0,1 0 0,-1 0 0,1 1 0,-1-1 0,1 0 0,0 0 0,0 0 0,0 0 0,-1-1 0,1 1 0,0 0 0,0 0 0,0 0 0,2 0 0,23 14 0,-23-13 0,98 45 0,138 43 0,-171-66 0,833 322-787,-877-336 787,107 49 0,-106-46 0,0 2 0,42 30 0,-62-41 13,0 1 0,0-1 1,-1 1-1,8 9 0,-11-13-35,-1 0 0,1 0 0,0 0-1,-1 0 1,1 0 0,-1-1 0,1 1 0,-1 0 0,0 0 0,1 0-1,-1 0 1,0 1 0,0-1 0,1 0 0,-1 0 0,0 0-1,0 0 1,0 0 0,0 0 0,0 0 0,-1 0 0,1 0 0,0 0-1,0 0 1,-1 0 0,1 0 0,-1 0 0,1 0 0,-1 0-1,1 0 1,-1 0 0,0 0 0,1 0 0,-2 1 0,-9 4-6673</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8.996"/>
    </inkml:context>
    <inkml:brush xml:id="br0">
      <inkml:brushProperty name="width" value="0.05" units="cm"/>
      <inkml:brushProperty name="height" value="0.05" units="cm"/>
      <inkml:brushProperty name="color" value="#FF0066"/>
    </inkml:brush>
  </inkml:definitions>
  <inkml:trace contextRef="#ctx0" brushRef="#br0">1046 16 24575,'-4'-3'0,"0"1"0,-1 0 0,0 0 0,1 1 0,-1-1 0,0 1 0,0 0 0,1 1 0,-1-1 0,0 1 0,0 0 0,0 0 0,0 0 0,0 1 0,-4 1 0,3 0 0,0 0 0,0 0 0,1 1 0,-1-1 0,1 2 0,0-1 0,0 0 0,0 1 0,0 0 0,1 0 0,-8 8 0,-23 34 0,2 0 0,-52 97 0,37-59 0,-370 515 0,214-325 0,188-252 0,1 1 0,1 1 0,-13 28 0,40-81-682,27-43-1,-22 45-6143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39.642"/>
    </inkml:context>
    <inkml:brush xml:id="br0">
      <inkml:brushProperty name="width" value="0.05" units="cm"/>
      <inkml:brushProperty name="height" value="0.05" units="cm"/>
      <inkml:brushProperty name="color" value="#FF0066"/>
    </inkml:brush>
  </inkml:definitions>
  <inkml:trace contextRef="#ctx0" brushRef="#br0">2068 338 24575,'26'-16'0,"-22"14"0,0 0 0,0 0 0,0-1 0,0 0 0,5-4 0,-8 6 0,0 0 0,-1 0 0,1 0 0,0 0 0,0 0 0,-1 0 0,1-1 0,0 1 0,-1 0 0,0 0 0,1-1 0,-1 1 0,0 0 0,1-1 0,-1 1 0,0-1 0,0 1 0,0 0 0,0-1 0,0 1 0,-1 0 0,1-3 0,-1 1 0,0 1 0,-1 0 0,1 0 0,0 0 0,-1 0 0,1 0 0,-1 0 0,1 0 0,-1 0 0,0 0 0,0 1 0,0-1 0,0 1 0,0-1 0,0 1 0,0 0 0,0 0 0,-4-1 0,-46-15 0,50 16 0,-52-10 10,0 2 0,0 3 0,-65 0 0,-166 14-208,-306 38-664,9 50 931,532-85-69,0 2 0,-71 30 0,113-40 0,0 1 0,0 0 0,1 1 0,-1 0 0,1 0 0,0 0 0,-8 10 0,13-14 0,1 0 0,0 1 0,0-1 0,0 1 0,0 0 0,0-1 0,0 1 0,0 0 0,1-1 0,-1 1 0,1 0 0,-1 0 0,1 0 0,0 0 0,-1-1 0,1 1 0,0 0 0,0 0 0,0 0 0,1 0 0,-1 0 0,0-1 0,1 1 0,-1 0 0,1 0 0,0 0 0,-1-1 0,1 1 0,0 0 0,0-1 0,0 1 0,0-1 0,1 1 0,-1-1 0,0 0 0,0 1 0,1-1 0,-1 0 0,4 2 0,3 3 0,1 1 0,0-1 0,1-1 0,-1 0 0,1 0 0,12 4 0,73 18 0,37 2-673,144 12-1,144-6-698,1552-8-4584,-1202-62 5847,-10-47-735,-482 33 952,-212 33 364,-1-2 0,66-29 0,-108 37-146,37-21 0,-54 27-107,0 0-1,0 0 0,-1 0 0,1-1 0,-1 0 1,0 0-1,-1 0 0,1 0 0,6-13 1,-9 16-143,-1-1 0,0 0 1,0 0-1,0 0 1,0 0-1,-1 0 0,1 0 1,-1 0-1,0 0 1,0 0-1,0 0 0,0 0 1,0 0-1,-1 0 0,1 0 1,-1 0-1,0 0 1,0 1-1,0-1 0,0 0 1,0 0-1,-1 0 1,1 1-1,-1-1 0,0 1 1,0-1-1,1 1 0,-2 0 1,1 0-1,0 0 1,-3-2-1,-6-5 82,-1 0 0,0 1 0,-1 1 1,0 0-1,-17-7 0,-19-6-93,-1 3 0,-73-16 0,-111-9 298,-666-50-2263,-6 66-168,132 42 1523,6 52 102,560-33 1542,143-20-3164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0.299"/>
    </inkml:context>
    <inkml:brush xml:id="br0">
      <inkml:brushProperty name="width" value="0.05" units="cm"/>
      <inkml:brushProperty name="height" value="0.05" units="cm"/>
      <inkml:brushProperty name="color" value="#FF0066"/>
    </inkml:brush>
  </inkml:definitions>
  <inkml:trace contextRef="#ctx0" brushRef="#br0">739 1 24575,'2'2'0,"-1"0"0,1 0 0,-1 0 0,0 1 0,0-1 0,0 0 0,0 1 0,0-1 0,0 1 0,-1-1 0,1 1 0,0 4 0,0 35 0,-2-37 0,0 22 0,-2 0 0,-1-1 0,-8 29 0,-29 79 0,35-118 0,-140 374-155,-20-6-184,-141 372-139,291-712 478,3 2 0,1-1 0,2 1 0,-5 62 0,15-99 0,0 0 0,0 0 0,1 0 0,0 0 0,0 0 0,1 0 0,3 10 0,-3-15 0,0 0 0,0 0 0,0 0 0,0 0 0,1 0 0,-1-1 0,1 1 0,0-1 0,0 0 0,0 0 0,1 0 0,-1 0 0,1 0 0,0-1 0,-1 1 0,6 1 0,2 1 50,0-1-1,1-1 0,-1 1 1,1-2-1,-1 0 0,1 0 0,15 0 1,87-7 485,-81 2-493,473-43-623,59-6-80,-149 27 661,1226-46-5055,-170 10 784,-1382 57 4333,140-12 409,-229 15-519,38-7 930,-38 8-813,-1-1 0,1 1-1,0 0 1,-1 0-1,1 0 1,0 0 0,-1-1-1,1 1 1,-1 0-1,1-1 1,-1 1 0,1 0-1,-1-1 1,1 1-1,-1-1 1,1 1-1,-1-1 1,1 1 0,-1-1-1,0 1 1,1-1-1,-1 1 1,0-1 0,1 1-1,-1-1 1,0 0-1,0 1 1,0-1 0,0 1-1,1-1 1,-1 0-1,0 1 1,0-1-1,0 0 1,0 1 0,0-1-1,-1 0 1,1 1-1,0-1 1,0 1 0,0-1-1,0 0 1,-1 1-1,1-1 1,0 1 0,-1-1-1,1 1 1,-1-2-1,-21-25 1532,18 22-1298,-1 1 1,1-1 0,0-1 0,0 1 0,1-1 0,0 1 0,0-1 0,0 0 0,0 0 0,1 0 0,0 0-1,0-1 1,-1-12 0,3-17-303,2 0 0,1 0 0,14-60 0,-2 12 0,42-280 0,24 5 0,-24 181 0,-24 80 0,22-113 0,-52 193 0,0 1 0,-1-1 0,-1 0 0,-1 0 0,-1 0 0,-3-23 0,3 34 0,0 1 0,-1-1 0,0 1 0,0 0 0,0 0 0,-1 0 0,0 0 0,0 0 0,-1 0 0,1 1 0,-1 0 0,0 0 0,-1 0 0,1 0 0,-1 0 0,0 1 0,0 0 0,-1 0 0,1 0 0,-8-3 0,1 2 34,-1 0 1,1 1-1,-1 1 0,0 0 0,0 0 0,0 2 0,0-1 0,0 2 0,-23 1 1,5 2-604,0 1 0,-59 16 0,37-4-6257</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1.557"/>
    </inkml:context>
    <inkml:brush xml:id="br0">
      <inkml:brushProperty name="width" value="0.05" units="cm"/>
      <inkml:brushProperty name="height" value="0.05" units="cm"/>
      <inkml:brushProperty name="color" value="#FF0066"/>
    </inkml:brush>
  </inkml:definitions>
  <inkml:trace contextRef="#ctx0" brushRef="#br0">471 124 24575,'-7'-7'0,"0"-1"0,1 0 0,-10-17 0,11 17 0,0 0 0,-1 0 0,1 1 0,-10-9 0,13 13 0,-1 1 0,0 0 0,0 0 0,0 0 0,0 0 0,0 1 0,0-1 0,0 1 0,-1 0 0,1 0 0,0 0 0,-1 0 0,1 1 0,-1-1 0,-5 1 0,1 1 0,0-1 0,0 2 0,0-1 0,0 1 0,0 1 0,0-1 0,1 1 0,-1 0 0,-12 9 0,-3 2 0,-34 28 0,35-23 0,1 0 0,1 2 0,-23 27 0,35-37 0,0 0 0,1 0 0,0 1 0,1 0 0,0 0 0,0 1 0,2-1 0,0 1 0,-3 15 0,6-25 0,0 0 0,1 0 0,0 0 0,0 0 0,0 0 0,0 1 0,0-1 0,0 0 0,1 0 0,0 0 0,0 0 0,-1 0 0,2 0 0,-1 0 0,0 0 0,1 0 0,-1 0 0,1-1 0,0 1 0,0 0 0,0-1 0,0 0 0,0 1 0,1-1 0,-1 0 0,1 0 0,-1 0 0,1-1 0,0 1 0,-1-1 0,1 1 0,0-1 0,0 0 0,6 1 0,5 2 0,0-2 0,0 0 0,1 0 0,-1-1 0,0-1 0,23-2 0,-11-1 0,0-2 0,0 0 0,0-1 0,0-2 0,-1-1 0,34-16 0,-43 17 0,-1 0 0,0-2 0,0 1 0,-1-2 0,0 0 0,-1-1 0,0 0 0,-1-1 0,0 0 0,16-24 0,-25 32 0,0 0 0,-1 0 0,1 0 0,-1 0 0,0-1 0,0 1 0,-1-1 0,0 1 0,0-1 0,0 0 0,-1 1 0,1-1 0,-1 0 0,-1 1 0,1-1 0,-1 0 0,0 1 0,-3-11 0,2 10 0,-1 0 0,0 0 0,-1 0 0,1 0 0,-1 1 0,0 0 0,0-1 0,-1 1 0,0 1 0,0-1 0,0 1 0,0 0 0,-1 0 0,1 0 0,-11-4 0,5 2 0,0 2 0,0 0 0,-1 0 0,-17-3 0,25 6 0,-1 0 0,0 1 0,1-1 0,-1 1 0,0 0 0,0 0 0,1 1 0,-1-1 0,0 1 0,1 0 0,-1 0 0,1 1 0,-1-1 0,-5 4 0,10-5 0,-1 0 0,0 1 0,0-1 0,0 1 0,1 0 0,-1-1 0,0 1 0,1 0 0,-1-1 0,0 1 0,1 0 0,-1-1 0,1 1 0,-1 0 0,1 0 0,0 0 0,-1 0 0,1 0 0,0-1 0,-1 1 0,1 0 0,0 0 0,0 0 0,0 0 0,0 1 0,0 0 0,1 0 0,-1-1 0,1 1 0,0-1 0,-1 1 0,1-1 0,0 0 0,0 1 0,0-1 0,0 0 0,0 1 0,0-1 0,2 1 0,3 3 0,1 0 0,-1-1 0,1 0 0,0 0 0,8 3 0,6 0 0,1-1 0,0 0 0,0-2 0,0-1 0,1-1 0,-1 0 0,38-3 0,-52 0 0,0-1 0,-1 0 0,1 0 0,0 0 0,14-7 0,-16 6 0,1 0 0,0 0 0,0 1 0,0 0 0,1 0 0,-1 1 0,11-1 0,-2 3 0,1 1 0,0 0 0,-1 1 0,0 1 0,0 0 0,0 1 0,16 8 0,-8-2 0,0 1 0,-1 0 0,37 29 0,-53-36 0,0 1 0,-1 0 0,0 0 0,0 1 0,10 13 0,-15-19 0,0 0 0,0 0 0,-1 1 0,1-1 0,0 1 0,0-1 0,-1 1 0,1-1 0,-1 1 0,1-1 0,-1 1 0,0-1 0,0 1 0,1 0 0,-1-1 0,0 1 0,-1-1 0,1 1 0,0 0 0,0-1 0,-1 1 0,1-1 0,0 1 0,-1-1 0,0 1 0,1-1 0,-1 1 0,0-1 0,0 0 0,0 1 0,0-1 0,0 0 0,0 0 0,0 1 0,0-1 0,-1 0 0,1 0 0,0-1 0,-2 2 0,-5 2 0,1-1 0,0 0 0,-1 0 0,1-1 0,-1 0 0,0 0 0,1-1 0,-1 0 0,-12 0 0,5-1 0,0 0 0,0-1 0,0-1 0,-17-4 0,28 4 0,-1 1 0,1-1 0,-1 1 0,1-1 0,-1 0 0,1-1 0,0 1 0,0-1 0,-4-3 0,7 5 0,-1-1 0,1 1 0,0 0 0,0-1 0,0 1 0,0-1 0,0 1 0,0-1 0,0 1 0,1-1 0,-1 0 0,0 1 0,1-1 0,0 0 0,-1 1 0,1-1 0,0 0 0,0 0 0,0 1 0,0-1 0,0 0 0,0 0 0,0 1 0,1-1 0,-1 0 0,1 0 0,0-2 0,2-2 0,1 0 0,-1 1 0,1-1 0,0 1 0,0 0 0,1 0 0,-1 0 0,1 0 0,0 1 0,1 0 0,8-6 0,7-3 0,41-17 0,-28 16 0,1 1 0,0 2 0,1 2 0,0 1 0,1 1 0,0 3 0,0 1 0,0 1 0,67 6 0,-85 0 0,-1 0 0,1 1 0,-1 1 0,0 1 0,-1 1 0,1 0 0,16 11 0,-26-15 0,0 0 0,0-1 0,0 0 0,1 0 0,0-1 0,-1 0 0,1-1 0,0 0 0,16 0 0,-18-1 0,-1-1 0,0 1 0,1-1 0,-1-1 0,0 1 0,0-1 0,0 0 0,0 0 0,0-1 0,0 0 0,-1 0 0,1 0 0,-1-1 0,7-6 0,-10 9 0,-1 0 0,1 0 0,-1-1 0,1 1 0,-1-1 0,0 1 0,0-1 0,0 0 0,0 0 0,0 1 0,0-1 0,0 0 0,0 0 0,-1 0 0,1 0 0,-1 0 0,1 0 0,-1 0 0,0 0 0,0 0 0,0 0 0,0 0 0,0 0 0,0 0 0,-1 0 0,1 0 0,-1 0 0,1 0 0,-1 0 0,-1-2 0,0 1 0,0 0 0,0 1 0,0-1 0,0 1 0,0-1 0,-1 1 0,1 0 0,-1 0 0,0 0 0,0 0 0,0 1 0,1-1 0,-1 1 0,-1 0 0,1-1 0,0 1 0,-6-1 0,-4 1 0,-1 0 0,1 0 0,-1 2 0,1-1 0,0 2 0,0 0 0,-1 0 0,1 1 0,1 1 0,-1 0 0,0 1 0,-15 8 0,9-3 0,0 0 0,1 1 0,1 1 0,0 1 0,1 1 0,0 0 0,-16 18 0,28-26 0,0-1 0,0 0 0,0 1 0,0 0 0,1 0 0,0 0 0,-2 8 0,4-13 0,0 1 0,1 0 0,0 0 0,-1-1 0,1 1 0,0 0 0,0-1 0,0 1 0,0 0 0,0 0 0,0-1 0,0 1 0,1 0 0,-1 0 0,1-1 0,-1 1 0,1 0 0,0-1 0,0 1 0,-1-1 0,1 1 0,0-1 0,0 1 0,1-1 0,-1 0 0,0 0 0,0 1 0,1-1 0,-1 0 0,0 0 0,1 0 0,2 1 0,3 1 0,0 0 0,0-1 0,0 0 0,0 0 0,0-1 0,0 0 0,0 0 0,1 0 0,-1-1 0,0-1 0,1 1 0,-1-1 0,11-2 0,11-4 0,-1-2 0,27-11 0,-39 14 0,2-2 0,0-1 0,26-17 0,-2 1 0,-42 25 0,0 0 0,1-1 0,-1 1 0,0 0 0,0 0 0,1 0 0,-1 0 0,0 0 0,0 0 0,1-1 0,-1 1 0,0 0 0,0 0 0,1 0 0,-1 0 0,0 0 0,1 0 0,-1 0 0,0 0 0,0 0 0,1 0 0,-1 0 0,0 1 0,1-1 0,-1 0 0,0 0 0,0 0 0,1 0 0,-1 0 0,0 0 0,0 1 0,0-1 0,1 0 0,-1 0 0,0 1 0,3 11 0,-9 26 0,3-26 0,3-8 34,-1 0 1,1 0-1,0 0 0,0 1 0,0-1 0,0 0 0,1 0 0,0 0 0,1 6 1,-1-8-125,0 0 0,0 0 0,1 0 0,-1 0 0,0-1 1,1 1-1,-1 0 0,1-1 0,-1 1 0,1-1 1,0 1-1,0-1 0,-1 0 0,1 0 0,0 1 0,0-1 1,0-1-1,4 2 0,14 4-6736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1.923"/>
    </inkml:context>
    <inkml:brush xml:id="br0">
      <inkml:brushProperty name="width" value="0.05" units="cm"/>
      <inkml:brushProperty name="height" value="0.05" units="cm"/>
      <inkml:brushProperty name="color" value="#FF0066"/>
    </inkml:brush>
  </inkml:definitions>
  <inkml:trace contextRef="#ctx0" brushRef="#br0">203 410 24575,'12'-12'0,"-5"6"0,-1 1 0,0-1 0,0-1 0,0 1 0,-1-1 0,0 0 0,-1-1 0,1 1 0,4-13 0,-9 19 0,1 1 0,-1-1 0,0 0 0,0 0 0,0 0 0,0 0 0,0 1 0,0-1 0,0 0 0,0 0 0,0 0 0,0 1 0,0-1 0,0 0 0,0 0 0,-1 0 0,1 1 0,0-1 0,-1 0 0,1 0 0,0 1 0,-1-1 0,1 0 0,-1 1 0,1-1 0,-1 0 0,0 0 0,-1 0 0,1 0 0,-1 1 0,0-1 0,1 0 0,-1 1 0,0-1 0,0 1 0,0-1 0,1 1 0,-1 0 0,-3 0 0,-3 0 0,0 0 0,1 1 0,-1 0 0,-13 4 0,5 0 0,1 1 0,0 1 0,1 0 0,0 1 0,0 0 0,-13 12 0,20-15 0,0 0 0,1 1 0,0 0 0,0 1 0,0 0 0,0 0 0,1 0 0,1 0 0,-1 1 0,1-1 0,0 1 0,-4 14 0,7-19 0,0-1 0,1 0 0,-1 0 0,1 1 0,0-1 0,0 0 0,-1 0 0,2 1 0,-1-1 0,0 0 0,0 1 0,1-1 0,-1 0 0,1 0 0,0 1 0,-1-1 0,1 0 0,0 0 0,0 0 0,1 0 0,-1 0 0,0 0 0,1 0 0,-1-1 0,1 1 0,-1 0 0,1-1 0,0 1 0,0-1 0,0 0 0,0 1 0,0-1 0,0 0 0,0 0 0,0-1 0,4 2 0,3 1 0,0-1 0,1-1 0,-1 1 0,0-2 0,0 1 0,1-1 0,17-3 0,-6 0 0,-1-1 0,1-1 0,-1 0 0,-1-2 0,1 0 0,-1-2 0,0 0 0,-1-1 0,0-1 0,26-20 0,-32 21 0,0-1 0,-1 0 0,0-1 0,-1-1 0,0 1 0,-1-1 0,0-1 0,-1 0 0,-1 0 0,0 0 0,-1-1 0,0 0 0,-1-1 0,3-20 0,-4 16 0,-2 1 0,-1-1 0,-1-23 0,0 33 0,-1-1 0,-1 0 0,0 1 0,0-1 0,-1 1 0,0 0 0,-6-14 0,8 23 0,1 0 0,0 1 0,-1-1 0,1 0 0,0 0 0,-1 0 0,1 0 0,-1 1 0,1-1 0,-1 0 0,1 0 0,-1 1 0,0-1 0,1 1 0,-1-1 0,0 0 0,0 1 0,1-1 0,-1 1 0,0 0 0,0-1 0,0 1 0,0 0 0,0-1 0,1 1 0,-1 0 0,-2 0 0,2 0 0,0 1 0,0-1 0,0 1 0,0 0 0,0-1 0,0 1 0,0 0 0,0 0 0,0 0 0,1 0 0,-1 0 0,0 0 0,0 0 0,1 0 0,-1 0 0,0 3 0,-4 7 0,1 0 0,-5 23 0,-2 17 171,-6 71 0,15-92-598,1 0 0,2 0 1,7 55-1,0-50-6399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2.322"/>
    </inkml:context>
    <inkml:brush xml:id="br0">
      <inkml:brushProperty name="width" value="0.05" units="cm"/>
      <inkml:brushProperty name="height" value="0.05" units="cm"/>
      <inkml:brushProperty name="color" value="#FF0066"/>
    </inkml:brush>
  </inkml:definitions>
  <inkml:trace contextRef="#ctx0" brushRef="#br0">1 154 24575,'5'3'0,"0"1"0,1-1 0,-1 0 0,1 0 0,10 2 0,-5-2 0,0-2 0,1 1 0,-1-2 0,0 1 0,1-2 0,-1 1 0,1-2 0,-1 1 0,0-2 0,0 1 0,0-2 0,0 1 0,0-1 0,-1-1 0,0 0 0,0-1 0,0 0 0,-1 0 0,1-1 0,-1 0 0,-1 0 0,12-14 0,-18 19 0,0 0 0,-1 0 0,1 0 0,-1 0 0,1 0 0,-1 0 0,0 0 0,0 0 0,0-1 0,0 1 0,0 0 0,-1-1 0,1 1 0,-1-1 0,0 1 0,1-1 0,-1 1 0,0-1 0,0 1 0,-1-1 0,1 1 0,0-1 0,-1 1 0,-1-4 0,1 4 0,-1-1 0,0 1 0,1 0 0,-1 0 0,0 0 0,0 0 0,-1 1 0,1-1 0,0 0 0,0 1 0,-1-1 0,1 1 0,-1 0 0,1 0 0,-1 0 0,0 0 0,1 1 0,-1-1 0,0 1 0,1-1 0,-7 1 0,1 0 0,-1 0 0,0 1 0,1 0 0,-1 1 0,1 0 0,-1 0 0,1 0 0,0 1 0,-1 1 0,2-1 0,-1 1 0,0 1 0,1-1 0,0 1 0,0 1 0,0-1 0,-10 12 0,14-14 0,-1 1 0,1-1 0,0 1 0,0 0 0,1 1 0,-1-1 0,1 0 0,0 1 0,0-1 0,0 1 0,0 0 0,1 0 0,0-1 0,0 1 0,0 0 0,1 0 0,0 0 0,0 0 0,0 0 0,0 0 0,1 0 0,0 0 0,0 0 0,0 0 0,0-1 0,1 1 0,0 0 0,0-1 0,0 1 0,1-1 0,-1 0 0,4 4 0,0-1 23,0 0 0,0-1 0,1 0-1,-1 0 1,1 0 0,1-1 0,-1 0-1,1-1 1,-1 0 0,1 0 0,0 0-1,1-1 1,-1-1 0,11 3 0,-6-2-194,-1-1 0,1-1 1,0 0-1,-1-1 0,1 0 1,0-1-1,0-1 0,-1 0 1,15-4-1,6-4-6655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0.347"/>
    </inkml:context>
    <inkml:brush xml:id="br0">
      <inkml:brushProperty name="width" value="0.05" units="cm"/>
      <inkml:brushProperty name="height" value="0.05" units="cm"/>
      <inkml:brushProperty name="color" value="#FF0066"/>
    </inkml:brush>
  </inkml:definitions>
  <inkml:trace contextRef="#ctx0" brushRef="#br0">0 1 24575,'3'4'0,"1"0"0,-1 0 0,-1 1 0,1-1 0,-1 1 0,0 0 0,0 0 0,0 0 0,0 0 0,-1 0 0,1 7 0,1 8 0,-1 33 0,-1-34 0,61 620 0,-13-222 0,-45-370 57,16 265-1479,-20-285-5404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0.741"/>
    </inkml:context>
    <inkml:brush xml:id="br0">
      <inkml:brushProperty name="width" value="0.05" units="cm"/>
      <inkml:brushProperty name="height" value="0.05" units="cm"/>
      <inkml:brushProperty name="color" value="#FF0066"/>
    </inkml:brush>
  </inkml:definitions>
  <inkml:trace contextRef="#ctx0" brushRef="#br0">22 0 24575,'-3'0'0,"-4"0"0,0 3 0,3 4 0,6 3 0,5 3 0,4 3 0,6 0 0,6 4 0,2 5 0,2 0 0,0-2 0,-3 3 0,-1-2 0,-6-4-8191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1.117"/>
    </inkml:context>
    <inkml:brush xml:id="br0">
      <inkml:brushProperty name="width" value="0.05" units="cm"/>
      <inkml:brushProperty name="height" value="0.05" units="cm"/>
      <inkml:brushProperty name="color" value="#FF0066"/>
    </inkml:brush>
  </inkml:definitions>
  <inkml:trace contextRef="#ctx0" brushRef="#br0">418 18 24575,'-2'-2'0,"-1"0"0,0 0 0,1 1 0,-1-1 0,0 1 0,0-1 0,0 1 0,0 0 0,-1 0 0,1 1 0,0-1 0,0 1 0,-5-1 0,-44 1 0,48 0 0,-4 0 17,-1 1 0,1 1 0,-1-1 0,1 1 0,-1 1 0,1-1 0,0 1 0,0 1 0,0 0-1,1 0 1,-1 0 0,1 1 0,0 0 0,-7 7 0,-5 6-31,2 1 0,0 1 0,-18 28 1,20-26-378,-1-1 0,0-1 0,-25 22 0,27-29-6435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6.112"/>
    </inkml:context>
    <inkml:brush xml:id="br0">
      <inkml:brushProperty name="width" value="0.05" units="cm"/>
      <inkml:brushProperty name="height" value="0.05" units="cm"/>
      <inkml:brushProperty name="color" value="#FF0066"/>
    </inkml:brush>
  </inkml:definitions>
  <inkml:trace contextRef="#ctx0" brushRef="#br0">1 97 24575,'5'-3'0,"0"-1"0,1 1 0,-1 1 0,1-1 0,0 1 0,0 0 0,0 0 0,0 1 0,9-1 0,4-2 0,10-3 0,-9 3 0,0-1 0,-1-1 0,1 0 0,-1-1 0,-1-2 0,20-10 0,-38 19 0,0-1 0,1 1 0,-1-1 0,1 1 0,-1 0 0,0-1 0,1 1 0,-1 0 0,1-1 0,-1 1 0,1 0 0,-1 0 0,1 0 0,-1-1 0,1 1 0,-1 0 0,1 0 0,-1 0 0,1 0 0,-1 0 0,1 0 0,-1 0 0,1 0 0,-1 0 0,1 0 0,-1 0 0,1 0 0,-1 0 0,1 1 0,-1-1 0,1 0 0,-1 0 0,1 1 0,-1-1 0,0 0 0,1 0 0,-1 1 0,1-1 0,-1 0 0,0 1 0,1-1 0,-1 1 0,0-1 0,1 0 0,-1 1 0,0-1 0,0 1 0,1-1 0,-1 1 0,0-1 0,0 1 0,0-1 0,0 1 0,0-1 0,0 1 0,1-1 0,-1 1 0,0-1 0,-1 1 0,1 44 0,-1-27 0,1-12 0,1 0 0,1 0 0,-1-1 0,1 1 0,0 0 0,0-1 0,1 0 0,0 1 0,0-1 0,0 0 0,0 0 0,1-1 0,7 9 0,-10-11 0,1-1 0,-1 1 0,1-1 0,0 0 0,-1 1 0,1-1 0,0 0 0,0 0 0,0 0 0,-1 0 0,1 0 0,0 0 0,0-1 0,1 1 0,-1-1 0,0 1 0,0-1 0,0 0 0,0 0 0,0 0 0,0 0 0,1 0 0,-1 0 0,0-1 0,0 1 0,0-1 0,0 1 0,0-1 0,0 0 0,0 0 0,0 0 0,0 0 0,-1 0 0,1 0 0,0-1 0,-1 1 0,1 0 0,0-1 0,-1 1 0,3-4 0,-2 1 0,0 1 0,0-1 0,0 1 0,0-1 0,-1 0 0,1 0 0,-1 0 0,0 0 0,0 0 0,-1 0 0,1 0 0,-1-5 0,-2-53 0,1 41 0,0 77-1365,1-41-5461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2.353"/>
    </inkml:context>
    <inkml:brush xml:id="br0">
      <inkml:brushProperty name="width" value="0.05" units="cm"/>
      <inkml:brushProperty name="height" value="0.05" units="cm"/>
      <inkml:brushProperty name="color" value="#FF0066"/>
    </inkml:brush>
  </inkml:definitions>
  <inkml:trace contextRef="#ctx0" brushRef="#br0">1651 844 24575,'-5'-6'0,"0"0"0,0 0 0,0 0 0,-1 0 0,0 1 0,0 0 0,0 0 0,-1 0 0,1 1 0,-1 0 0,-12-5 0,8 5 0,-1 1 0,0-1 0,1 2 0,-2 0 0,1 0 0,-22 0 0,-2 4 0,1 2 0,-1 1 0,1 1 0,-41 14 0,0 4 0,0 3 0,2 3 0,2 4 0,0 2 0,3 4 0,-124 93 0,128-80 0,2 3 0,3 3 0,2 2 0,3 2 0,3 3 0,-66 110 0,96-138 0,1 1 0,2 1 0,2 1 0,1 1 0,3 0 0,-10 50 0,19-70 0,1 0 0,1 1 0,1-1 0,0 1 0,2 0 0,1-1 0,1 1 0,1-1 0,1 0 0,0 0 0,2 0 0,1-1 0,19 38 0,-6-24 7,3 0 1,1-2-1,1 0 0,1-2 0,2-1 0,41 32 1,11 3-134,119 70-1,-48-47-36,3-7-1,3-6 0,289 91 0,529 68-189,678-33-2399,14-175-283,-1029-60 2378,640-119 0,-653 16 657,-468 89 0,277-124 0,-372 142 244,-1-3-1,-2-3 0,-2-3 1,-1-2-1,94-88 0,-120 97-110,-2 0 0,-1-2 0,-2-1-1,-2-1 1,-1-1 0,-1-1 0,-2 0-1,-2-2 1,-2-1 0,16-61-1,-21 55-128,-3 1 0,-1-1-1,-3-1 1,-2 1 0,-2 0-1,-2-1 1,-8-49-1,-1 38 9,-2 0 0,-3 0 0,-2 2 0,-3 0 0,-29-57 0,6 33 12,-4 2-1,-2 1 1,-4 3-1,-4 3 1,-2 2-1,-3 3 1,-95-79-1,65 73 4,-2 3 1,-3 4-1,-112-54 1,72 52 136,-275-92 1,-169 13 27,-7 60-492,-316 30-242,-2 67-255,-1 45 5,3 22 265,435-36 443,395-35 141,-420 51 1849,487-55-1707,-23 3 927,-39 13-1,62-15-868,0-1 0,1 1 0,0 1-1,0-1 1,0 1 0,0 1 0,0-1-1,1 1 1,0 0 0,-9 9 0,13-11-367,0-1 1,1 1-1,-1-1 1,1 1-1,-1 0 1,1 0-1,0 0 1,0 0-1,-1 6 1,0 5-6712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4.716"/>
    </inkml:context>
    <inkml:brush xml:id="br0">
      <inkml:brushProperty name="width" value="0.05" units="cm"/>
      <inkml:brushProperty name="height" value="0.05" units="cm"/>
      <inkml:brushProperty name="color" value="#FF0066"/>
    </inkml:brush>
  </inkml:definitions>
  <inkml:trace contextRef="#ctx0" brushRef="#br0">716 384 24575,'2'-2'0,"-1"0"0,1-1 0,-1 1 0,0 0 0,0 0 0,0-1 0,0 1 0,0-1 0,-1 1 0,1-1 0,0-4 0,1-34 0,-1 26 0,-1-2 0,1-1 0,-2 0 0,-1 1 0,0-1 0,-1 1 0,-1-1 0,0 1 0,-10-23 0,11 33 0,0 0 0,-1 0 0,0 0 0,0 1 0,-1-1 0,1 1 0,-1 0 0,0 0 0,-1 1 0,0 0 0,0 0 0,0 0 0,0 1 0,-1-1 0,1 1 0,-1 1 0,0 0 0,-1 0 0,1 0 0,0 1 0,-12-3 0,3 3 0,0 1 0,0 1 0,0 0 0,0 1 0,0 1 0,0 0 0,-31 10 0,9 0 0,0 1 0,-37 21 0,42-18 0,1 2 0,-42 30 0,62-39 0,1 0 0,-1 1 0,1 0 0,1 1 0,0 1 0,1-1 0,0 1 0,-12 22 0,19-30 0,0 0 0,0 1 0,1-1 0,-1 0 0,1 1 0,0-1 0,0 1 0,1 0 0,-1-1 0,1 1 0,0 0 0,0-1 0,0 1 0,1 0 0,0-1 0,0 1 0,0 0 0,0-1 0,1 0 0,0 1 0,2 4 0,0-3 0,1 0 0,-1 0 0,1 0 0,0 0 0,1-1 0,-1 0 0,1 0 0,0-1 0,0 1 0,1-1 0,-1-1 0,12 5 0,1 0 0,1-1 0,1-1 0,-1-1 0,1-1 0,-1-1 0,24 1 0,-6-3 0,-1-1 0,58-9 0,-86 8 0,-1-1 0,0 1 0,1-2 0,10-3 0,-60 13 0,4 5 0,0 2 0,0 1 0,-42 25 0,60-28 0,0 0 0,0 1 0,1 1 0,1 0 0,1 2 0,0 0 0,-17 21 0,28-30 0,-1 1 0,2 0 0,-1 0 0,1 0 0,0 1 0,1 0 0,0-1 0,0 1 0,1 0 0,-3 18 0,5-22 0,0 1 0,0-1 0,0 0 0,1 0 0,0 0 0,0 0 0,0 0 0,1-1 0,-1 1 0,1 0 0,0 0 0,0-1 0,1 1 0,0-1 0,-1 0 0,1 0 0,1 0 0,-1 0 0,1-1 0,-1 1 0,8 4 0,0-1 27,0 0-1,1-1 0,-1 0 0,1-1 1,1-1-1,-1 0 0,1 0 0,-1-1 1,1-1-1,0 0 0,0-1 0,16 0 1,6-2-454,1-1 0,0-2 1,39-9-1,4-5-6399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5.103"/>
    </inkml:context>
    <inkml:brush xml:id="br0">
      <inkml:brushProperty name="width" value="0.05" units="cm"/>
      <inkml:brushProperty name="height" value="0.05" units="cm"/>
      <inkml:brushProperty name="color" value="#FF0066"/>
    </inkml:brush>
  </inkml:definitions>
  <inkml:trace contextRef="#ctx0" brushRef="#br0">68 116 24575,'-15'-12'0,"9"9"0,1-1 0,0 0 0,0-1 0,0 1 0,0-1 0,1 0 0,0 0 0,-7-11 0,10 16 0,1 0 0,0-1 0,0 1 0,0 0 0,-1-1 0,1 1 0,0 0 0,0-1 0,0 1 0,0 0 0,0-1 0,0 1 0,0-1 0,0 1 0,0 0 0,0-1 0,0 1 0,0 0 0,0-1 0,0 1 0,0-1 0,0 1 0,0 0 0,0-1 0,0 1 0,1 0 0,-1-1 0,0 1 0,0 0 0,0-1 0,1 1 0,-1 0 0,0-1 0,0 1 0,1 0 0,0-1 0,16 0 0,19 11 0,-25-4 0,-1 0 0,-1 0 0,1 1 0,-1 0 0,0 1 0,-1 0 0,1 0 0,-2 1 0,1 0 0,-1 0 0,-1 1 0,0-1 0,0 2 0,-1-1 0,5 14 0,-7-17 0,0 0 0,0 1 0,-1-1 0,-1 1 0,1 0 0,-1 0 0,0-1 0,-1 1 0,0 0 0,0 0 0,-1 0 0,0-1 0,0 1 0,-1 0 0,0-1 0,0 1 0,-1-1 0,1 0 0,-2 1 0,1-1 0,-1-1 0,0 1 0,-7 8 0,10-14 0,1 0 0,-1-1 0,1 1 0,-1-1 0,1 1 0,-1-1 0,0 1 0,1-1 0,-1 1 0,0-1 0,1 1 0,-1-1 0,0 0 0,1 1 0,-1-1 0,0 0 0,0 0 0,-1 1 0,2-1 0,-1 0 0,1-1 0,-1 1 0,1 0 0,0 0 0,-1-1 0,1 1 0,0 0 0,0 0 0,-1-1 0,1 1 0,0 0 0,-1-1 0,1 1 0,0 0 0,0-1 0,0 1 0,0 0 0,-1-1 0,1 1 0,0-1 0,0 1 0,0 0 0,0-1 0,0 0 0,-1-3 0,1 1 0,0-1 0,0 0 0,0 0 0,1 0 0,0-6 0,4-8 0,1 1 0,1 0 0,0 1 0,1 0 0,1 0 0,17-23 0,-5 11 0,2 0 0,36-34 0,-43 47 0,2 0 0,23-15 0,-35 26 0,1-1 0,1 1 0,-1 1 0,0-1 0,1 2 0,0-1 0,0 1 0,0 0 0,12-2 0,-17 4 0,0 0 0,0 0 0,0 1 0,0-1 0,0 1 0,-1-1 0,1 1 0,0 0 0,0 0 0,0 0 0,-1 1 0,1-1 0,0 1 0,-1-1 0,0 1 0,1 0 0,-1 0 0,0 0 0,0 0 0,0 0 0,0 0 0,0 1 0,0-1 0,-1 1 0,1-1 0,-1 1 0,0 0 0,0-1 0,0 1 0,0 0 0,1 4 0,1 9 0,1 0 0,-2 0 0,0 0 0,-1 22 0,-1-37 0,-1 87-1365,0-50-5461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5.621"/>
    </inkml:context>
    <inkml:brush xml:id="br0">
      <inkml:brushProperty name="width" value="0.05" units="cm"/>
      <inkml:brushProperty name="height" value="0.05" units="cm"/>
      <inkml:brushProperty name="color" value="#FF0066"/>
    </inkml:brush>
  </inkml:definitions>
  <inkml:trace contextRef="#ctx0" brushRef="#br0">352 270 24575,'3'-17'0,"0"0"0,-2 1 0,1-1 0,-2 0 0,0 0 0,-1 0 0,-1 0 0,-5-22 0,6 34 0,-1 0 0,1 1 0,-1-1 0,0 0 0,0 0 0,0 1 0,-1-1 0,0 1 0,1 0 0,-2 0 0,1 0 0,0 0 0,-1 0 0,0 1 0,0-1 0,0 1 0,0 0 0,0 0 0,0 1 0,-1-1 0,0 1 0,1 0 0,-1 0 0,0 1 0,0-1 0,0 1 0,0 0 0,0 1 0,0-1 0,0 1 0,-6 0 0,1 1 0,0 0 0,0 1 0,1 0 0,-1 1 0,1 0 0,-1 0 0,1 1 0,0 0 0,1 1 0,-1 0 0,1 0 0,0 0 0,0 2 0,0-1 0,1 1 0,0 0 0,-10 13 0,10-11 0,0 0 0,0 0 0,2 1 0,-1 0 0,1 0 0,1 0 0,-1 1 0,2-1 0,-1 1 0,2 0 0,0 0 0,0 0 0,0 0 0,2 1 0,0 14 0,0-22 0,0 1 0,1-1 0,0 0 0,0 0 0,0 0 0,0 1 0,1-1 0,0 0 0,-1-1 0,1 1 0,1 0 0,-1 0 0,0-1 0,1 0 0,0 1 0,0-1 0,0 0 0,0 0 0,0-1 0,1 1 0,-1-1 0,1 1 0,0-1 0,0 0 0,7 2 0,-4-2 0,0 0 0,1-1 0,-1 0 0,1 0 0,-1 0 0,1-1 0,0-1 0,-1 1 0,1-1 0,-1 0 0,1-1 0,-1 0 0,14-5 0,-5 0 0,0-1 0,0-1 0,0 0 0,-1-1 0,0 0 0,-1-2 0,-1 1 0,0-2 0,12-13 0,-23 24 0,-1 0 0,1 0 0,-1 0 0,1 1 0,0-1 0,0 1 0,0 0 0,0-1 0,0 1 0,0 0 0,3-2 0,-4 3 0,-1 0 0,0 0 0,1 0 0,-1 0 0,1 0 0,-1 0 0,1 0 0,-1 1 0,0-1 0,1 0 0,-1 0 0,1 0 0,-1 0 0,0 0 0,1 1 0,-1-1 0,0 0 0,1 0 0,-1 1 0,0-1 0,1 0 0,-1 0 0,0 1 0,1 0 0,5 18 0,3 140 0,-2-22 0,41 137 0,-7-53 0,-39-210 0,-1 1 0,0-1 0,-1 0 0,0 1 0,-1-1 0,-3 16 0,4-24 0,-1-1 0,1 0 0,-1 1 0,0-1 0,0 0 0,0 0 0,0 0 0,0 1 0,0-1 0,-1 0 0,1-1 0,-1 1 0,1 0 0,-1 0 0,0-1 0,0 1 0,0-1 0,0 1 0,0-1 0,0 0 0,0 0 0,0 0 0,0 0 0,0 0 0,-1 0 0,1-1 0,0 1 0,-1-1 0,1 1 0,0-1 0,-1 0 0,1 0 0,-1 0 0,1 0 0,0-1 0,-5 0 0,-5-2 0,0-1 0,1 0 0,-1 0 0,1-1 0,0 0 0,0-1 0,1-1 0,0 0 0,0 0 0,-15-15 0,2 0 0,2 0 0,0-2 0,-18-28 0,22 26 0,1 0 0,1-1 0,1 0 0,-10-31 0,17 38 0,1-1 0,0-1 0,2 1 0,0-1 0,2 0 0,-1-30 0,4 43 0,-1 1 0,1-1 0,1 0 0,-1 1 0,1-1 0,1 1 0,0 0 0,0 0 0,0 0 0,7-10 0,-6 12 0,0 1 0,0 0 0,0 0 0,1 0 0,0 0 0,0 1 0,0 0 0,0 0 0,1 0 0,-1 1 0,1-1 0,0 2 0,0-1 0,8-2 0,18-3-178,0 1 0,45-3-1,-58 8-651,17-2-5996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5.979"/>
    </inkml:context>
    <inkml:brush xml:id="br0">
      <inkml:brushProperty name="width" value="0.05" units="cm"/>
      <inkml:brushProperty name="height" value="0.05" units="cm"/>
      <inkml:brushProperty name="color" value="#FF0066"/>
    </inkml:brush>
  </inkml:definitions>
  <inkml:trace contextRef="#ctx0" brushRef="#br0">31 337 24575,'-6'-8'0,"-2"-1"0,1 5 0,1 8 0,2 10 0,4 8 0,3 5 0,0 5 0,2 5 0,1 2 0,0 3 0,-2 0 0,-2-1 0,3-6 0,2-7 0,1-10-8191</inkml:trace>
  <inkml:trace contextRef="#ctx0" brushRef="#br0" timeOffset="1">182 186 24575,'0'-18'0,"0"-13"0,0-8 0,-3 0 0,-4 7 0,0 12 0,0 14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6.380"/>
    </inkml:context>
    <inkml:brush xml:id="br0">
      <inkml:brushProperty name="width" value="0.05" units="cm"/>
      <inkml:brushProperty name="height" value="0.05" units="cm"/>
      <inkml:brushProperty name="color" value="#FF0066"/>
    </inkml:brush>
  </inkml:definitions>
  <inkml:trace contextRef="#ctx0" brushRef="#br0">14 38 24575,'0'0'0,"-1"-1"0,1 1 0,-1 0 0,1 0 0,0 0 0,-1 0 0,1 0 0,-1 0 0,1 0 0,-1 0 0,1 0 0,0 0 0,-1 0 0,1 1 0,-1-1 0,1 0 0,0 0 0,-1 0 0,1 0 0,-1 1 0,1-1 0,0 0 0,-1 0 0,1 1 0,0-1 0,-1 0 0,1 1 0,0-1 0,0 0 0,-1 1 0,1-1 0,0 0 0,0 1 0,0-1 0,-1 1 0,1-1 0,0 0 0,0 1 0,0-1 0,0 1 0,0-1 0,0 1 0,0-1 0,0 1 0,0-1 0,0 0 0,0 1 0,0-1 0,0 1 0,0-1 0,0 1 0,1-1 0,-1 0 0,0 1 0,0-1 0,0 0 0,1 1 0,18 27 0,-12-19 0,4 8 0,0 0 0,-1 0 0,0 2 0,-2-1 0,0 1 0,-1 0 0,-1 1 0,-1-1 0,-1 1 0,0 0 0,-2 0 0,0 1 0,-2 25 0,-6-22 0,1-22 0,2-14 0,2-6 0,2-1 0,0 1 0,0 0 0,2 0 0,7-29 0,36-87 0,-41 121 0,1 0 0,1 1 0,0 0 0,1 0 0,17-21 0,-22 30 0,-1 1 0,1-1 0,0 0 0,0 1 0,0 0 0,0 0 0,1 0 0,-1 0 0,0 0 0,1 1 0,-1 0 0,5-2 0,-6 3 0,1 0 0,-1 0 0,0 0 0,1 0 0,-1 0 0,0 0 0,1 1 0,-1-1 0,0 1 0,1 0 0,-1 0 0,0-1 0,0 2 0,1-1 0,-1 0 0,0 0 0,0 1 0,-1-1 0,1 1 0,0-1 0,1 3 0,3 2 0,-1 0 0,0 1 0,0-1 0,-1 1 0,0 0 0,0 1 0,-1-1 0,0 1 0,3 12 0,2 10 0,4 37 0,-6-26 0,14 36-1365,-10-48-5461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6.775"/>
    </inkml:context>
    <inkml:brush xml:id="br0">
      <inkml:brushProperty name="width" value="0.05" units="cm"/>
      <inkml:brushProperty name="height" value="0.05" units="cm"/>
      <inkml:brushProperty name="color" value="#FF0066"/>
    </inkml:brush>
  </inkml:definitions>
  <inkml:trace contextRef="#ctx0" brushRef="#br0">88 252 24575,'-4'-4'0,"-1"0"0,1 0 0,-1 1 0,0 0 0,-8-4 0,10 6 0,1 0 0,-1 0 0,1 0 0,-1 0 0,0 0 0,1 1 0,-1 0 0,0-1 0,1 1 0,-1 0 0,0 0 0,1 0 0,-6 2 0,7-2 0,1 0 0,0 0 0,-1 0 0,1 0 0,0 0 0,-1 0 0,1 0 0,-1 0 0,1 0 0,0 0 0,-1 1 0,1-1 0,0 0 0,-1 0 0,1 0 0,0 1 0,0-1 0,-1 0 0,1 0 0,0 1 0,-1-1 0,1 0 0,0 1 0,0-1 0,0 0 0,-1 1 0,1-1 0,0 0 0,0 1 0,0-1 0,0 0 0,0 1 0,0-1 0,0 1 0,0-1 0,0 1 0,10 10 0,22 6 0,-18-12 0,1 0 0,1-1 0,-1 0 0,0-1 0,1-1 0,0 0 0,0-1 0,24-2 0,-31 0 0,0 0 0,0 0 0,-1 0 0,1-1 0,-1-1 0,0 1 0,1-1 0,-1-1 0,0 0 0,-1 0 0,1 0 0,-1-1 0,0 0 0,0 0 0,0-1 0,11-13 0,-14 14 0,-1 0 0,0 0 0,0 0 0,0 0 0,-1-1 0,0 1 0,0-1 0,0 0 0,-1 0 0,1 0 0,-1 1 0,-1-1 0,1 0 0,-1 0 0,0 0 0,-1 0 0,1 0 0,-1 0 0,-1 0 0,1 0 0,-1 0 0,0 1 0,0-1 0,-3-5 0,3 6 0,-1 1 0,0-1 0,0 1 0,0 0 0,0 0 0,-1 0 0,1 1 0,-1-1 0,0 1 0,0 0 0,0 0 0,-1 0 0,1 0 0,-1 1 0,1 0 0,-1 0 0,0 0 0,0 0 0,0 1 0,0 0 0,0 0 0,0 0 0,0 1 0,0-1 0,0 1 0,-1 1 0,-8 1 0,4 0 0,0 0 0,1 1 0,-1 0 0,1 1 0,0 0 0,0 0 0,1 1 0,-1 0 0,1 1 0,0 0 0,-11 10 0,10-7 0,0 1 0,1 0 0,0 0 0,1 0 0,0 1 0,0 1 0,1-1 0,-7 19 0,10-19 0,-1 1 0,1-1 0,1 1 0,0 0 0,0-1 0,1 1 0,1 0 0,0 0 0,2 15 0,0-18 0,-1 0 0,1 0 0,1-1 0,0 1 0,0-1 0,1 0 0,0 0 0,0 0 0,1 0 0,0-1 0,0 1 0,13 12 0,-10-12 23,2-1 0,-1 0 0,1 0-1,0-1 1,1 0 0,-1 0 0,1-1-1,0-1 1,1 0 0,-1-1 0,1 0-1,-1 0 1,1-1 0,20 1 0,-11-3-237,1 0 1,-1-1 0,1-2-1,-1 0 1,0-1 0,0-1-1,24-9 1,9-8-6613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9.248"/>
    </inkml:context>
    <inkml:brush xml:id="br0">
      <inkml:brushProperty name="width" value="0.05" units="cm"/>
      <inkml:brushProperty name="height" value="0.05" units="cm"/>
      <inkml:brushProperty name="color" value="#FF0066"/>
    </inkml:brush>
  </inkml:definitions>
  <inkml:trace contextRef="#ctx0" brushRef="#br0">521 298 24575,'2'0'0,"0"0"0,0-1 0,0 1 0,0 0 0,0-1 0,0 0 0,0 1 0,-1-1 0,1 0 0,0 0 0,0 0 0,-1 0 0,1-1 0,-1 1 0,1 0 0,-1-1 0,1 1 0,-1-1 0,0 1 0,0-1 0,0 1 0,0-1 0,0 0 0,0 0 0,0 1 0,-1-1 0,1 0 0,0 0 0,-1 0 0,0 0 0,1 0 0,-1 0 0,0 0 0,0 0 0,0 0 0,0 0 0,-1 0 0,1 0 0,0 0 0,-1 0 0,1 0 0,-1 1 0,0-1 0,0 0 0,0 0 0,0 1 0,0-1 0,0 0 0,0 1 0,0-1 0,-1 1 0,1-1 0,0 1 0,-1 0 0,1-1 0,-1 1 0,0 0 0,-2-1 0,-2-1 0,0 0 0,0 0 0,0 1 0,0 0 0,-1 1 0,1-1 0,0 1 0,-1 0 0,1 1 0,-1-1 0,1 1 0,-1 1 0,1-1 0,0 1 0,-1 0 0,1 1 0,0-1 0,-1 1 0,1 0 0,0 1 0,0 0 0,1 0 0,-1 0 0,1 0 0,-1 1 0,1 0 0,0 0 0,0 0 0,1 1 0,-1 0 0,1 0 0,0 0 0,1 0 0,-5 8 0,2 0 0,1 0 0,1 0 0,0 1 0,1-1 0,0 1 0,1 0 0,0 18 0,1-23 0,1 0 0,1 0 0,0-1 0,0 1 0,1 0 0,0-1 0,0 1 0,1-1 0,0 1 0,0-1 0,1 0 0,8 13 0,-10-19 0,0 1 0,0-1 0,0 0 0,0 1 0,1-1 0,-1 0 0,1 0 0,-1 0 0,1-1 0,0 1 0,0-1 0,0 1 0,0-1 0,0 0 0,0 0 0,0 0 0,0 0 0,0-1 0,0 0 0,0 1 0,1-1 0,-1 0 0,0 0 0,0-1 0,0 1 0,1-1 0,-1 1 0,0-1 0,0 0 0,0 0 0,0-1 0,0 1 0,3-2 0,3-2 0,0-1 0,0 0 0,0 0 0,0-1 0,-1 0 0,0-1 0,-1 0 0,11-13 0,-6 3 0,0 0 0,-1 0 0,0-1 0,-2-1 0,0 0 0,9-34 0,-20 75 0,1-1 0,2 25 0,-1-4 0,0-34 0,0-1 0,1 1 0,0-1 0,0 0 0,0 0 0,1 1 0,0-1 0,3 6 0,-5-10 0,1-1 0,-1 0 0,1 1 0,0-1 0,0 0 0,0 1 0,0-1 0,0 0 0,0 0 0,0 0 0,0 0 0,1 0 0,-1 0 0,0 0 0,1 0 0,-1-1 0,0 1 0,1 0 0,-1-1 0,1 1 0,-1-1 0,1 0 0,-1 1 0,1-1 0,-1 0 0,1 0 0,0 0 0,-1 0 0,1 0 0,-1 0 0,1-1 0,-1 1 0,1 0 0,-1-1 0,1 1 0,-1-1 0,1 0 0,1 0 0,1-2 0,0 0 0,0 1 0,0-1 0,0-1 0,-1 1 0,1-1 0,-1 1 0,0-1 0,0 0 0,0 0 0,0 0 0,-1 0 0,0-1 0,2-4 0,3-7 0,-1 0 0,5-28 0,-8 31 0,-1-1 0,-1 0 0,0 0 0,-1 0 0,0 0 0,-2 0 0,1 0 0,-2 0 0,1 1 0,-2-1 0,0 1 0,-1-1 0,0 1 0,-1 1 0,0-1 0,-1 1 0,0 0 0,-10-11 0,10 14 0,0 0 0,-1 0 0,-1 1 0,0 0 0,0 0 0,0 1 0,-1 0 0,0 1 0,0 0 0,-1 0 0,1 1 0,-1 1 0,0 0 0,-1 0 0,1 1 0,-1 0 0,0 1 0,1 1 0,-1 0 0,0 0 0,-18 2 0,9 2 0,0 1 0,0 1 0,0 1 0,1 0 0,0 2 0,0 0 0,0 2 0,1 0 0,1 1 0,0 0 0,0 2 0,1 0 0,1 1 0,0 1 0,1 0 0,1 1 0,-16 22 0,18-21 0,1 0 0,1 0 0,0 1 0,1 1 0,1-1 0,1 1 0,1 1 0,0-1 0,2 1 0,0 0 0,1 0 0,1 0 0,1 1 0,1-1 0,0 0 0,2 0 0,0 1 0,7 24 0,-4-28 0,0 0 0,2 0 0,0 0 0,1-1 0,0-1 0,1 1 0,1-1 0,0-1 0,1 0 0,1 0 0,0-1 0,1-1 0,23 18 0,-24-21 0,1-1 0,-1-1 0,2 0 0,-1-1 0,0 0 0,1-1 0,0-1 0,1 0 0,-1-1 0,0 0 0,1-1 0,0-1 0,-1 0 0,1-1 0,0-1 0,27-4 0,-24 0-105,0 0 0,0 0 0,-1-2 0,1 0 0,-1-1 0,-1-1 0,0 0 0,0-2 0,-1 0 0,0 0 0,-1-1 0,17-19 0,-15 15-6721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09.773"/>
    </inkml:context>
    <inkml:brush xml:id="br0">
      <inkml:brushProperty name="width" value="0.05" units="cm"/>
      <inkml:brushProperty name="height" value="0.05" units="cm"/>
      <inkml:brushProperty name="color" value="#FF0066"/>
    </inkml:brush>
  </inkml:definitions>
  <inkml:trace contextRef="#ctx0" brushRef="#br0">323 155 24575,'-6'-7'0,"1"0"0,0-1 0,0 1 0,1-1 0,0 0 0,-5-14 0,5 12 0,-1 1 0,1-1 0,-13-17 0,15 25 0,0-1 0,0 1 0,-1-1 0,1 1 0,-1 0 0,0 0 0,0 0 0,1 0 0,-1 0 0,0 1 0,-1-1 0,1 1 0,0 0 0,0 0 0,-1 0 0,-4 0 0,-2 0 0,0 0 0,0 1 0,0 0 0,0 1 0,0 1 0,0-1 0,0 1 0,0 1 0,0 0 0,-16 7 0,21-8 0,0 1 0,1-1 0,-1 1 0,1 0 0,-1 0 0,1 0 0,0 1 0,0-1 0,0 1 0,1 0 0,-1 0 0,1 0 0,0 1 0,0-1 0,1 1 0,-1 0 0,1 0 0,0 0 0,0 0 0,1 0 0,-1 0 0,0 6 0,2-6 0,1-1 0,-1 1 0,1 0 0,0 0 0,0 0 0,1-1 0,-1 1 0,1 0 0,0-1 0,0 1 0,1-1 0,-1 0 0,1 0 0,0 0 0,0 0 0,1 0 0,-1-1 0,1 0 0,7 6 0,6 5 0,1-1 0,1-1 0,19 9 0,0-1 0,-11-7 0,0 1 0,-1 2 0,0 1 0,27 23 0,-49-36 0,-1 0 0,1 0 0,-1 0 0,0 0 0,0 0 0,0 1 0,0 0 0,-1-1 0,0 1 0,3 7 0,-5-10 0,1 0 0,-1 0 0,1 1 0,-1-1 0,0 0 0,0 0 0,0 1 0,0-1 0,0 0 0,-1 0 0,1 1 0,-1-1 0,1 0 0,-1 0 0,0 0 0,0 0 0,0 0 0,0 0 0,0 0 0,0 0 0,0 0 0,-1 0 0,1-1 0,-1 1 0,0 0 0,-2 1 0,-4 3 0,0-1 0,-1 0 0,0-1 0,0 0 0,0 0 0,-1-1 0,1 0 0,-1-1 0,0 0 0,0 0 0,-17 0 0,7-2 0,0 0 0,0-1 0,0-1 0,-37-9 0,49 9-273,-1-1 0,1 0 0,-1-1 0,-11-6 0,1-3-6553</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0.326"/>
    </inkml:context>
    <inkml:brush xml:id="br0">
      <inkml:brushProperty name="width" value="0.05" units="cm"/>
      <inkml:brushProperty name="height" value="0.05" units="cm"/>
      <inkml:brushProperty name="color" value="#FF0066"/>
    </inkml:brush>
  </inkml:definitions>
  <inkml:trace contextRef="#ctx0" brushRef="#br0">287 217 24575,'0'-19'0,"-1"1"0,0-1 0,-2 1 0,0 0 0,-1 0 0,-1 0 0,-8-19 0,12 33 0,-1 1 0,1 0 0,-1 0 0,0 0 0,0 0 0,0 1 0,0-1 0,0 0 0,-1 1 0,1 0 0,-1-1 0,0 1 0,1 0 0,-1 0 0,0 0 0,0 1 0,0-1 0,-1 1 0,1 0 0,0 0 0,0 0 0,-1 0 0,1 0 0,-1 1 0,-4-1 0,2 2 0,0-1 0,1 1 0,-1 0 0,1 1 0,-1 0 0,1-1 0,0 2 0,0-1 0,0 0 0,0 1 0,0 0 0,0 0 0,1 1 0,-8 6 0,2 1 0,-1 0 0,2 1 0,0-1 0,0 2 0,1-1 0,1 1 0,0 1 0,-7 16 0,11-23 0,1 1 0,0-1 0,0 0 0,0 1 0,1-1 0,0 1 0,0 0 0,1-1 0,0 1 0,0 0 0,1 0 0,0-1 0,0 1 0,1-1 0,0 1 0,0-1 0,6 12 0,-6-16 0,0 0 0,0 0 0,0 0 0,0 0 0,1-1 0,-1 1 0,1-1 0,0 1 0,0-1 0,0 0 0,0 0 0,0 0 0,0-1 0,5 3 0,-2-2 0,1 0 0,-1-1 0,0 0 0,0 0 0,1 0 0,-1-1 0,12 0 0,-7-1 0,1-1 0,-1 0 0,0-1 0,-1 0 0,1 0 0,0-1 0,-1-1 0,0 0 0,11-6 0,-14 5 0,1-1 0,-1 1 0,0-1 0,-1-1 0,1 1 0,-1-1 0,-1 0 0,0 0 0,0-1 0,0 0 0,-1 0 0,-1 0 0,4-11 0,-3 6 0,-1 0 0,0 0 0,0-1 0,-2 1 0,0-1 0,0 0 0,-1 1 0,-3-18 0,3 30 0,0 0 0,-1-1 0,1 1 0,0-1 0,-1 1 0,1-1 0,-1 0 0,0 1 0,0 0 0,0-1 0,0 1 0,0 0 0,-1-1 0,1 1 0,-1 0 0,-3-4 0,5 6 0,0 0 0,-1 0 0,1 0 0,0 0 0,-1 0 0,1 0 0,0 0 0,-1 0 0,1 0 0,0 0 0,-1 0 0,1 0 0,0 0 0,-1 0 0,1 0 0,0 0 0,0 0 0,-1 0 0,1 1 0,0-1 0,-1 0 0,1 0 0,0 0 0,0 0 0,-1 1 0,1-1 0,0 0 0,0 0 0,0 1 0,-1-1 0,1 0 0,0 0 0,0 1 0,0-1 0,0 0 0,-1 1 0,1-1 0,0 0 0,0 0 0,0 1 0,0-1 0,0 0 0,0 1 0,-3 15 0,3-1 0,1 0 0,0-1 0,1 1 0,7 24 0,22 59 0,-18-59 0,2 1-682,26 51-1,-31-70-6143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2.047"/>
    </inkml:context>
    <inkml:brush xml:id="br0">
      <inkml:brushProperty name="width" value="0.05" units="cm"/>
      <inkml:brushProperty name="height" value="0.05" units="cm"/>
      <inkml:brushProperty name="color" value="#FF0066"/>
    </inkml:brush>
  </inkml:definitions>
  <inkml:trace contextRef="#ctx0" brushRef="#br0">71 8 24575,'0'0'0,"0"-1"0,0 1 0,0 0 0,0-1 0,0 1 0,0 0 0,1-1 0,-1 1 0,0 0 0,0-1 0,0 1 0,0 0 0,1-1 0,-1 1 0,0 0 0,0-1 0,1 1 0,-1 0 0,0 0 0,0 0 0,1-1 0,-1 1 0,0 0 0,1 0 0,-1 0 0,0 0 0,1-1 0,-1 1 0,0 0 0,1 0 0,-1 0 0,1 0 0,-1 0 0,0 0 0,1 0 0,-1 0 0,0 0 0,1 0 0,-1 0 0,0 0 0,1 0 0,-1 1 0,0-1 0,1 0 0,-1 0 0,0 0 0,1 0 0,-1 1 0,0-1 0,1 0 0,-1 1 0,19 10 0,-12-5 0,0 1 0,-1 0 0,0 0 0,0 0 0,0 1 0,-1 0 0,-1 0 0,1 0 0,-1 1 0,-1 0 0,0-1 0,4 15 0,-4-8 0,0 0 0,-1 0 0,0 1 0,-1-1 0,-1 0 0,-4 31 0,1-29-85,0 1 0,-2-1-1,0 0 1,-1 0 0,-1-1-1,0 1 1,-1-2 0,-1 1-1,-1-1 1,0 0 0,0-1-1,-2 0 1,0-1 0,0 0-1,-23 17 1,10-11-6741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6.514"/>
    </inkml:context>
    <inkml:brush xml:id="br0">
      <inkml:brushProperty name="width" value="0.05" units="cm"/>
      <inkml:brushProperty name="height" value="0.05" units="cm"/>
      <inkml:brushProperty name="color" value="#FF0066"/>
    </inkml:brush>
  </inkml:definitions>
  <inkml:trace contextRef="#ctx0" brushRef="#br0">10 7 24575,'-9'-7'0,"8"12"0,12 14 0,-6-12 0,-1-1 0,-1 1 0,1 0 0,-1 0 0,-1 0 0,1 0 0,-1 1 0,0-1 0,-1 0 0,1 1 0,-1 14 0,2 7 0,-2-29 0,-1 0 0,1 0 0,0 0 0,-1 0 0,1 0 0,-1 0 0,1-1 0,-1 1 0,1 0 0,-1 0 0,1 0 0,-1-1 0,1 1 0,-1 0 0,1 0 0,-1-1 0,1 1 0,-1 0 0,1-1 0,-1 1 0,0-1 0,1 1 0,-1 0 0,0-1 0,1 1 0,-1-1 0,0 1 0,1-2 0,16-17 0,-17 18 0,10-10 0,-1 0 0,0 0 0,21-19 0,-29 29 0,1-1 0,0 1 0,-1-1 0,1 1 0,0 0 0,0 0 0,0 0 0,0 0 0,0 0 0,0 0 0,0 0 0,0 1 0,0-1 0,0 1 0,0 0 0,0-1 0,1 1 0,-1 0 0,0 0 0,0 0 0,0 1 0,0-1 0,0 0 0,1 1 0,-1-1 0,3 2 0,-3 0 18,0 0-1,-1-1 1,1 1-1,0 0 0,-1 0 1,1 0-1,-1 0 1,0 0-1,1 0 1,-1 0-1,0 0 1,-1 1-1,1-1 0,0 0 1,0 1-1,-1-1 1,0 0-1,1 4 1,0 47-1001,-1-43 269,-1 7-6112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0.815"/>
    </inkml:context>
    <inkml:brush xml:id="br0">
      <inkml:brushProperty name="width" value="0.05" units="cm"/>
      <inkml:brushProperty name="height" value="0.05" units="cm"/>
      <inkml:brushProperty name="color" value="#FF0066"/>
    </inkml:brush>
  </inkml:definitions>
  <inkml:trace contextRef="#ctx0" brushRef="#br0">2 137 24575,'13'140'0,"39"258"0,-50-382 0,-1-7 0,0 0 0,-1 0 0,-1 13 0,1-22 0,0 0 0,0 0 0,0 1 0,0-1 0,0 0 0,0 0 0,0 0 0,0 0 0,0 0 0,0 0 0,0 0 0,0 0 0,0 1 0,0-1 0,0 0 0,0 0 0,0 0 0,0 0 0,0 0 0,0 0 0,0 0 0,0 0 0,0 1 0,0-1 0,0 0 0,0 0 0,0 0 0,0 0 0,-1 0 0,1 0 0,0 0 0,0 0 0,0 0 0,0 0 0,0 0 0,0 0 0,0 0 0,0 0 0,0 0 0,-1 0 0,1 0 0,0 0 0,0 0 0,0 0 0,0 0 0,0 0 0,0 0 0,0 0 0,-1 0 0,1 0 0,0 0 0,-5-6 0,-4-11 0,-2-16 0,1-1 0,1 0 0,-7-64 0,9-109 0,8 180 0,1 0 0,1 0 0,1 0 0,10-34 0,-11 52 0,-1 1 0,2-1 0,-1 0 0,1 1 0,0-1 0,1 1 0,0 1 0,0-1 0,1 0 0,0 1 0,0 0 0,0 1 0,1 0 0,0-1 0,1 2 0,8-6 0,-12 9 0,0 0 0,0 0 0,0 1 0,1-1 0,-1 1 0,1 0 0,-1 0 0,1 1 0,-1-1 0,1 1 0,0 0 0,-1 0 0,1 1 0,-1-1 0,1 1 0,-1 0 0,1 0 0,-1 1 0,1-1 0,-1 1 0,0 0 0,0 0 0,0 0 0,0 1 0,0 0 0,-1-1 0,1 1 0,-1 0 0,1 1 0,-1-1 0,0 1 0,3 5 0,-1-3 0,0 1 0,-1 0 0,0 0 0,-1 0 0,1 1 0,-1-1 0,-1 1 0,1 0 0,-2-1 0,1 1 0,-1 0 0,0 0 0,0 0 0,-1 0 0,0 1 0,-1-1 0,1 0 0,-3 8 0,-1-4 0,-1 0 0,0 0 0,-1 0 0,0 0 0,-1-1 0,0 0 0,-1-1 0,0 1 0,-9 8 0,11-13 0,1 0 0,-1-1 0,0 0 0,-1 0 0,1 0 0,-1-1 0,0 0 0,0 0 0,0-1 0,-1 0 0,1 0 0,-1-1 0,1 1 0,-1-2 0,-15 2 0,20-3-114,0 0 1,-1 0-1,1 0 0,0-1 0,0 0 1,0 0-1,0 0 0,0 0 0,0 0 1,0 0-1,-4-4 0,-7-5-6712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1.186"/>
    </inkml:context>
    <inkml:brush xml:id="br0">
      <inkml:brushProperty name="width" value="0.05" units="cm"/>
      <inkml:brushProperty name="height" value="0.05" units="cm"/>
      <inkml:brushProperty name="color" value="#FF0066"/>
    </inkml:brush>
  </inkml:definitions>
  <inkml:trace contextRef="#ctx0" brushRef="#br0">299 55 24575,'-4'-31'0,"4"29"0,0 1 0,-1 0 0,1-1 0,-1 1 0,1 0 0,-1 0 0,1-1 0,-1 1 0,0 0 0,1 0 0,-1 0 0,0 0 0,0 0 0,0 0 0,0 0 0,0 0 0,0 0 0,0 0 0,-2-1 0,2 2 0,0 0 0,1 0 0,-1 0 0,1 0 0,-1 0 0,1 0 0,-1 1 0,1-1 0,-1 0 0,1 0 0,-1 0 0,1 1 0,-1-1 0,1 0 0,-1 1 0,1-1 0,-1 0 0,1 1 0,0-1 0,-1 0 0,1 1 0,0-1 0,-1 1 0,1-1 0,0 1 0,0-1 0,-1 1 0,1-1 0,0 1 0,0-1 0,0 2 0,-7 17 0,-26 129 0,-14 56 0,-66 124 175,58-177-1715,45-121-5286</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1.563"/>
    </inkml:context>
    <inkml:brush xml:id="br0">
      <inkml:brushProperty name="width" value="0.05" units="cm"/>
      <inkml:brushProperty name="height" value="0.05" units="cm"/>
      <inkml:brushProperty name="color" value="#FF0066"/>
    </inkml:brush>
  </inkml:definitions>
  <inkml:trace contextRef="#ctx0" brushRef="#br0">387 100 24575,'0'-5'0,"0"1"0,-1 0 0,0 0 0,1 0 0,-1 0 0,-1 0 0,1 0 0,-1 0 0,1 1 0,-1-1 0,0 0 0,0 1 0,-1 0 0,1-1 0,-1 1 0,0 0 0,0 0 0,0 0 0,0 1 0,0-1 0,0 1 0,-1-1 0,1 1 0,-1 0 0,0 1 0,0-1 0,1 0 0,-1 1 0,-8-2 0,3 1 0,0 1 0,0-1 0,0 1 0,0 1 0,0 0 0,0 0 0,0 1 0,0 0 0,1 0 0,-1 1 0,0 0 0,0 1 0,-8 3 0,5 1 0,0 0 0,1 1 0,0 0 0,1 1 0,0 0 0,0 0 0,1 1 0,0 0 0,1 1 0,0 0 0,-10 19 0,11-18 0,0 1 0,1-1 0,1 1 0,0 1 0,1-1 0,1 1 0,0-1 0,0 1 0,1 0 0,1 0 0,1 17 0,0-25 0,1 1 0,0-1 0,0 0 0,1 0 0,0 0 0,0 0 0,0 0 0,0 0 0,1-1 0,4 7 0,-4-8 0,-1-1 0,1 0 0,0 0 0,1 0 0,-1 0 0,0 0 0,1-1 0,-1 1 0,1-1 0,0 0 0,0 0 0,0 0 0,0-1 0,0 1 0,8 0 0,8 1-136,0-1-1,0 0 1,0-2-1,0-1 1,1 0-1,-1-2 1,0 0-1,0-1 0,26-9 1,-1-3-6690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2.106"/>
    </inkml:context>
    <inkml:brush xml:id="br0">
      <inkml:brushProperty name="width" value="0.05" units="cm"/>
      <inkml:brushProperty name="height" value="0.05" units="cm"/>
      <inkml:brushProperty name="color" value="#FF0066"/>
    </inkml:brush>
  </inkml:definitions>
  <inkml:trace contextRef="#ctx0" brushRef="#br0">343 344 24575,'0'-7'0,"1"1"0,0 0 0,0 0 0,3-8 0,-3 12 0,0-1 0,0 1 0,0-1 0,0 0 0,-1 1 0,1-1 0,-1 0 0,0 0 0,1 1 0,-1-1 0,-1 0 0,1 0 0,0 1 0,-1-1 0,1 0 0,-1 0 0,0 1 0,0-1 0,0 1 0,0-1 0,0 1 0,-1-1 0,1 1 0,-1 0 0,-3-5 0,1 3 0,0 0 0,-1 0 0,1 1 0,-1 0 0,0-1 0,1 2 0,-2-1 0,1 0 0,0 1 0,0 0 0,-1 0 0,1 1 0,-1 0 0,-6-1 0,4 1 0,0 1 0,0 0 0,0 1 0,0-1 0,0 2 0,1-1 0,-1 1 0,0 0 0,-10 5 0,8-3 0,-1 1 0,1 0 0,0 1 0,1 0 0,-1 1 0,1 0 0,1 1 0,-1-1 0,1 2 0,1-1 0,-1 1 0,1 0 0,1 1 0,-7 11 0,7-6 0,0-1 0,1 1 0,1 1 0,0-1 0,1 0 0,1 1 0,0 0 0,1 0 0,1 0 0,0-1 0,5 32 0,-4-43 0,0 0 0,0 0 0,1 1 0,-1-1 0,1 0 0,0 0 0,0-1 0,0 1 0,0 0 0,1-1 0,0 1 0,-1-1 0,1 0 0,1 0 0,-1 0 0,0 0 0,1-1 0,-1 1 0,1-1 0,0 0 0,0 0 0,0 0 0,0 0 0,0-1 0,0 0 0,0 0 0,1 0 0,-1 0 0,0-1 0,1 1 0,6-1 0,0-1 0,0 0 0,0 0 0,1-1 0,-1-1 0,0 0 0,-1 0 0,1-1 0,-1-1 0,1 0 0,-1 0 0,11-8 0,-7 3 0,-1-2 0,0 1 0,0-1 0,-2-1 0,1 0 0,-1-1 0,-1 0 0,-1 0 0,0-1 0,-1-1 0,0 1 0,-1-1 0,6-22 0,-4 7 0,-2-1 0,-1 0 0,-2 0 0,-1-1 0,-1 1 0,-3-40 0,1 65 0,0-1 0,-1 0 0,0 0 0,0 0 0,-1 1 0,0-1 0,0 1 0,-1-1 0,0 1 0,-5-11 0,8 18 0,-1-1 0,1 0 0,0 1 0,-1-1 0,1 1 0,0-1 0,-1 1 0,1-1 0,-1 1 0,1-1 0,-1 1 0,1-1 0,-1 1 0,1 0 0,-1-1 0,1 1 0,-1 0 0,1-1 0,-1 1 0,0 0 0,1 0 0,-1 0 0,1-1 0,-1 1 0,0 0 0,1 0 0,-1 0 0,0 0 0,1 0 0,-1 0 0,0 0 0,1 0 0,-1 1 0,1-1 0,-1 0 0,0 0 0,1 0 0,-1 1 0,1-1 0,-1 0 0,0 1 0,1-1 0,-1 0 0,1 1 0,-1-1 0,1 1 0,0-1 0,-1 1 0,1-1 0,-1 1 0,1-1 0,-1 2 0,-1 1 0,0 1 0,0 0 0,0 0 0,0 0 0,1 0 0,-2 6 0,-1 13 0,1 0 0,1 0 0,1 0 0,1 0 0,4 26 0,22 114 0,-18-124-682,23 60-1,-18-64-6143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2.534"/>
    </inkml:context>
    <inkml:brush xml:id="br0">
      <inkml:brushProperty name="width" value="0.05" units="cm"/>
      <inkml:brushProperty name="height" value="0.05" units="cm"/>
      <inkml:brushProperty name="color" value="#FF0066"/>
    </inkml:brush>
  </inkml:definitions>
  <inkml:trace contextRef="#ctx0" brushRef="#br0">388 254 24575,'4'-12'0,"2"-11"0,0 1 0,-1-1 0,2-35 0,-6 52 0,-1-1 0,-1 1 0,1-1 0,-1 1 0,0 0 0,-1 0 0,-3-10 0,4 12 0,-1 1 0,0 0 0,0 0 0,0-1 0,0 1 0,0 0 0,-1 1 0,1-1 0,-1 0 0,0 1 0,1 0 0,-1-1 0,0 1 0,-4-2 0,2 2 0,0 0 0,-1 0 0,1 1 0,0-1 0,0 1 0,-1 1 0,1-1 0,-1 1 0,1 0 0,0 0 0,-1 0 0,1 1 0,-1-1 0,1 1 0,0 1 0,0-1 0,-1 1 0,1 0 0,0 0 0,0 1 0,-6 3 0,1 1 0,-1-1 0,2 2 0,-1-1 0,1 1 0,0 1 0,1-1 0,-1 2 0,-9 15 0,14-20 0,0 1 0,1 0 0,0 0 0,0 0 0,1 1 0,0-1 0,0 0 0,0 1 0,1 0 0,0-1 0,0 1 0,1 0 0,0-1 0,1 12 0,0-13 0,0 0 0,0 1 0,1-1 0,0 0 0,0 0 0,0-1 0,1 1 0,-1 0 0,1-1 0,0 1 0,1-1 0,-1 0 0,1 0 0,0 0 0,0-1 0,0 1 0,0-1 0,9 5 0,3 0 0,0-1 0,1 0 0,0-1 0,1-1 0,-1-1 0,21 3 0,-18-4 0,0 2 0,1 0 0,-2 1 0,20 9 0,-37-14 0,0 0 0,0 0 0,0 0 0,0 0 0,0 0 0,0 0 0,0 0 0,-1 1 0,1-1 0,-1 1 0,1 0 0,-1-1 0,1 1 0,-1 0 0,0 0 0,0 0 0,0 0 0,0 0 0,0 0 0,0 0 0,0 3 0,-1-2 0,0 0 0,0 0 0,0-1 0,-1 1 0,1 0 0,-1 0 0,0-1 0,0 1 0,0 0 0,0-1 0,0 1 0,-1-1 0,1 1 0,-3 3 0,-4 3 0,-1 1 0,1-1 0,-2-1 0,1 1 0,-1-2 0,-15 10 0,13-9 0,0-1 0,-1-1 0,0 0 0,0-1 0,0-1 0,0 0 0,-1 0 0,0-2 0,0 1 0,-20-1 0,24-2 0,0 0 0,0-1 0,0-1 0,0 0 0,1 0 0,-1-1 0,0 0 0,1 0 0,0-1 0,0-1 0,0 0 0,0 0 0,1 0 0,-1-1 0,-9-10 0,-26-32-1365,27 26-5461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4.984"/>
    </inkml:context>
    <inkml:brush xml:id="br0">
      <inkml:brushProperty name="width" value="0.05" units="cm"/>
      <inkml:brushProperty name="height" value="0.05" units="cm"/>
      <inkml:brushProperty name="color" value="#FF0066"/>
    </inkml:brush>
  </inkml:definitions>
  <inkml:trace contextRef="#ctx0" brushRef="#br0">111 144 24575,'2'-8'0,"-1"0"0,1 1 0,1-1 0,-1 0 0,1 1 0,1-1 0,-1 1 0,10-13 0,-1-2 0,-8 16 0,-3 3 0,1 1 0,-1 0 0,0-1 0,1 1 0,-1-1 0,0 0 0,0 1 0,-1-1 0,1 0 0,-1 1 0,1-4 0,-14 17 0,-4 11 0,1 1 0,1 1 0,2 0 0,-12 28 0,7-9 0,-20 76 0,33-100 38,1 0 0,1 1 0,0 0 0,2-1 0,0 1 0,2 0 0,0 0 0,5 30 0,-4-41-116,0-1 0,1 0 1,-1 0-1,1 0 1,1 0-1,0 0 1,0-1-1,0 1 0,1-1 1,0 0-1,1-1 1,-1 1-1,1-1 1,0 0-1,1 0 0,0-1 1,0 0-1,0 0 1,0-1-1,1 0 1,14 6-1,15 2-6748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5.435"/>
    </inkml:context>
    <inkml:brush xml:id="br0">
      <inkml:brushProperty name="width" value="0.05" units="cm"/>
      <inkml:brushProperty name="height" value="0.05" units="cm"/>
      <inkml:brushProperty name="color" value="#FF0066"/>
    </inkml:brush>
  </inkml:definitions>
  <inkml:trace contextRef="#ctx0" brushRef="#br0">51 24 24575,'0'-2'0,"0"1"0,0-1 0,0 1 0,0-1 0,0 1 0,-1-1 0,1 1 0,-1 0 0,1-1 0,-1 1 0,0 0 0,1-1 0,-1 1 0,-1-2 0,-4 2 0,-1 13 0,-2 26 0,2 1 0,-5 61 0,9 80 0,3-171 11,1 12 98,0-1 0,6 30 0,-7-46-203,1 1-1,0-1 1,0 0-1,1 1 0,-1-1 1,1 0-1,0 0 0,0 0 1,1 0-1,-1-1 0,1 1 1,0-1-1,0 1 1,0-1-1,0 0 0,0 0 1,6 3-1,8 2-6731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5.796"/>
    </inkml:context>
    <inkml:brush xml:id="br0">
      <inkml:brushProperty name="width" value="0.05" units="cm"/>
      <inkml:brushProperty name="height" value="0.05" units="cm"/>
      <inkml:brushProperty name="color" value="#FF0066"/>
    </inkml:brush>
  </inkml:definitions>
  <inkml:trace contextRef="#ctx0" brushRef="#br0">19 181 24575,'0'-3'0,"-3"0"0,-1 2 0,0 10 0,1 7 0,1 3 0,1 5 0,0 3 0,1 0 0,0-1 0,0 0 0,0-1 0,0-3 0,3-4 0,1-5-8191</inkml:trace>
  <inkml:trace contextRef="#ctx0" brushRef="#br0" timeOffset="1">136 30 24575,'-5'-3'0,"-6"-3"0,-3-2 0,-2 1 0,-1 2 0,2 5 0,3 1-8191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6.167"/>
    </inkml:context>
    <inkml:brush xml:id="br0">
      <inkml:brushProperty name="width" value="0.05" units="cm"/>
      <inkml:brushProperty name="height" value="0.05" units="cm"/>
      <inkml:brushProperty name="color" value="#FF0066"/>
    </inkml:brush>
  </inkml:definitions>
  <inkml:trace contextRef="#ctx0" brushRef="#br0">4 6 24575,'0'-2'0,"-3"-2"0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6.651"/>
    </inkml:context>
    <inkml:brush xml:id="br0">
      <inkml:brushProperty name="width" value="0.05" units="cm"/>
      <inkml:brushProperty name="height" value="0.05" units="cm"/>
      <inkml:brushProperty name="color" value="#FF0066"/>
    </inkml:brush>
  </inkml:definitions>
  <inkml:trace contextRef="#ctx0" brushRef="#br0">15 196 24575,'-2'-2'0,"0"0"0,1-1 0,0 1 0,-1 0 0,1-1 0,0 1 0,0-1 0,0 1 0,0-1 0,1 1 0,-1-1 0,1 1 0,0-1 0,-1 0 0,1 1 0,0-1 0,0 0 0,1 1 0,-1-1 0,1 0 0,-1 1 0,1-1 0,0 1 0,0-1 0,0 1 0,2-4 0,1-1 0,0 0 0,0 0 0,0 1 0,1 0 0,0 0 0,0 0 0,11-9 0,-7 8 0,-1 1 0,1 1 0,1-1 0,-1 1 0,1 1 0,0 0 0,0 0 0,1 1 0,-1 1 0,0-1 0,1 2 0,0-1 0,14 1 0,-20 1 0,0 0 0,0 0 0,0 1 0,0 0 0,0 0 0,0 0 0,0 0 0,0 1 0,0 0 0,-1 0 0,1 0 0,-1 0 0,1 1 0,-1 0 0,0 0 0,0 0 0,0 0 0,0 1 0,-1-1 0,1 1 0,-1 0 0,0 0 0,0 1 0,-1-1 0,1 0 0,-1 1 0,0 0 0,0-1 0,2 9 0,-1 2 0,0 0 0,-1 1 0,-1-1 0,-1 0 0,0 1 0,0-1 0,-2 0 0,-4 21 0,2-18 0,0-1 0,-2 1 0,0-1 0,-1-1 0,0 1 0,-19 27 0,0-14 0,25-29 0,0 0 0,1 0 0,-1 0 0,0-1 0,1 1 0,-1 0 0,0-1 0,0 1 0,0-1 0,0 1 0,0-1 0,0 1 0,0-1 0,0 1 0,0-1 0,0 0 0,0 0 0,0 1 0,0-1 0,0 0 0,0 0 0,0 0 0,0 0 0,0 0 0,0-1 0,0 1 0,0 0 0,0 0 0,0-1 0,0 1 0,0 0 0,0-1 0,-1 0 0,1 0 0,1 0 0,-1-1 0,0 1 0,1 0 0,-1 0 0,1-1 0,0 1 0,-1 0 0,1-1 0,0 1 0,0 0 0,0-1 0,0 1 0,0 0 0,0-1 0,0 1 0,0-1 0,1-1 0,9-28 0,-9 26 0,12-30 0,2 1 0,1 0 0,1 1 0,2 1 0,1 1 0,2 1 0,1 0 0,49-48 0,-67 73 0,0 1 0,1 0 0,-1 0 0,1 0 0,0 1 0,0 0 0,1 0 0,10-4 0,-15 7 0,1-1 0,-1 1 0,0 0 0,0-1 0,0 1 0,0 0 0,0 0 0,0 1 0,0-1 0,0 0 0,0 1 0,0-1 0,0 1 0,0 0 0,0-1 0,0 1 0,0 0 0,0 0 0,0 0 0,-1 1 0,1-1 0,0 0 0,-1 1 0,1-1 0,-1 1 0,1-1 0,-1 1 0,0 0 0,0-1 0,0 1 0,0 0 0,1 3 0,1 3 0,0 0 0,0 1 0,-1-1 0,-1 0 0,1 1 0,-1 0 0,-1-1 0,0 1 0,0 0 0,0-1 0,-3 11 0,-2 11 0,-17 52 0,-5 0 0,27-81 0,0-1 0,0 0 0,-1 1 0,1-1 0,0 1 0,0-1 0,0 0 0,0 1 0,0-1 0,0 1 0,0-1 0,0 0 0,0 1 0,0-1 0,0 1 0,0-1 0,0 0 0,0 1 0,0-1 0,0 1 0,1-1 0,-1 0 0,0 1 0,0-1 0,0 0 0,1 1 0,-1-1 0,0 0 0,0 1 0,1-1 0,9-5 0,13-18 0,59-87 0,-57 72 0,3 1 0,1 2 0,40-38 0,-65 69 0,0 0 0,1 0 0,0 1 0,0-1 0,0 1 0,0 1 0,10-5 0,-13 7 0,-1-1 0,0 1 0,1 0 0,-1 0 0,0 0 0,1 0 0,-1 0 0,0 0 0,1 0 0,-1 0 0,0 0 0,0 1 0,1-1 0,-1 0 0,0 1 0,0-1 0,1 1 0,-1 0 0,0-1 0,0 1 0,0 0 0,0 0 0,0 0 0,0 0 0,0 0 0,0 0 0,0 0 0,0 0 0,-1 0 0,1 0 0,0 0 0,-1 0 0,1 1 0,-1-1 0,1 0 0,-1 0 0,0 1 0,1-1 0,-1 3 0,2 6 0,0 0 0,-1 0 0,0 0 0,-1 1 0,0-1 0,-1 13 0,-14 65 0,8-50 0,4-22 102,0-4-469,1-1 0,1 1 1,0 22-1,3-18-6459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7.021"/>
    </inkml:context>
    <inkml:brush xml:id="br0">
      <inkml:brushProperty name="width" value="0.05" units="cm"/>
      <inkml:brushProperty name="height" value="0.05" units="cm"/>
      <inkml:brushProperty name="color" value="#FF0066"/>
    </inkml:brush>
  </inkml:definitions>
  <inkml:trace contextRef="#ctx0" brushRef="#br0">185 263 24575,'1'-2'0,"1"1"0,-1-1 0,1 1 0,-1-1 0,0 0 0,0 1 0,0-1 0,0 0 0,0 0 0,0 0 0,0 0 0,-1 0 0,1 0 0,-1 0 0,1 0 0,-1 0 0,0 0 0,0 0 0,0 0 0,0 0 0,0-1 0,0 1 0,-1 0 0,1 0 0,0 0 0,-1 0 0,0 0 0,0 0 0,1 0 0,-1 1 0,0-1 0,-1 0 0,1 0 0,0 0 0,0 1 0,-1-1 0,1 1 0,-1-1 0,1 1 0,-1 0 0,0 0 0,0-1 0,1 1 0,-1 0 0,0 0 0,0 1 0,0-1 0,0 0 0,-2 0 0,-3 0 0,1 1 0,0 0 0,0 0 0,0 0 0,0 1 0,0-1 0,0 2 0,0-1 0,0 1 0,0-1 0,0 2 0,1-1 0,-1 1 0,1-1 0,-1 2 0,1-1 0,0 0 0,-8 8 0,9-7 0,0 0 0,0 0 0,1 0 0,-1 1 0,1-1 0,0 1 0,0 0 0,0 0 0,1 0 0,0 0 0,0 0 0,0 1 0,0-1 0,1 1 0,0-1 0,0 1 0,1-1 0,-1 1 0,1 0 0,2 9 0,-2-11 0,1 0 0,-1-1 0,1 1 0,1 0 0,-1-1 0,0 1 0,1-1 0,0 1 0,-1-1 0,1 0 0,1 0 0,-1 0 0,0 0 0,1 0 0,0 0 0,-1-1 0,1 1 0,0-1 0,0 0 0,0 0 0,1 0 0,-1 0 0,0-1 0,1 1 0,-1-1 0,1 0 0,0 0 0,7 1 0,-3-1 0,0 0 0,1-1 0,-1 0 0,0-1 0,1 0 0,-1 0 0,0-1 0,0 0 0,0 0 0,0-1 0,0 0 0,7-5 0,-1 1 0,-1-2 0,-1 0 0,0 0 0,0-1 0,-1-1 0,0 0 0,0 0 0,-2-1 0,1 0 0,-1-1 0,-1 0 0,-1-1 0,0 1 0,0-1 0,-1-1 0,-1 1 0,-1-1 0,0 0 0,-1 0 0,0 0 0,-1-1 0,-1 1 0,0-1 0,-2-17 0,-4 4 0,5 28 0,0 0 0,-1 0 0,1 0 0,0 0 0,-1 0 0,1 0 0,0 0 0,-1 0 0,1 0 0,-1 0 0,0 0 0,1 0 0,-1 0 0,0 0 0,1 1 0,-1-1 0,0 0 0,0 1 0,0-1 0,0 0 0,0 1 0,0-1 0,-1 0 0,1 2 0,1-1 0,-1 0 0,0 0 0,1 1 0,-1-1 0,0 0 0,1 1 0,-1-1 0,1 1 0,-1-1 0,0 1 0,1-1 0,-1 1 0,1-1 0,-1 1 0,1 0 0,0-1 0,-1 1 0,1-1 0,0 1 0,-1 0 0,1 0 0,0-1 0,0 1 0,0 0 0,-1-1 0,1 1 0,0 0 0,0 0 0,0-1 0,0 2 0,-2 25 0,4 0-195,2-1 0,0-1 0,1 1 0,2 0 0,1-1 0,16 38 0,-17-48-6631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7.912"/>
    </inkml:context>
    <inkml:brush xml:id="br0">
      <inkml:brushProperty name="width" value="0.05" units="cm"/>
      <inkml:brushProperty name="height" value="0.05" units="cm"/>
      <inkml:brushProperty name="color" value="#FF0066"/>
    </inkml:brush>
  </inkml:definitions>
  <inkml:trace contextRef="#ctx0" brushRef="#br0">53 377 24575,'1'-1'0,"-1"0"0,0 0 0,1 0 0,-1-1 0,0 1 0,0 0 0,0 0 0,0-1 0,0 1 0,0 0 0,0 0 0,0 0 0,0-1 0,0 1 0,-1 0 0,1 0 0,0-1 0,-2 0 0,2 2 0,0 0 0,0-1 0,0 1 0,0 0 0,-1 0 0,1 0 0,0 0 0,0-1 0,-1 1 0,1 0 0,0 0 0,0 0 0,-1 0 0,1 0 0,0 0 0,0 0 0,-1 0 0,1 0 0,0 0 0,0 0 0,-1 0 0,1 0 0,0 0 0,0 0 0,-1 0 0,1 0 0,0 0 0,0 0 0,-1 0 0,-10 11 0,6-4 0,1 0 0,0 1 0,0 0 0,1 0 0,0 0 0,0 0 0,1 0 0,0 1 0,1-1 0,-1 1 0,2-1 0,-1 1 0,2 12 0,-1-13 0,1 0 0,0 0 0,0 0 0,1-1 0,0 1 0,0-1 0,1 1 0,0-1 0,1 0 0,-1 0 0,1 0 0,0 0 0,1-1 0,9 11 0,-11-14 0,-1-1 0,1 1 0,0-1 0,0 0 0,0 0 0,0-1 0,1 1 0,-1 0 0,0-1 0,1 0 0,-1 0 0,1 0 0,-1 0 0,1-1 0,0 1 0,-1-1 0,1 0 0,0 0 0,-1 0 0,1 0 0,-1-1 0,1 0 0,-1 1 0,1-1 0,4-2 0,-4 1 0,0 0 0,0 0 0,0-1 0,-1 1 0,1-1 0,-1 0 0,1 0 0,-1 0 0,0 0 0,0-1 0,0 1 0,-1-1 0,1 1 0,-1-1 0,0 0 0,0 0 0,0 0 0,-1 0 0,1-1 0,0-5 0,-1 4 0,0 0 0,0 0 0,-1 0 0,0 0 0,0-1 0,0 1 0,-1 0 0,0 0 0,0 0 0,-1 0 0,1 0 0,-1 0 0,-1 0 0,1 0 0,-1 1 0,-5-8 0,-3-2 0,-1 0 0,0 1 0,-29-25 0,31 30 0,10 9 0,0 0 0,0 0 0,-1 0 0,1 0 0,0-1 0,0 1 0,0 0 0,0 0 0,0 0 0,0 0 0,-1 0 0,1 0 0,0-1 0,0 1 0,0 0 0,0 0 0,0 0 0,0 0 0,0-1 0,0 1 0,0 0 0,0 0 0,0 0 0,0 0 0,0-1 0,0 1 0,0 0 0,0 0 0,0 0 0,0 0 0,0-1 0,0 1 0,0 0 0,0 0 0,0 0 0,0 0 0,0-1 0,1 1 0,-1 0 0,0 0 0,0 0 0,0 0 0,0 0 0,0 0 0,0-1 0,1 1 0,-1 0 0,13-4 0,24-1 0,-28 4 0,68-12 0,105-33 0,-180 46 0,0-1 0,1 1 0,-1-1 0,0 1 0,0-1 0,1 1 0,-1 0 0,0 0 0,4 1 0,-6-1 0,1 0 0,-1 0 0,0 0 0,0 0 0,1 1 0,-1-1 0,0 0 0,0 0 0,1 0 0,-1 0 0,0 1 0,0-1 0,0 0 0,1 0 0,-1 0 0,0 1 0,0-1 0,0 0 0,0 0 0,0 1 0,1-1 0,-1 0 0,0 0 0,0 1 0,0-1 0,0 0 0,0 0 0,0 1 0,-6 12 0,-30 30 0,26-32 0,0 0 0,0 1 0,1 1 0,-9 15 0,16-25 0,0 1 0,1-1 0,-1 1 0,1-1 0,0 1 0,0 0 0,0 0 0,1-1 0,0 1 0,-1 0 0,1 0 0,0-1 0,1 1 0,-1 0 0,1 0 0,-1-1 0,1 1 0,0 0 0,1-1 0,-1 1 0,4 6 0,-4-8 0,1 1 0,0-1 0,0 1 0,0-1 0,0 0 0,0 0 0,0 1 0,1-2 0,-1 1 0,1 0 0,0 0 0,-1-1 0,1 1 0,0-1 0,0 0 0,0 0 0,0 0 0,0 0 0,0-1 0,0 1 0,0-1 0,0 0 0,0 0 0,0 0 0,0 0 0,0 0 0,0-1 0,6-1 0,-3 1 0,0-1 0,0 0 0,0-1 0,0 1 0,-1-1 0,1 0 0,-1 0 0,0-1 0,0 1 0,0-1 0,0 0 0,-1-1 0,7-6 0,-5 1 0,1-1 0,-2 1 0,1-1 0,-1 0 0,5-17 0,12-63 0,-12 45 0,57-212 0,-90 326 0,-19 68 0,33-94 0,-6 67 0,14-87 0,1 0 0,0 0 0,2 0 0,8 41 0,-9-57 0,1-1 0,-1 0 0,1 0 0,0 0 0,1 0 0,-1 0 0,1-1 0,0 1 0,0-1 0,6 7 0,-8-10 0,1 0 0,-1 0 0,0 0 0,1 0 0,-1 0 0,1-1 0,-1 1 0,1 0 0,-1-1 0,1 1 0,-1-1 0,1 1 0,0-1 0,-1 0 0,1 1 0,0-1 0,-1 0 0,1 0 0,0-1 0,-1 1 0,1 0 0,0 0 0,-1-1 0,1 1 0,-1-1 0,1 1 0,-1-1 0,1 0 0,-1 0 0,1 1 0,-1-1 0,0 0 0,1 0 0,-1-1 0,0 1 0,0 0 0,2-2 0,6-7 0,-1 0 0,0 0 0,-1 0 0,0-1 0,-1 0 0,0 0 0,8-23 0,22-91 0,-29 98 0,-6 24 0,4-22 0,-4 24 0,-1 1 0,0-1 0,0 0 0,0 1 0,0-1 0,1 0 0,-1 1 0,0-1 0,0 0 0,0 1 0,0-1 0,-1 0 0,1 1 0,0-1 0,0 0 0,0 1 0,0-1 0,-1 0 0,1 1 0,0-1 0,-1 1 0,1-1 0,0 1 0,-1-1 0,1 0 0,-1 1 0,0-1 0,0 1 0,0 0 0,0 1 0,0-1 0,0 0 0,0 1 0,0-1 0,0 1 0,0 0 0,0-1 0,0 1 0,0 0 0,0 0 0,0-1 0,1 1 0,-1 0 0,0 0 0,0 0 0,1 0 0,-1 0 0,1 0 0,-1 0 0,1 0 0,-1 1 0,-11 27 0,9-18 0,1-1 0,-1 1 0,2 0 0,-1 0 0,2 0 0,-1 0 0,3 18 0,-2-26 0,0 0 0,1 0 0,-1 0 0,1 0 0,0 0 0,0 0 0,0 0 0,0-1 0,1 1 0,-1 0 0,1 0 0,0-1 0,-1 1 0,1-1 0,0 0 0,1 1 0,-1-1 0,0 0 0,1 0 0,-1-1 0,1 1 0,-1 0 0,1-1 0,0 1 0,0-1 0,0 0 0,0 0 0,-1 0 0,1-1 0,1 1 0,2 0 0,-3-1 0,0 0 0,0 0 0,0 0 0,0 0 0,0-1 0,0 1 0,0-1 0,0 0 0,0 0 0,0 0 0,0 0 0,-1 0 0,1-1 0,0 1 0,-1-1 0,1 0 0,-1 0 0,4-4 0,-2 2 0,0 0 0,-1-1 0,1 1 0,-1-1 0,0 0 0,-1 0 0,1-1 0,2-8 0,-5 15 0,0 1 0,0-1 0,0 1 0,0-1 0,0 1 0,1-1 0,-1 1 0,0-1 0,1 1 0,-1-1 0,1 1 0,-1-1 0,1 0 0,0 1 0,-1-1 0,1 0 0,0 0 0,0 0 0,0 1 0,0-1 0,0 0 0,0 0 0,1 0 0,-1-1 0,0 1 0,0 0 0,1 0 0,-1-1 0,0 1 0,1 0 0,-1-1 0,1 0 0,-1 1 0,1-1 0,-1 0 0,1 0 0,-1 1 0,1-1 0,-1 0 0,1-1 0,-1 1 0,1 0 0,-1 0 0,0-1 0,1 1 0,1-1 0,8-5 0,0-1 0,-1 0 0,0 0 0,0-1 0,0 0 0,-1-1 0,-1 0 0,1-1 0,-2 1 0,1-2 0,-1 1 0,8-17 0,-2 1 0,-1 0 0,-2 0 0,-1-1 0,9-40 0,-15 53 0,1 2 0,-1 0 0,-1 0 0,0-1 0,-1 1 0,0-1 0,-1 0 0,-2-14 0,2 27 0,0-1 0,0 1 0,0-1 0,0 1 0,0-1 0,0 1 0,0-1 0,0 1 0,0-1 0,-1 1 0,1-1 0,0 1 0,0-1 0,-1 1 0,1-1 0,0 1 0,0 0 0,-1-1 0,1 1 0,-1 0 0,1-1 0,0 1 0,-1 0 0,1-1 0,-1 1 0,1 0 0,0 0 0,-2-1 0,2 1 0,-1 1 0,0-1 0,1 0 0,-1 1 0,1-1 0,-1 0 0,0 1 0,1-1 0,-1 1 0,1-1 0,-1 1 0,1-1 0,-1 1 0,1 0 0,0-1 0,-1 2 0,-14 30 0,-2 30-226,3 1-1,-8 97 0,18-130-458,-1 11-6141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8.295"/>
    </inkml:context>
    <inkml:brush xml:id="br0">
      <inkml:brushProperty name="width" value="0.05" units="cm"/>
      <inkml:brushProperty name="height" value="0.05" units="cm"/>
      <inkml:brushProperty name="color" value="#FF0066"/>
    </inkml:brush>
  </inkml:definitions>
  <inkml:trace contextRef="#ctx0" brushRef="#br0">16 187 24575,'2'-2'0,"0"-1"0,1 1 0,-1 0 0,1 0 0,-1 0 0,1 1 0,0-1 0,0 1 0,0-1 0,0 1 0,0 0 0,5-1 0,-2 2 0,0-1 0,1 1 0,-1 0 0,0 1 0,9 1 0,-12-2 0,0 1 0,1-1 0,-1 0 0,0 0 0,0-1 0,0 1 0,0-1 0,0 1 0,0-1 0,0 0 0,0 0 0,-1 0 0,1 0 0,0-1 0,0 1 0,-1-1 0,1 0 0,-1 0 0,0 0 0,1 0 0,-1 0 0,0 0 0,0 0 0,0-1 0,0 1 0,-1-1 0,1 0 0,-1 1 0,1-1 0,-1 0 0,0 0 0,0 0 0,0 0 0,-1 0 0,1-5 0,0 4 0,0 1 0,-1-1 0,0 0 0,1 0 0,-2 1 0,1-1 0,0 0 0,-1 0 0,1 1 0,-1-1 0,0 0 0,0 1 0,-1-1 0,1 1 0,-1 0 0,0-1 0,0 1 0,0 0 0,0 0 0,0 0 0,-1 0 0,1 0 0,-1 1 0,0-1 0,0 1 0,0 0 0,0-1 0,0 2 0,-4-3 0,5 3 0,-1 0 0,1 0 0,-1 1 0,1-1 0,-1 1 0,1 0 0,-1-1 0,1 1 0,-1 0 0,1 1 0,-1-1 0,1 0 0,-1 1 0,1-1 0,-1 1 0,-3 2 0,2-1 0,0 0 0,0 0 0,0 1 0,1 0 0,-1-1 0,1 1 0,-1 1 0,-4 5 0,1 1 0,0 0 0,1 1 0,1-1 0,-1 1 0,2 0 0,-5 15 0,7-21 0,1 0 0,-1 0 0,1 0 0,1 1 0,-1-1 0,1 0 0,0 0 0,0 0 0,0 1 0,1-1 0,0 0 0,0 0 0,2 5 0,-2-6 0,1-1 0,0 0 0,0 0 0,0 0 0,0-1 0,0 1 0,0 0 0,1-1 0,-1 1 0,1-1 0,0 0 0,-1 0 0,1 0 0,0 0 0,1 0 0,-1-1 0,0 0 0,0 1 0,0-1 0,6 1 0,22 4-1365,1-3-5461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18.654"/>
    </inkml:context>
    <inkml:brush xml:id="br0">
      <inkml:brushProperty name="width" value="0.05" units="cm"/>
      <inkml:brushProperty name="height" value="0.05" units="cm"/>
      <inkml:brushProperty name="color" value="#FF0066"/>
    </inkml:brush>
  </inkml:definitions>
  <inkml:trace contextRef="#ctx0" brushRef="#br0">217 91 24575,'-24'-59'0,"13"32"0,11 22 0,8 16 0,11 21 0,-9-11 0,-1 0 0,0 0 0,-2 1 0,0 0 0,-2 0 0,5 41 0,-9-51 0,-1 0 0,0-1 0,-1 1 0,0-1 0,-1 1 0,0-1 0,-1 1 0,0-1 0,0 0 0,-2 0 0,1-1 0,-1 1 0,-1-1 0,0 0 0,-11 13 0,0-4-273,-1 0 0,-1-1 0,0-2 0,-40 27 0,-17 5-6553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3.464"/>
    </inkml:context>
    <inkml:brush xml:id="br0">
      <inkml:brushProperty name="width" value="0.05" units="cm"/>
      <inkml:brushProperty name="height" value="0.05" units="cm"/>
      <inkml:brushProperty name="color" value="#FF0066"/>
    </inkml:brush>
  </inkml:definitions>
  <inkml:trace contextRef="#ctx0" brushRef="#br0">18 170 24575,'-1'0'0,"0"0"0,0 0 0,0 0 0,0 0 0,0 0 0,0 0 0,0 0 0,1 0 0,-1-1 0,0 1 0,0 0 0,0-1 0,0 1 0,0-1 0,-1 0 0,2 1 0,0 0 0,0 0 0,0-1 0,-1 1 0,1 0 0,0-1 0,0 1 0,0 0 0,0-1 0,0 1 0,0 0 0,0 0 0,0-1 0,0 1 0,0 0 0,0-1 0,0 1 0,0 0 0,0-1 0,0 1 0,0 0 0,0 0 0,1-1 0,-1 1 0,0 0 0,0-1 0,0 1 0,0 0 0,1 0 0,-1-1 0,2-1 0,0 0 0,0 0 0,0 0 0,1 0 0,-1 0 0,1 0 0,-1 1 0,6-3 0,25-8 0,1 1 0,0 2 0,49-6 0,-40 7 0,271-45 0,0 23 0,-305 30 342,-15 0-2049,-7 1-5119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3.812"/>
    </inkml:context>
    <inkml:brush xml:id="br0">
      <inkml:brushProperty name="width" value="0.05" units="cm"/>
      <inkml:brushProperty name="height" value="0.05" units="cm"/>
      <inkml:brushProperty name="color" value="#FF0066"/>
    </inkml:brush>
  </inkml:definitions>
  <inkml:trace contextRef="#ctx0" brushRef="#br0">15 67 24575,'-2'2'0,"1"-1"0,-1 0 0,1 0 0,0 1 0,0-1 0,0 0 0,0 1 0,0-1 0,0 1 0,0-1 0,-1 4 0,2-4 0,0 0 0,1 0 0,-1-1 0,0 1 0,1 0 0,-1 0 0,1 0 0,-1-1 0,0 1 0,1 0 0,0-1 0,-1 1 0,1 0 0,-1-1 0,1 1 0,0-1 0,-1 1 0,1-1 0,0 1 0,0-1 0,-1 0 0,1 1 0,0-1 0,0 0 0,0 1 0,-1-1 0,3 0 0,7 4 0,1-2 0,-1 1 0,1-1 0,0-1 0,-1 0 0,21 0 0,69-11 0,-57 5 0,312-48 326,-77 10-2017,-236 38-5135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6.603"/>
    </inkml:context>
    <inkml:brush xml:id="br0">
      <inkml:brushProperty name="width" value="0.05" units="cm"/>
      <inkml:brushProperty name="height" value="0.05" units="cm"/>
      <inkml:brushProperty name="color" value="#FF0066"/>
    </inkml:brush>
  </inkml:definitions>
  <inkml:trace contextRef="#ctx0" brushRef="#br0">28 387 24575,'-2'0'0,"1"-1"0,-1 0 0,0-1 0,0 1 0,1 0 0,-1 0 0,1-1 0,-1 1 0,1-1 0,0 1 0,-1-1 0,1 0 0,0 1 0,0-1 0,0 0 0,0 0 0,1 0 0,-1 0 0,0 1 0,1-1 0,-1 0 0,1 0 0,0-1 0,0 1 0,0 0 0,0 0 0,0 0 0,0 0 0,0 0 0,0 0 0,1 0 0,-1 0 0,1 0 0,0 0 0,1-2 0,1-3 0,1 0 0,-1 1 0,1-1 0,0 1 0,1 0 0,0 0 0,0 0 0,8-7 0,22-14 3,1 1 0,1 2 0,1 2 0,1 1-1,1 2 1,0 2 0,2 1 0,81-18 0,-27 15-46,0 4 1,192-4 0,-163 20-68,-1 5 0,0 5 0,-1 6 0,197 52-1,-221-39 118,-2 3-1,-1 5 0,-2 4 1,-2 4-1,-2 5 0,84 61 1,-128-78-9,-1 2 0,-2 2 0,-2 2 1,42 51-1,-62-64 14,-1 0 0,-2 1 1,0 1-1,-2 1 0,-1 0 0,-2 1 1,-1 1-1,11 46 0,-12-22 78,-3 0-1,2 78 1,-12 116 117,-1-135-177,2 42-30,-11 257 0,8-358 0,1-5 0,-11 58 0,14-107 0,0-1 0,0 1 0,-1-1 0,1 1 0,-1-1 0,1 1 0,-1-1 0,1 1 0,-1-1 0,0 0 0,0 0 0,-2 3 0,3-4 0,0 1 0,-1-1 0,1 0 0,-1 0 0,1 0 0,0 0 0,-1 1 0,1-1 0,0 0 0,-1 0 0,1 0 0,-1 0 0,1 0 0,-1 0 0,1 0 0,0 0 0,-1 0 0,1 0 0,-1 0 0,1 0 0,0-1 0,-1 1 0,1 0 0,0 0 0,-1 0 0,1 0 0,-1-1 0,1 1 0,-1-1 0,-1-1 0,0 0 0,0 0 0,0-1 0,0 1 0,0-1 0,1 1 0,-1-1 0,1 0 0,0 1 0,-2-7 0,-6-36-1365,6 22-5461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2:47.015"/>
    </inkml:context>
    <inkml:brush xml:id="br0">
      <inkml:brushProperty name="width" value="0.05" units="cm"/>
      <inkml:brushProperty name="height" value="0.05" units="cm"/>
      <inkml:brushProperty name="color" value="#FF0066"/>
    </inkml:brush>
  </inkml:definitions>
  <inkml:trace contextRef="#ctx0" brushRef="#br0">13 1 24575,'-1'0'0,"0"0"0,1 0 0,-1 1 0,1-1 0,-1 0 0,0 0 0,1 1 0,-1-1 0,1 1 0,-1-1 0,1 0 0,-1 1 0,1-1 0,-1 1 0,1-1 0,0 1 0,-1-1 0,1 1 0,0-1 0,-1 1 0,1-1 0,0 1 0,0 0 0,-1-1 0,1 1 0,0 0 0,0-1 0,0 1 0,0-1 0,0 1 0,0 0 0,0-1 0,0 1 0,0 0 0,0-1 0,0 1 0,0-1 0,0 1 0,1 1 0,7 26 0,4 0 0,1-1 0,24 38 0,-28-51 0,1-1 0,0-1 0,0 0 0,1 0 0,1-1 0,18 14 0,-25-22 0,0 0 0,0-1 0,0 0 0,0 0 0,1 0 0,-1 0 0,0-1 0,1 0 0,-1 0 0,1 0 0,0-1 0,-1 0 0,1 0 0,-1 0 0,1-1 0,0 0 0,-1 0 0,1 0 0,-1-1 0,0 1 0,9-5 0,9-5 0,-2-1 0,1 0 0,30-24 0,-39 26 0,30-22 0,22-16 0,-64 47 0,-1 1 0,1-1 0,-1 1 0,1-1 0,0 1 0,-1 0 0,1-1 0,0 1 0,-1 0 0,1 0 0,0-1 0,-1 1 0,1 0 0,0 0 0,-1 0 0,1 0 0,0 0 0,0 0 0,-1 0 0,2 0 0,-2 1 0,0-1 0,1 0 0,-1 1 0,0-1 0,0 0 0,0 1 0,1-1 0,-1 1 0,0-1 0,0 0 0,0 1 0,0-1 0,0 1 0,0-1 0,0 0 0,0 1 0,0-1 0,0 1 0,0-1 0,0 1 0,0-1 0,-1 0 0,1 1 0,0 0 0,-1 2 0,-1 0 0,1 1 0,-1-1 0,1 0 0,-1 0 0,-4 5 0,-7 5-341,0-2 0,-1 1-1,-28 17 1,23-19-6485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0.107"/>
    </inkml:context>
    <inkml:brush xml:id="br0">
      <inkml:brushProperty name="width" value="0.05" units="cm"/>
      <inkml:brushProperty name="height" value="0.05" units="cm"/>
      <inkml:brushProperty name="color" value="#FF0066"/>
    </inkml:brush>
  </inkml:definitions>
  <inkml:trace contextRef="#ctx0" brushRef="#br0">4 1867 24575,'-1'0'0,"1"0"0,0 0 0,0 0 0,0 0 0,-1 1 0,1-1 0,0 0 0,0 0 0,0 0 0,0 0 0,0 1 0,-1-1 0,1 0 0,0 0 0,0 1 0,0-1 0,0 0 0,0 0 0,0 0 0,0 1 0,0-1 0,0 0 0,0 0 0,0 1 0,0-1 0,0 0 0,0 0 0,0 0 0,0 1 0,0-1 0,0 0 0,0 0 0,0 1 0,0-1 0,0 0 0,1 0 0,-1 0 0,0 1 0,0-1 0,0 0 0,0 0 0,0 0 0,1 0 0,-1 1 0,0-1 0,0 0 0,0 0 0,1 0 0,-1 0 0,0 0 0,0 0 0,0 0 0,1 1 0,-1-1 0,0 0 0,0 0 0,1 0 0,15 3 0,-14-3 0,71 6 0,88-6 0,-47-1 0,79 4-84,491-7-922,-44-61-233,-529 46 1264,0-6-1,-2-4 1,177-73-1,-233 78-55,0-2 0,-2-2-1,-2-3 1,0-2-1,-2-2 1,-2-2 0,-1-2-1,44-51 1,-66 64 3,-2-1 0,-1-1 0,-1-1 1,-1 0-1,-2-1 0,19-51 0,-26 55 20,-1 0-1,-1 0 0,-2-1 0,0 1 0,-2-1 0,0 0 1,-2 0-1,-2 0 0,-4-29 0,1 28-19,-1 0-1,-2 0 1,0 1 0,-2 0-1,-1 0 1,-1 1 0,-1 1-1,-30-43 1,20 38-52,-1 1 0,-2 2 0,0 0 0,-2 2 0,-1 1-1,-35-23 1,14 16-60,0 2 0,-1 2 0,-79-28 0,57 29 12,-151-30 1,116 39-7,0 5 0,-1 5 0,-1 5 1,-130 13-1,102 5-89,0 5 0,-250 75 0,289-64 226,-173 83-1,223-89-6,0 2-1,2 2 1,1 2-1,1 2 0,-42 43 1,68-58 3,0 1 0,2 1 0,0 1 0,2 0 0,0 1 0,2 1 0,0 0 0,-11 32 0,18-36 3,0-1 0,1 1 0,1 0 0,1 1 0,1-1 0,0 1 0,2-1 0,0 1 0,2-1 0,0 1 0,8 29 0,-1-18 12,2 0 0,1-2 0,1 1-1,2-2 1,1 0 0,2 0 0,0-2 0,2 0 0,1-2 0,25 26 0,0-7 42,2-1 1,2-3 0,2-2 0,72 41-1,-42-34-50,2-5 0,2-2 0,2-5 0,0-3 0,2-5 0,175 27 0,-164-40-55,0-5 0,0-4 1,0-4-1,0-5 1,0-4-1,119-29 0,-156 24 174,-1-3 0,-1-3 0,64-31 0,-96 37-59,1-1 0,-2-1 0,0-2 0,-1-1 0,-1-1 0,-1-2 0,36-40 0,-28 17-135,-13 7-3446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6.149"/>
    </inkml:context>
    <inkml:brush xml:id="br0">
      <inkml:brushProperty name="width" value="0.05" units="cm"/>
      <inkml:brushProperty name="height" value="0.05" units="cm"/>
      <inkml:brushProperty name="color" value="#FF0066"/>
    </inkml:brush>
  </inkml:definitions>
  <inkml:trace contextRef="#ctx0" brushRef="#br0">393 299 24575,'8'-4'0,"-1"0"0,0 0 0,0-1 0,0 0 0,-1 0 0,0-1 0,0 0 0,0 0 0,-1 0 0,9-13 0,-11 14 0,-1 0 0,1 0 0,-1-1 0,0 1 0,0-1 0,-1 1 0,0-1 0,0 1 0,0-1 0,-1 0 0,1 0 0,-1 1 0,-1-1 0,1 0 0,-1 0 0,-2-7 0,1 5 0,0 0 0,-1 0 0,0 0 0,0 0 0,-1 1 0,1-1 0,-2 1 0,1 0 0,-1 1 0,0-1 0,-9-8 0,10 11 0,0 1 0,-1 0 0,1 0 0,-1 1 0,1-1 0,-1 1 0,0 0 0,0 1 0,0-1 0,0 1 0,0 0 0,0 0 0,0 0 0,0 1 0,0-1 0,-1 1 0,1 1 0,0-1 0,-8 2 0,-4 2 0,0 1 0,1 0 0,0 1 0,0 1 0,0 0 0,1 1 0,-22 16 0,18-11 0,1 1 0,1 1 0,0 1 0,1 0 0,-17 22 0,28-31 0,0 0 0,1 0 0,0 1 0,0-1 0,0 1 0,1 0 0,0 0 0,0 0 0,-2 15 0,4-18 0,1 0 0,0 0 0,0 0 0,0 0 0,1 0 0,-1 0 0,1 0 0,1 0 0,-1 0 0,0 0 0,1-1 0,0 1 0,0-1 0,1 1 0,-1-1 0,1 0 0,6 8 0,2-1 0,0 0 0,1 0 0,1-1 0,0 0 0,0-1 0,1-1 0,23 11 0,111 37 0,-99-40 0,-6-1 0,68 26 0,-98-35 0,1 0 0,-1 2 0,0-1 0,0 2 0,17 14 0,-28-21 0,1 1 0,-1-1 0,0 0 0,0 1 0,0-1 0,0 1 0,0 0 0,0-1 0,-1 1 0,1 0 0,-1 0 0,0 0 0,0 0 0,0 0 0,0 1 0,-1-1 0,1 0 0,-1 0 0,0 6 0,-1-5 0,0 0 0,0 1 0,0-1 0,0 0 0,-1 0 0,0 0 0,0 0 0,0 0 0,0 0 0,-1-1 0,0 1 0,-5 5 0,-5 3 0,0 0 0,-1-1 0,0-1 0,-1 0 0,0-1 0,-18 8 0,6-5 0,-1-1 0,-1-1 0,0-1 0,-31 5 0,38-10 0,0-2 0,0 0 0,0-1 0,0-1 0,0-1 0,-28-5 0,41 4 0,-1 0 0,1-1 0,1 0 0,-1 0 0,0-1 0,1 0 0,0-1 0,0 0 0,0 0 0,0-1 0,-9-9 0,14 12 0,0 0 0,0-1 0,0 1 0,1-1 0,-1 1 0,1-1 0,0 0 0,0 0 0,0 0 0,1 0 0,-1 0 0,1 0 0,0 0 0,0-1 0,1 1 0,-1 0 0,1-1 0,0 1 0,0 0 0,0-1 0,1 1 0,0 0 0,0 0 0,0-1 0,0 1 0,3-7 0,-1 6-151,0-1-1,0 1 0,1-1 0,-1 1 1,1 0-1,0 0 0,1 1 1,5-6-1,15-10-6674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6.645"/>
    </inkml:context>
    <inkml:brush xml:id="br0">
      <inkml:brushProperty name="width" value="0.05" units="cm"/>
      <inkml:brushProperty name="height" value="0.05" units="cm"/>
      <inkml:brushProperty name="color" value="#FF0066"/>
    </inkml:brush>
  </inkml:definitions>
  <inkml:trace contextRef="#ctx0" brushRef="#br0">351 341 24575,'-1'-6'0,"0"1"0,-1-1 0,0 1 0,0-1 0,0 1 0,-1 0 0,1 0 0,-1 0 0,-6-7 0,3 3 0,5 8 0,-6-11 0,-1 0 0,0 1 0,-1 0 0,0 1 0,-13-12 0,20 20 0,0 0 0,0 1 0,0-1 0,0 1 0,-1-1 0,1 1 0,-1 0 0,1 0 0,-1 0 0,1 0 0,-1 0 0,0 1 0,0-1 0,1 1 0,-1 0 0,0-1 0,1 1 0,-1 1 0,0-1 0,0 0 0,1 1 0,-1-1 0,0 1 0,1 0 0,-1 0 0,1 0 0,-1 0 0,1 0 0,-1 1 0,1-1 0,0 1 0,0-1 0,-4 4 0,-5 6 0,0 0 0,1 1 0,1 0 0,0 0 0,-11 20 0,-31 70 0,42-83 0,2 0 0,1 0 0,0 0 0,1 1 0,1 0 0,1 0 0,1 0 0,0 32 0,2-43 0,1 0 0,0 0 0,0 0 0,1-1 0,0 1 0,1 0 0,0-1 0,0 1 0,1-1 0,0 0 0,1 0 0,-1 0 0,1-1 0,1 0 0,0 0 0,0 0 0,0 0 0,0-1 0,1 0 0,0-1 0,11 7 0,-6-5 0,0-2 0,0 1 0,1-2 0,0 0 0,-1 0 0,1-1 0,0-1 0,1 0 0,-1-1 0,0 0 0,1-1 0,-1 0 0,0-1 0,0-1 0,0 0 0,0-1 0,21-7 0,-25 7 0,1 0 0,-1-2 0,0 1 0,0-1 0,0 0 0,0-1 0,-1 0 0,0 0 0,0-1 0,-1 0 0,1 0 0,-2-1 0,1 0 0,-1 0 0,0 0 0,-1-1 0,0 0 0,0 0 0,-1 0 0,0-1 0,-1 1 0,0-1 0,2-13 0,-3 1 0,0 0 0,-2 0 0,-1 0 0,-1 0 0,0 0 0,-2 1 0,0-1 0,-2 1 0,-14-37 0,0 10 0,-2 2 0,-3 1 0,-31-45 0,47 76 0,-1 0 0,-1 1 0,0 0 0,-1 0 0,-26-20 0,34 30 0,0 0 0,0 1 0,0 0 0,0 0 0,0 0 0,0 0 0,-1 1 0,1-1 0,-1 1 0,1 0 0,-9 0 0,10 1 0,0 0 0,-1 1 0,1-1 0,0 1 0,0 0 0,0 0 0,0 0 0,0 1 0,0-1 0,0 0 0,0 1 0,0 0 0,0 0 0,1 0 0,-1 0 0,1 0 0,0 1 0,-4 3 0,2-1-85,0 1 0,0 0-1,1 1 1,-1-1 0,1 0-1,1 1 1,-1 0 0,1 0-1,1-1 1,-1 1 0,1 0-1,0 1 1,1-1 0,-1 0-1,2 12 1,2 5-6741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7.412"/>
    </inkml:context>
    <inkml:brush xml:id="br0">
      <inkml:brushProperty name="width" value="0.05" units="cm"/>
      <inkml:brushProperty name="height" value="0.05" units="cm"/>
      <inkml:brushProperty name="color" value="#FF0066"/>
    </inkml:brush>
  </inkml:definitions>
  <inkml:trace contextRef="#ctx0" brushRef="#br0">8 114 24575,'0'1'0,"0"-1"0,-1 0 0,1 0 0,0 0 0,0 0 0,-1 0 0,1 0 0,0 0 0,0 0 0,-1 0 0,1 0 0,0 0 0,0 0 0,-1 0 0,1 0 0,0 0 0,0-1 0,-1 1 0,1 0 0,0 0 0,0 0 0,0 0 0,-1 0 0,1 0 0,0-1 0,0 1 0,0 0 0,0 0 0,-1 0 0,1-1 0,0 1 0,0 0 0,0 0 0,0 0 0,0-1 0,-1 1 0,7-8 0,13-6 0,4 6 0,-1 1 0,1 1 0,41-6 0,-37 9 0,-1-3 0,39-11 0,-62 16 0,0 0 0,0-1 0,-1 1 0,1-1 0,-1 0 0,1 1 0,-1-1 0,1 0 0,-1-1 0,0 1 0,0 0 0,0 0 0,2-4 0,-2 42 0,1-10-273,0-1 0,2 0 0,1-1 0,11 31 0,-10-36-6553</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7.063"/>
    </inkml:context>
    <inkml:brush xml:id="br0">
      <inkml:brushProperty name="width" value="0.05" units="cm"/>
      <inkml:brushProperty name="height" value="0.05" units="cm"/>
      <inkml:brushProperty name="color" value="#FF0066"/>
    </inkml:brush>
  </inkml:definitions>
  <inkml:trace contextRef="#ctx0" brushRef="#br0">48 86 24575,'-2'0'0,"0"-1"0,-1 1 0,1 0 0,0-1 0,0 0 0,0 1 0,0-1 0,0 0 0,0 0 0,0 0 0,0 0 0,1 0 0,-1-1 0,0 1 0,0-1 0,1 1 0,-1-1 0,1 1 0,0-1 0,-1 0 0,1 0 0,0 0 0,0 0 0,0 0 0,0 0 0,0 0 0,1 0 0,-1 0 0,1 0 0,-1 0 0,1 0 0,0 0 0,0-1 0,0 1 0,0 0 0,0 0 0,0 0 0,1-1 0,-1 1 0,1 0 0,-1 0 0,1 0 0,0 0 0,0 0 0,0 0 0,1-2 0,-2 4 0,1-1 0,-1 1 0,0-1 0,0 1 0,1-1 0,-1 1 0,1-1 0,-1 1 0,0 0 0,1-1 0,-1 1 0,1 0 0,-1-1 0,1 1 0,-1 0 0,1 0 0,-1-1 0,1 1 0,-1 0 0,1 0 0,-1 0 0,1 0 0,-1 0 0,1 0 0,0-1 0,-1 2 0,1-1 0,-1 0 0,1 0 0,-1 0 0,2 0 0,-1 1 0,1 0 0,-1 0 0,1 0 0,-1 0 0,0 0 0,1 0 0,-1 0 0,0 0 0,0 1 0,2 1 0,21 41 0,-23-42 0,46 107 162,31 63-51,-66-151-384,0 0 0,2 0 0,1-2 0,0 0 0,29 29 0,-22-30-6553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7.503"/>
    </inkml:context>
    <inkml:brush xml:id="br0">
      <inkml:brushProperty name="width" value="0.05" units="cm"/>
      <inkml:brushProperty name="height" value="0.05" units="cm"/>
      <inkml:brushProperty name="color" value="#FF0066"/>
    </inkml:brush>
  </inkml:definitions>
  <inkml:trace contextRef="#ctx0" brushRef="#br0">49 75 24575,'-6'-13'0,"0"1"0,-2-1 0,1 1 0,-11-12 0,15 23 0,3 9 0,5 12 0,-1-10 0,13 39 0,-1-1 0,-3 2 0,-2 0 0,5 54 0,-14 21 0,-1-47 0,-2-75 0,1 0 0,0 0 0,0 0 0,1 0 0,-1 0 0,1 0 0,-1 0 0,1 0 0,0 0 0,0 0 0,0 0 0,1-1 0,-1 1 0,0-1 0,1 1 0,0-1 0,0 1 0,0-1 0,0 0 0,0 0 0,0 0 0,0 0 0,1 0 0,-1 0 0,1-1 0,-1 1 0,1-1 0,0 1 0,0-1 0,-1 0 0,1 0 0,0-1 0,0 1 0,0-1 0,0 1 0,0-1 0,5 0 0,15 1 0,0-2 0,0 0 0,0-1 0,0-1 0,23-7 0,112-38 0,-98 28 0,35-12 0,-87 27 342,-8 5-371,0 0 1,0 0-1,0 0 1,0 0-1,0 0 1,0 0-1,0 0 1,0 0 0,0-1-1,0 1 1,0 0-1,0 0 1,0 0-1,0 0 1,0 0-1,0 0 1,0 0 0,0-1-1,0 1 1,0 0-1,0 0 1,0 0-1,0 0 1,0 0-1,0 0 1,-1 0 0,1 0-1,0 0 1,0-1-1,0 1 1,0 0-1,0 0 1,0 0-1,0 0 1,0 0 0,0 0-1,0 0 1,0 0-1,-1 0 1,1 0-1,0 0 1,0 0-1,0 0 1,0 0 0,0 0-1,0 0 1,0 0-1,0 0 1,-1 0-1,1 0 1,0 0-1,0 0 1,0 0 0,0 0-1,0 0 1,0 0-1,0 0 1,0 0-1,-1 0 1,-9-1-6798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8.442"/>
    </inkml:context>
    <inkml:brush xml:id="br0">
      <inkml:brushProperty name="width" value="0.05" units="cm"/>
      <inkml:brushProperty name="height" value="0.05" units="cm"/>
      <inkml:brushProperty name="color" value="#FF0066"/>
    </inkml:brush>
  </inkml:definitions>
  <inkml:trace contextRef="#ctx0" brushRef="#br0">0 50 24575,'0'-2'0,"0"0"0,0 1 0,0-1 0,1 0 0,-1 0 0,1 1 0,-1-1 0,1 0 0,-1 1 0,1-1 0,0 0 0,0 1 0,-1-1 0,1 1 0,0-1 0,1 1 0,-1 0 0,0-1 0,3-1 0,-2 1 0,1 0 0,0 1 0,0-1 0,0 1 0,1 0 0,-1-1 0,0 2 0,0-1 0,7-1 0,5 1 0,0 1 0,1 0 0,24 4 0,-34-4 0,356 74 0,-273-53 0,753 202-343,-6 28-1,-809-241 348,-20-7 14,1-1 1,-1 1-1,1-1 1,0 0-1,15 1 1,-22-3-7,-1 0 1,1 0-1,-1 0 0,1 0 1,-1 0-1,0 0 0,1 0 1,-1 0-1,1 0 1,-1 0-1,1 0 0,-1 0 1,1 0-1,-1 0 0,0 0 1,1 0-1,-1-1 1,1 1-1,-1 0 0,0 0 1,1-1-1,-1 1 0,0 0 1,1-1-1,-1 1 1,0 0-1,1-1 0,-1 1 1,0 0-1,0-1 0,1 1 1,-1 0-1,0-1 1,0 1-1,0-1 0,1 0 1,-2 0 10,1-1 1,0 1 0,0 0 0,-1-1-1,1 1 1,-1 0 0,1-1-1,-1 1 1,0 0 0,1 0-1,-3-2 1,-24-28-1559,14 20-5291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39.124"/>
    </inkml:context>
    <inkml:brush xml:id="br0">
      <inkml:brushProperty name="width" value="0.05" units="cm"/>
      <inkml:brushProperty name="height" value="0.05" units="cm"/>
      <inkml:brushProperty name="color" value="#FF0066"/>
    </inkml:brush>
  </inkml:definitions>
  <inkml:trace contextRef="#ctx0" brushRef="#br0">1653 30 24575,'-2'-3'0,"-1"1"0,1-1 0,-1 1 0,0-1 0,0 1 0,0 0 0,-1 0 0,1 1 0,0-1 0,-1 1 0,1-1 0,-1 1 0,1 0 0,-1 0 0,1 1 0,-1-1 0,0 1 0,0-1 0,-6 2 0,5 0 0,0 0 0,0 1 0,0 0 0,0-1 0,1 2 0,-1-1 0,1 1 0,-1-1 0,1 1 0,0 0 0,0 1 0,0-1 0,-6 8 0,-29 38 0,2 1 0,2 1 0,-32 67 0,24-43 0,-107 178-327,-190 241 0,21-113 327,-21 28 0,247-275 717,44-62-2145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2.445"/>
    </inkml:context>
    <inkml:brush xml:id="br0">
      <inkml:brushProperty name="width" value="0.05" units="cm"/>
      <inkml:brushProperty name="height" value="0.05" units="cm"/>
      <inkml:brushProperty name="color" value="#FF0066"/>
    </inkml:brush>
  </inkml:definitions>
  <inkml:trace contextRef="#ctx0" brushRef="#br0">74 24 24575,'-7'-1'0,"0"1"0,1-1 0,-1 0 0,0-1 0,1 0 0,-1 0 0,1 0 0,-1-1 0,-6-3 0,13 6 0,1 0 0,-1 0 0,0 0 0,0 0 0,0 0 0,0 0 0,0 0 0,0 0 0,0-1 0,0 1 0,0 0 0,0 0 0,0 0 0,0 0 0,0 0 0,0 0 0,0 0 0,0 0 0,1 0 0,-1 0 0,0 0 0,0 0 0,0 0 0,0-1 0,0 1 0,0 0 0,0 0 0,0 0 0,0 0 0,0 0 0,0 0 0,0 0 0,0 0 0,0 0 0,0 0 0,0 0 0,-1-1 0,1 1 0,0 0 0,0 0 0,0 0 0,0 0 0,0 0 0,0 0 0,0 0 0,0 0 0,0 0 0,0 0 0,0 0 0,0 0 0,0 0 0,0 0 0,0 0 0,0-1 0,-1 1 0,1 0 0,0 0 0,0 0 0,0 0 0,0 0 0,0 0 0,0 0 0,0 0 0,0 0 0,0 0 0,11 0 0,16 5 0,173 58 0,43 12 0,658 144-2016,-456-117 1210,-429-98 714,454 126-1111,-427-114-2871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2.844"/>
    </inkml:context>
    <inkml:brush xml:id="br0">
      <inkml:brushProperty name="width" value="0.05" units="cm"/>
      <inkml:brushProperty name="height" value="0.05" units="cm"/>
      <inkml:brushProperty name="color" value="#FF0066"/>
    </inkml:brush>
  </inkml:definitions>
  <inkml:trace contextRef="#ctx0" brushRef="#br0">1820 21 24575,'0'-1'0,"1"0"0,-1 0 0,0 1 0,0-1 0,-1 0 0,1 0 0,0 1 0,0-1 0,0 0 0,0 0 0,-1 1 0,1-1 0,0 0 0,-1 1 0,1-1 0,0 0 0,-1 1 0,1-1 0,-1 0 0,1 1 0,-1-1 0,1 1 0,-1-1 0,0 1 0,1-1 0,-1 1 0,0 0 0,1-1 0,-1 1 0,0 0 0,1-1 0,-1 1 0,0 0 0,0 0 0,1 0 0,-1 0 0,0-1 0,0 1 0,1 0 0,-1 0 0,0 1 0,0-1 0,-5 1 0,1 0 0,-1 0 0,1 0 0,-10 5 0,-36 19 0,1 1 0,1 3 0,-48 38 0,76-52 0,-634 493-488,516-382 326,7 6-1,-167 212 0,140-118 789,140-193-822,1 0 0,1 1-1,2 1 1,2 1 0,-11 44-1,20-62-6466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4.486"/>
    </inkml:context>
    <inkml:brush xml:id="br0">
      <inkml:brushProperty name="width" value="0.05" units="cm"/>
      <inkml:brushProperty name="height" value="0.05" units="cm"/>
      <inkml:brushProperty name="color" value="#FF0066"/>
    </inkml:brush>
  </inkml:definitions>
  <inkml:trace contextRef="#ctx0" brushRef="#br0">4 446 24575,'-3'0'0,"3"-3"0,5-6 0,12-8 0,20-10 0,26-8 0,28-7 0,34-11 0,32-7 0,29-6-852,30-6 852,-23 10-7339</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4.942"/>
    </inkml:context>
    <inkml:brush xml:id="br0">
      <inkml:brushProperty name="width" value="0.05" units="cm"/>
      <inkml:brushProperty name="height" value="0.05" units="cm"/>
      <inkml:brushProperty name="color" value="#FF0066"/>
    </inkml:brush>
  </inkml:definitions>
  <inkml:trace contextRef="#ctx0" brushRef="#br0">65 16 24575,'-3'0'0,"-4"0"0,0-3 0,-3-1 0,-1 0 0,-3 1 0,2 1-8191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5.504"/>
    </inkml:context>
    <inkml:brush xml:id="br0">
      <inkml:brushProperty name="width" value="0.05" units="cm"/>
      <inkml:brushProperty name="height" value="0.05" units="cm"/>
      <inkml:brushProperty name="color" value="#FF0066"/>
    </inkml:brush>
  </inkml:definitions>
  <inkml:trace contextRef="#ctx0" brushRef="#br0">0 815 24575,'1'0'0,"-1"0"0,0 0 0,0 0 0,0 0 0,0 0 0,1 0 0,-1 0 0,0 0 0,0 0 0,0 0 0,0 0 0,1 0 0,-1 0 0,0 0 0,0 0 0,0 0 0,0 0 0,0 0 0,1 1 0,-1-1 0,0 0 0,0 0 0,0 0 0,0 0 0,0 0 0,0 0 0,0 0 0,0 1 0,1-1 0,-1 0 0,0 0 0,0 0 0,0 0 0,0 1 0,0-1 0,0 0 0,0 0 0,0 0 0,0 0 0,0 0 0,0 1 0,0-1 0,0 0 0,0 0 0,0 0 0,0 0 0,0 1 0,0-1 0,0 0 0,0 0 0,0 0 0,0 0 0,-1 0 0,1 1 0,0-1 0,0 0 0,0 0 0,0 0 0,0 0 0,0 0 0,0 0 0,0 1 0,-1-1 0,1 0 0,0 0 0,17-1 0,-16 1 0,71-12 0,100-30 0,-93 21 0,1657-438-3564,-1616 427 3504,567-180-560,-673 206 732,-6 4 201,0-1 0,-1-1 0,0 1 1,1-1-1,7-6 0,-15 10-298,0 0 0,0 0 0,1 0 0,-1 0 0,0 0 0,0 0 0,0 0 0,0 0 0,1 0 0,-1 0 0,0 0 0,0-1 0,0 1 0,0 0 0,1 0 0,-1 0 0,0 0 0,0 0 0,0 0 0,0-1 0,0 1 0,0 0 0,0 0 0,0 0 0,0 0 0,1-1 0,-1 1 0,0 0 0,0 0 0,0 0 0,0-1 0,0 1 0,0 0 0,0 0 0,0 0 0,0 0 0,0-1 0,0 1 0,0 0 0,0 0 0,-1 0 0,1 0 0,0-1 0,0 1 0,0 0 0,0 0 0,0 0 0,0 0 0,0-1 0,0 1 0,0 0 0,-1 0 0,1 0 0,0 0 0,-10-2-407,10 2 275,-18-1-6137</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05.924"/>
    </inkml:context>
    <inkml:brush xml:id="br0">
      <inkml:brushProperty name="width" value="0.05" units="cm"/>
      <inkml:brushProperty name="height" value="0.05" units="cm"/>
      <inkml:brushProperty name="color" value="#FF0066"/>
    </inkml:brush>
  </inkml:definitions>
  <inkml:trace contextRef="#ctx0" brushRef="#br0">38 51 24575,'-2'0'0,"-1"-1"0,1 1 0,0 0 0,-1 0 0,1-1 0,-1 0 0,1 1 0,0-1 0,0 0 0,0 0 0,-1 0 0,1 0 0,-2-2 0,4 3 0,-1-1 0,1 1 0,0 0 0,0 0 0,-1 0 0,1-1 0,0 1 0,0 0 0,0-1 0,0 1 0,-1 0 0,1 0 0,0-1 0,0 1 0,0 0 0,0-1 0,0 1 0,0 0 0,0-1 0,0 1 0,0 0 0,0-1 0,0 1 0,0 0 0,0-1 0,0 1 0,0 0 0,0-1 0,0 1 0,0 0 0,0 0 0,1-1 0,0 0 0,0 0 0,0 0 0,0 0 0,0 0 0,0 0 0,1 0 0,-1 1 0,0-1 0,1 0 0,-1 1 0,0-1 0,3 0 0,21-5 0,1 2 0,1 0 0,-1 1 0,42 2 0,-37 0 0,246 8 0,-241-3 0,0 1 0,0 1 0,0 3 0,-1 1 0,53 22 0,-79-28 0,0 0 0,-1 1 0,1 0 0,-1 1 0,0 0 0,0 0 0,-1 1 0,11 11 0,-15-13 0,1-1 0,-1 1 0,0 0 0,-1 0 0,1 0 0,-1 0 0,0 0 0,-1 0 0,1 1 0,-1-1 0,0 1 0,0-1 0,-1 1 0,1-1 0,-1 1 0,-1 10 0,-1-6 0,0 1 0,-1-1 0,0 0 0,-1 0 0,0 0 0,0 0 0,-10 14 0,0-2 0,-2 0 0,-21 22 0,-76 68-1365,-10-4-5461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7.766"/>
    </inkml:context>
    <inkml:brush xml:id="br0">
      <inkml:brushProperty name="width" value="0.05" units="cm"/>
      <inkml:brushProperty name="height" value="0.05" units="cm"/>
      <inkml:brushProperty name="color" value="#FF0066"/>
    </inkml:brush>
  </inkml:definitions>
  <inkml:trace contextRef="#ctx0" brushRef="#br0">14 0 24575,'-2'0'0,"-2"3"0,0 4 0,1 3 0,4 1 0,1 0 0,4-1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3.774"/>
    </inkml:context>
    <inkml:brush xml:id="br0">
      <inkml:brushProperty name="width" value="0.05" units="cm"/>
      <inkml:brushProperty name="height" value="0.05" units="cm"/>
      <inkml:brushProperty name="color" value="#FF0066"/>
    </inkml:brush>
  </inkml:definitions>
  <inkml:trace contextRef="#ctx0" brushRef="#br0">1650 279 24575,'13'-14'0,"-4"6"0,-1 0 0,1-1 0,-2 0 0,13-19 0,-19 26 0,0 0 0,0-1 0,0 1 0,0 0 0,0-1 0,0 1 0,-1 0 0,1-1 0,-1 1 0,0-1 0,1 1 0,-1-1 0,0 0 0,-1 1 0,1-1 0,0 1 0,-1-1 0,1 1 0,-1 0 0,0-1 0,0 1 0,0-1 0,0 1 0,0 0 0,0 0 0,-1 0 0,1 0 0,-4-4 0,0 1 0,-1 0 0,0 0 0,0 1 0,-1-1 0,0 1 0,1 1 0,-1-1 0,0 1 0,-1 0 0,1 1 0,-9-2 0,-14-3 0,-44-3 0,-3 4 0,0 4 0,-127 12 0,-150 48 0,40 27-440,251-62 293,1 2 0,-106 61 0,136-67 147,-40 33 0,62-44 0,0 1 0,0 0 0,1 1 0,1 0 0,0 0 0,0 1 0,-8 15 0,14-22 0,0 0 0,0 0 0,0 0 0,1 0 0,0 0 0,0 0 0,0 0 0,0 0 0,1 1 0,-1-1 0,1 0 0,0 1 0,0-1 0,1 0 0,-1 0 0,1 1 0,0-1 0,0 0 0,0 0 0,1 0 0,0 0 0,-1 0 0,1 0 0,1-1 0,-1 1 0,0-1 0,6 6 0,1 0 0,0-1 0,1 0 0,0-1 0,0 0 0,1 0 0,-1-1 0,2 0 0,20 7 0,10 1-49,1-1 1,1-2-1,49 6 0,144 4-314,442-29-1946,2-63-574,784-209 2146,-1183 201-272,-15-22 1054,-184 59 482,-76 38-458,0-1 1,0 0-1,-1 0 0,0 0 0,0 0 0,0-1 0,-1 0 1,7-9-1,-11 13-18,0 1-1,-1 0 1,1-1 0,0 1-1,0-1 1,-1 1 0,1-1 0,-1 1-1,1-1 1,-1 1 0,0-1 0,1 1-1,-1-1 1,0 0 0,0 1 0,0-1-1,0 1 1,-1-1 0,1 0 0,0 1-1,-1-1 1,1 1 0,-1-1 0,1 1-1,-1-1 1,-1-2 0,-1 1 27,0 0 1,0 1 0,0-1 0,0 0-1,0 1 1,0-1 0,-1 1-1,1 0 1,-1 0 0,-4-1 0,-21-7 494,-1 1 0,0 2 1,-1 0-1,-60-3 1,-397-13-857,-8 32-496,418-7 614,-168 5-965,28 2-2625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4.442"/>
    </inkml:context>
    <inkml:brush xml:id="br0">
      <inkml:brushProperty name="width" value="0.05" units="cm"/>
      <inkml:brushProperty name="height" value="0.05" units="cm"/>
      <inkml:brushProperty name="color" value="#FF0066"/>
    </inkml:brush>
  </inkml:definitions>
  <inkml:trace contextRef="#ctx0" brushRef="#br0">610 397 24575,'-2'79'0,"-3"-1"0,-4 0 0,-3-1 0,-31 106 0,14-90 0,-4-2 0,-5 0 0,-54 95 0,-82 105-765,75-130 447,97-157 318,-14 21 0,2 0 0,-21 53 0,33-75 0,1 0 0,0-1 0,1 1 0,-1 0 0,1 0 0,-1 0 0,1 0 0,0 0 0,0 0 0,0 0 0,0 0 0,0 0 0,1 0 0,0 0 0,-1 0 0,3 5 0,-1-6 0,0 0 0,-1 0 0,1 0 0,0 0 0,0 0 0,0 0 0,0-1 0,1 1 0,-1-1 0,0 0 0,1 1 0,-1-1 0,1 0 0,-1 0 0,1-1 0,0 1 0,-1 0 0,6 0 0,20 1 161,0-1 0,-1-1 1,1-1-1,0-2 0,45-9 0,-18 3-45,946-120-1519,397 59-1579,2 64 232,-1350 8 2821,-29-1 549,-1 0-1,1-2 1,-1 0-1,1-1 1,25-7 0,-45 9-594,0 0-1,0 0 1,-1 0 0,1 0 0,0-1 0,-1 1 0,1 0 0,0 0-1,-1-1 1,1 1 0,0-1 0,-1 1 0,1-1 0,-1 1 0,1-1 0,-1 1-1,1-1 1,-1 1 0,1-1 0,-1 1 0,0-1 0,1 0 0,-1 1-1,0-1 1,1 0 0,-1 1 0,0-2 0,0 1 38,0-1 1,0 1 0,-1 0-1,1 0 1,0-1-1,-1 1 1,1 0-1,-1 0 1,1 0-1,-1 0 1,0-1-1,0 1 1,1 0-1,-3-1 1,-5-6 452,0 0-1,-19-13 1,19 15-413,-21-16-104,2-2 0,0-1 0,-27-32 0,44 44 0,0-1 0,1 0 0,0 0 0,1-1 0,0 0 0,2 0 0,-1-1 0,2 0 0,-5-20 0,6 6 0,1 1 0,1-1 0,1 1 0,2-1 0,0 1 0,3 0 0,0-1 0,10-31 0,5-4 0,2 0 0,44-88 0,-18 59-153,74-109 0,74-76-214,-166 239 358,-27 37 9,19-26 0,-1 0 0,18-38 0,-36 63 0,0 1 0,-1-1 0,1 0 0,-1 0 0,0 1 0,0-1 0,0 0 0,-1 0 0,1 0 0,-1 0 0,0-6 0,-1 8 0,1 0 0,-1 1 0,0-1 0,1 1 0,-1-1 0,0 1 0,0-1 0,0 1 0,0-1 0,0 1 0,0 0 0,-1-1 0,1 1 0,0 0 0,-1 0 0,1 0 0,0 0 0,-1 0 0,0 0 0,1 1 0,-1-1 0,1 0 0,-1 1 0,0-1 0,0 1 0,1 0 0,-3-1 0,-12-1 42,0 0 1,1 1-1,-1 1 1,0 0 0,0 2-1,-18 2 1,-97 26 327,108-24-356,-62 18-1379,9-1-5461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4.964"/>
    </inkml:context>
    <inkml:brush xml:id="br0">
      <inkml:brushProperty name="width" value="0.05" units="cm"/>
      <inkml:brushProperty name="height" value="0.05" units="cm"/>
      <inkml:brushProperty name="color" value="#FF0066"/>
    </inkml:brush>
  </inkml:definitions>
  <inkml:trace contextRef="#ctx0" brushRef="#br0">2116 121 24575,'-41'-11'0,"0"1"0,-83-8 0,-84 9 0,-3 11-356,2 10 0,-1 8 0,-284 66 0,235-18 356,212-53 0,2 2 0,0 2 0,-60 35 0,96-49 0,1 0 0,-1 1 0,1 0 0,0 1 0,1 0 0,-8 9 0,14-15 0,-1 1 0,1 0 0,0-1 0,0 1 0,0 0 0,0 0 0,0-1 0,0 1 0,1 0 0,-1 0 0,1 0 0,-1 0 0,1 0 0,-1 0 0,1 0 0,0 0 0,0 0 0,0 0 0,1 0 0,-1 0 0,0 0 0,1 0 0,-1 0 0,1 0 0,0 0 0,-1 0 0,1 0 0,0 0 0,0 0 0,0-1 0,0 1 0,1 0 0,-1-1 0,0 1 0,1-1 0,2 2 0,2 2 0,0 0-1,1 0 1,0 0 0,0-1-1,0-1 1,1 1-1,10 3 1,7 0 120,31 6 1,33 2 480,157 5-1,97-21-2341,389-53 1535,-8-47-3345,201-87 983,-867 173 2456,-1-3-1,66-29 1,-118 44 208,1 1 0,-1-1 0,0 0 0,0 0 1,-1-1-1,1 1 0,0-1 0,-1 0 0,0 0 0,5-7 1,-9 10-52,1 1 0,-1-1 0,1 0 0,-1 0 0,0 0 0,1 0 0,-1 0 0,0 0 0,0 0 0,0 0 1,0 0-1,0 0 0,0 0 0,0 0 0,0 0 0,0 0 0,0 0 0,0 0 0,-1 1 0,1-1 1,0 0-1,-1 0 0,1 0 0,-1-1 0,-1 0 115,0 0-1,0 0 1,0 0-1,0 0 1,-1 0-1,1 1 1,0-1-1,-1 1 1,1-1 0,-1 1-1,0 0 1,-3-1-1,-29-8-1,-1 1-1,-1 2 0,-55-4 0,-390-17-124,-7 27-374,408 2 199,-664 13-845,536-6-2267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5.653"/>
    </inkml:context>
    <inkml:brush xml:id="br0">
      <inkml:brushProperty name="width" value="0.05" units="cm"/>
      <inkml:brushProperty name="height" value="0.05" units="cm"/>
      <inkml:brushProperty name="color" value="#FF0066"/>
    </inkml:brush>
  </inkml:definitions>
  <inkml:trace contextRef="#ctx0" brushRef="#br0">529 76 24575,'-34'45'0,"2"2"0,-46 93 0,-33 112 0,-115 382 0,213-584 0,2 0 0,2 0 0,2 1 0,0 90 0,7-131 0,1 0 0,0 0 0,0-1 0,1 1 0,0-1 0,1 1 0,0-1 0,1 0 0,0 0 0,0 0 0,6 8 0,-6-11 0,1 0 0,1 0 0,-1 0 0,1 0 0,0-1 0,0 0 0,1 0 0,-1-1 0,1 0 0,0 0 0,0-1 0,1 1 0,13 3 0,50 12 21,1-3 0,0-3 1,77 4-1,221-5-336,-324-11 204,975-41-1746,-13-71 2006,-987 108-149,370-53 0,-12-20 0,-354 71 0,-1-2 0,1 0 0,-1-2 0,42-21 0,-63 28 0,-1 1 0,1-1 0,-1 1 0,1-1 0,-1 0 0,0 0 0,0 0 0,0 0 0,0 0 0,0 0 0,-1-1 0,1 1 0,0-1 0,-1 1 0,0-1 0,0 1 0,0-1 0,2-4 0,-3 4 0,-1 0 0,1 0 0,0 0 0,-1 0 0,1 1 0,-1-1 0,0 0 0,0 1 0,0-1 0,0 0 0,0 1 0,-1-1 0,1 1 0,-1 0 0,0-1 0,1 1 0,-1 0 0,-4-3 0,-19-18 361,-1 2 0,-1 0 0,-45-25 0,-17-12 244,62 38-605,1 0 0,1-2 0,1-1 0,1-1 0,-28-38 0,42 50 0,1-1 0,0 0 0,1-1 0,1 0 0,0 0 0,0 0 0,2-1 0,0 0 0,0 0 0,1 0 0,1 0 0,1-1 0,1-29 0,3 19 0,1 1 0,1 0 0,2 0 0,0 0 0,2 1 0,1 0 0,0 0 0,21-31 0,16-19 0,63-74 0,-95 129 0,20-25 0,-2 2 0,36-57 0,-65 92 0,0 0 0,0-1 0,-1 0 0,4-11 0,-6 17 0,-1 1 0,1-1 0,-1 0 0,0 1 0,0-1 0,0 0 0,0 0 0,0 1 0,0-1 0,0 0 0,0 1 0,0-1 0,-1 0 0,1 0 0,-1 1 0,0-1 0,1 1 0,-1-1 0,0 1 0,0-1 0,0 1 0,0-1 0,0 1 0,0 0 0,0-1 0,-1 1 0,-1-2 0,-2 0 0,0 0 0,-1 1 0,1 0 0,-1-1 0,1 2 0,-1-1 0,0 1 0,1 0 0,-1 0 0,-6 0 0,-64 2 0,62 0 0,-90 8-682,-138 32-1,168-26-6143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6.161"/>
    </inkml:context>
    <inkml:brush xml:id="br0">
      <inkml:brushProperty name="width" value="0.05" units="cm"/>
      <inkml:brushProperty name="height" value="0.05" units="cm"/>
      <inkml:brushProperty name="color" value="#FF0066"/>
    </inkml:brush>
  </inkml:definitions>
  <inkml:trace contextRef="#ctx0" brushRef="#br0">1694 142 24575,'-8'-4'0,"-142"-68"0,122 61 0,-1 1 0,0 1 0,-46-7 0,-9 6 0,0 4 0,-1 3 0,-131 13 0,63 9 0,-158 40 0,310-59 0,-186 48 0,150-37 0,2 2 0,0 1 0,-35 20 0,62-29 0,0-1 0,1 1 0,-1 1 0,1 0 0,0 0 0,0 0 0,-7 10 0,13-15 0,0 1 0,0-1 0,0 1 0,0 0 0,0-1 0,0 1 0,0 0 0,1 0 0,-1 0 0,1 0 0,-1 0 0,1 0 0,0-1 0,0 1 0,0 0 0,0 0 0,0 0 0,0 0 0,0 0 0,1 0 0,-1 0 0,1 0 0,-1 0 0,1 0 0,0-1 0,0 1 0,0 0 0,0-1 0,0 1 0,0 0 0,0-1 0,0 1 0,1-1 0,-1 0 0,1 1 0,-1-1 0,1 0 0,-1 0 0,4 1 0,6 6 0,1-1 0,0 0 0,0-1 0,1 0 0,26 7 0,72 12 0,-89-21 0,111 16 0,208 7 0,135-33 0,95-35 49,-454 26-130,-1-5 0,204-64 0,-292 75-178,0-2 0,49-27 0,-73 36 242,1-1 1,-1 0-1,0 1 1,0-2-1,-1 1 1,1 0-1,0-1 0,-1 0 1,0 1-1,0-1 1,4-7-1,-7 9 18,1 1-1,-1 0 1,1-1-1,-1 1 0,0 0 1,0-1-1,0 1 1,0 0-1,0-1 1,0 1-1,0-1 0,0 1 1,0 0-1,-1-1 1,1 1-1,-1-2 1,0 1-2,-1-1 1,1 1 0,0 0-1,-1 0 1,0 0 0,1 0 0,-1 0-1,0 0 1,0 0 0,-4-2-1,-5-3 1,0 1 0,-1 0 0,1 1 0,-1 1 0,-25-7 0,-72-11 0,104 21 0,-509-54-3584,-7 42 1849,23 30 1582,419-10-1400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6.693"/>
    </inkml:context>
    <inkml:brush xml:id="br0">
      <inkml:brushProperty name="width" value="0.05" units="cm"/>
      <inkml:brushProperty name="height" value="0.05" units="cm"/>
      <inkml:brushProperty name="color" value="#FF0066"/>
    </inkml:brush>
  </inkml:definitions>
  <inkml:trace contextRef="#ctx0" brushRef="#br0">417 1 24575,'-4'155'0,"-42"263"0,-74 159 0,80-437 0,-7-2 0,-68 140 0,105-257 0,3-8 0,1-1 0,1 1 0,0 0 0,-5 19 0,10-29 0,-1 1 0,1-1 0,-1 1 0,1-1 0,0 1 0,0-1 0,1 0 0,-1 1 0,1-1 0,0 0 0,-1 1 0,1-1 0,1 0 0,-1 0 0,0 1 0,1-1 0,0 0 0,0-1 0,0 1 0,0 0 0,0-1 0,5 5 0,2 0 0,-1 0 0,2-1 0,-1 0 0,1-1 0,0 0 0,0-1 0,0 0 0,15 4 0,13 1 0,42 5 0,266 10-527,4-28-48,-329 3 572,2037-78-3479,-2003 77 3459,35-1-263,138-12 766,-218 14-422,-6 1 80,1 0-1,0 0 1,0-1-1,-1 0 1,1 0 0,0 0-1,-1 0 1,1-1-1,-1 0 1,0 0-1,0 0 1,5-3-1,-8 4-116,-1 1 0,0-1 0,0 1 0,1 0 1,-1-1-1,0 1 0,0-1 0,0 1 0,0-1 0,1 1 0,-1-1 0,0 1 0,0-1 0,0 1 0,0-1 0,0 1 0,0-1 1,0 1-1,0-1 0,0 1 0,-1-1 0,1 1 0,0-1 0,0 1 0,0-1 0,0 1 0,-1 0 0,1-1 0,0 1 0,-1-1 1,1 1-1,0 0 0,-1-1 0,1 1 0,-1-1 0,-16-13 624,14 13-536,-64-43 638,32 23-1274,-48-39-1,38 20-6298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7.054"/>
    </inkml:context>
    <inkml:brush xml:id="br0">
      <inkml:brushProperty name="width" value="0.05" units="cm"/>
      <inkml:brushProperty name="height" value="0.05" units="cm"/>
      <inkml:brushProperty name="color" value="#FF0066"/>
    </inkml:brush>
  </inkml:definitions>
  <inkml:trace contextRef="#ctx0" brushRef="#br0">143 190 24575,'0'-12'0,"-3"-11"0,-4-9 0,-3-1 0,-6 2 0,-6 6 0,-5 8 0,-4 6 0,4 6-8191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7.699"/>
    </inkml:context>
    <inkml:brush xml:id="br0">
      <inkml:brushProperty name="width" value="0.05" units="cm"/>
      <inkml:brushProperty name="height" value="0.05" units="cm"/>
      <inkml:brushProperty name="color" value="#FF0066"/>
    </inkml:brush>
  </inkml:definitions>
  <inkml:trace contextRef="#ctx0" brushRef="#br0">1868 446 24575,'151'-86'0,"153"-94"0,-290 171 0,0 1 0,-1-1 0,0 0 0,0-1 0,-1-1 0,0 0 0,17-20 0,-28 30 0,0 0 0,0 0 0,0 0 0,-1-1 0,1 1 0,0 0 0,-1 0 0,1 0 0,-1-1 0,1 1 0,-1 0 0,1 0 0,-1-1 0,0 1 0,0 0 0,0-1 0,0 1 0,0 0 0,0-1 0,0 1 0,0 0 0,0-1 0,-1 1 0,1 0 0,0-1 0,-1 1 0,1 0 0,-1 0 0,0-1 0,1 1 0,-1 0 0,0 0 0,0 0 0,0 0 0,0 0 0,0 0 0,0 0 0,0 0 0,0 0 0,0 1 0,0-1 0,0 0 0,0 1 0,-1-1 0,0 0 0,-7-2 0,0-1 0,0 1 0,-1 1 0,1 0 0,-13-1 0,-63-5 14,-115 4-1,-87 18-146,-672 100-2264,625-54 1992,10 27 428,318-85-24,-80 32-27,78-31 27,1 1-1,-1 0 1,1 1 0,0 0-1,0 0 1,0 0-1,-10 11 1,16-14 1,0-1 0,-1 1 0,1 0 0,0-1 0,0 1-1,0 0 1,0 0 0,0 0 0,1 0 0,-1-1 0,0 1 0,1 0 0,0 0 0,-1 0 0,1 0 0,0 0 0,0 0-1,0 1 1,0-1 0,0 0 0,1 0 0,-1 0 0,1 0 0,-1-1 0,2 5 0,1-2 9,0 0-1,0 0 1,0 0 0,0 0-1,0 0 1,1-1 0,0 1 0,0-1-1,0 0 1,7 4 0,11 5 85,0-1 0,1-1 0,26 8 0,129 29 0,16-12-147,211 9 1,205-24 24,73-45 41,-509 7-93,319-75-1,-455 83-66,0-1-1,0-2 0,-2-1 1,49-27-1,-78 37 148,-1 0 0,0 0 0,0 0 0,0-1 0,-1 0 0,1-1 0,-1 1 0,-1-1 0,6-7 0,-9 11 0,1 0 0,-1-1 0,0 1 0,-1 0 0,1-1 0,0 1 0,-1 0 0,1-1 0,-1 1 0,1-1 0,-1 1 0,0-1 0,0 1 0,-1-1 0,1 1 0,0-1 0,-1 1 0,1 0 0,-1-1 0,0 1 0,0 0 0,0-1 0,0 1 0,0 0 0,-1 0 0,1 0 0,-1 0 0,1 0 0,-4-3 0,-1-1 0,0 1 0,0 0 0,-1 0 0,1 0 0,-1 1 0,-15-7 0,0 2 0,-29-9 0,-17 0 100,-132-17 0,-70 12-1075,267 22 948,-142-8-3982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8.337"/>
    </inkml:context>
    <inkml:brush xml:id="br0">
      <inkml:brushProperty name="width" value="0.05" units="cm"/>
      <inkml:brushProperty name="height" value="0.05" units="cm"/>
      <inkml:brushProperty name="color" value="#FF0066"/>
    </inkml:brush>
  </inkml:definitions>
  <inkml:trace contextRef="#ctx0" brushRef="#br0">756 0 24575,'-20'8'0,"0"2"0,0 0 0,1 0 0,-33 26 0,40-26 0,0 1 0,1 0 0,0 1 0,1 0 0,0 0 0,1 1 0,-12 22 0,-68 176 0,53-115 0,-85 189 0,-17 41 0,26 7 0,103-304 0,2 0 0,1 1 0,1 0 0,-1 56 0,7-77 0,0 1 0,0-1 0,0 0 0,1 0 0,1 1 0,0-1 0,0-1 0,7 14 0,-7-16 0,1 0 0,0 0 0,0 0 0,1-1 0,0 0 0,0 0 0,0 0 0,1-1 0,-1 1 0,1-1 0,0 0 0,11 4 0,3 1 0,1-1 0,-1-2 0,1 0 0,25 4 0,92 6 0,-123-15 0,2408 142-3169,-2360-141 3169,607-2-17,-626-2-10,1-3-1,53-12 1,-91 16 48,0-1 0,0-1 0,0 1 0,0-1 0,0-1 0,6-3 0,-12 6-13,1 0 0,-1 0 1,0 0-1,0 0 0,0 0 0,0 0 0,0 0 0,0 0 0,0-1 0,0 1 0,0 0 0,0-1 0,0 1 0,-1 0 0,1-1 0,-1 1 1,1-1-1,-1 1 0,0-1 0,1 1 0,-1-1 0,0 1 0,0-1 0,0 0 0,0 1 0,0-1 0,-1 1 0,1-1 0,0 1 0,-1-1 1,1 1-1,-1-1 0,0-1 0,-5-6 302,0 0 0,-1 0 0,0 0 0,0 1 0,-1-1 0,0 2 0,0-1 0,-19-11 0,0-2-352,-9-9 58,1-1 0,1-2 0,-34-43 0,55 59-13,1-1 1,1 0-1,0-1 1,1 0-1,1 0 1,1-1-1,0-1 0,2 1 1,-6-30-1,8 18-3,2 1 0,1-1 0,1 0 0,2 0 0,1 0 0,2 1 0,1 0 0,14-46 0,10-11 0,68-135 0,14 3 0,-31 63 0,-73 142 0,21-49 0,-27 59 0,0 0 0,-1 0 0,0 0 0,0-1 0,0 1 0,0 0 0,-1-1 0,0 1 0,0 0 0,-2-8 0,2 12 8,0-1 1,-1 1-1,1 0 0,-1-1 0,1 1 0,-1 0 0,1 0 0,-1-1 0,0 1 1,0 0-1,1 0 0,-1 0 0,0 0 0,0 0 0,0 0 0,0 0 0,0 1 1,-1-1-1,1 0 0,-2-1 0,0 1 7,1 1 1,-1-1-1,0 0 1,1 1-1,-1 0 1,0 0 0,1-1-1,-1 1 1,0 1-1,-2-1 1,-5 2-358,0 1 1,0 0 0,0 0-1,-13 6 1,-17 12-6485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18.942"/>
    </inkml:context>
    <inkml:brush xml:id="br0">
      <inkml:brushProperty name="width" value="0.05" units="cm"/>
      <inkml:brushProperty name="height" value="0.05" units="cm"/>
      <inkml:brushProperty name="color" value="#FF0066"/>
    </inkml:brush>
  </inkml:definitions>
  <inkml:trace contextRef="#ctx0" brushRef="#br0">1 1 24575,'5'3'0,"9"3"0,6 8 0,3 6 0,4 8 0,0 11 0,1 14 0,-2 17 0,1 17 0,2 13 0,-2 14 0,0 12 0,-1 7 0,-2 5 0,-2 2 0,-6-4 0,-7-7 0,-6-25-8191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08.454"/>
    </inkml:context>
    <inkml:brush xml:id="br0">
      <inkml:brushProperty name="width" value="0.05" units="cm"/>
      <inkml:brushProperty name="height" value="0.05" units="cm"/>
      <inkml:brushProperty name="color" value="#FF0066"/>
    </inkml:brush>
  </inkml:definitions>
  <inkml:trace contextRef="#ctx0" brushRef="#br0">101 7 24575,'-3'0'0,"-1"1"0,1 0 0,0-1 0,0 1 0,0 1 0,0-1 0,0 0 0,0 1 0,0-1 0,0 1 0,0 0 0,1 0 0,-1 0 0,1 0 0,0 0 0,-1 1 0,1-1 0,0 1 0,0 0 0,0-1 0,1 1 0,-1 0 0,1 0 0,-1 0 0,0 3 0,-1 3 0,0 0 0,0-1 0,1 1 0,0 0 0,0 0 0,1 0 0,1 0 0,-1 10 0,2-13 0,0 1 0,1-1 0,-1 1 0,1-1 0,0 1 0,1-1 0,0 0 0,0 0 0,0 0 0,0-1 0,1 1 0,0-1 0,0 0 0,1 0 0,0 0 0,6 6 0,-8-9 0,-1 0 0,1 0 0,0-1 0,-1 1 0,1-1 0,0 1 0,0-1 0,0 0 0,0 0 0,0 0 0,0 0 0,0-1 0,0 1 0,1-1 0,-1 0 0,0 0 0,0 0 0,0 0 0,1 0 0,-1-1 0,0 0 0,0 1 0,0-1 0,0 0 0,0-1 0,0 1 0,0 0 0,-1-1 0,1 0 0,0 1 0,-1-1 0,1 0 0,-1 0 0,0-1 0,4-3 0,-3 2 0,1-1 0,-1 0 0,0 0 0,0 0 0,-1-1 0,1 1 0,-1 0 0,0-1 0,-1 0 0,1 1 0,-1-1 0,0 0 0,-1 0 0,1 0 0,-1 1 0,-1-1 0,1 0 0,-1 0 0,0 0 0,-1-6 0,0 5 0,0-1 0,0 1 0,-1 0 0,0 0 0,0 1 0,-1-1 0,1 1 0,-1-1 0,-1 1 0,1 0 0,-1 1 0,0-1 0,-1 1 0,1 0 0,-11-7 0,13 10 0,-1 1 0,-1-1 0,1 1 0,0-1 0,0 1 0,0 0 0,-1 1 0,1-1 0,0 1 0,-1 0 0,1 0 0,-1 0 0,1 1 0,0-1 0,-1 1 0,1 0 0,0 0 0,0 1 0,-6 2 0,7-3 0,0 0 0,0 1 0,1-1 0,-1 1 0,1-1 0,-1 1 0,1 0 0,0 0 0,-1 0 0,1 0 0,0 1 0,0-1 0,1 0 0,-1 1 0,0 0 0,1-1 0,-1 1 0,1 0 0,0 0 0,0-1 0,0 1 0,1 0 0,-1 0 0,0 0 0,1 0 0,0 0 0,0 0 0,0 6 0,1-7 0,-1 0 0,1 1 0,0-1 0,-1 1 0,1-1 0,0 0 0,1 0 0,-1 1 0,0-1 0,0 0 0,1 0 0,0 0 0,-1-1 0,1 1 0,0 0 0,0 0 0,0-1 0,0 1 0,0-1 0,0 0 0,0 0 0,0 0 0,1 0 0,-1 0 0,0 0 0,1 0 0,-1-1 0,1 1 0,-1-1 0,4 0 0,-1 1 0,1-1 0,-1 0 0,1 0 0,-1-1 0,0 1 0,1-1 0,-1-1 0,0 1 0,1-1 0,-1 0 0,0 0 0,9-5 0,27-23 0,-22 16 0,29-17 0,-42 27 0,1 1 0,0 0 0,-1 0 0,1 1 0,0 0 0,0 0 0,0 1 0,0 0 0,8 0 0,-13 1 0,0 0 0,0 0 0,0 0 0,0 1 0,-1-1 0,1 0 0,0 1 0,0 0 0,0-1 0,0 1 0,0 0 0,-1 0 0,1 0 0,0 0 0,-1 1 0,1-1 0,-1 0 0,1 0 0,-1 1 0,0-1 0,1 1 0,-1 0 0,0-1 0,0 1 0,0 0 0,0 0 0,-1-1 0,1 1 0,0 0 0,-1 0 0,1 2 0,1 7 0,0 1 0,0 0 0,-2-1 0,1 15 0,-1-2 0,0-23 0,0-1 0,0 1 0,0 0 0,0-1 0,0 1 0,0-1 0,0 1 0,0-1 0,0 1 0,0 0 0,0-1 0,1 1 0,-1-1 0,0 1 0,0-1 0,1 1 0,-1-1 0,0 1 0,1-1 0,-1 1 0,0-1 0,1 0 0,-1 1 0,1 0 0,0-1 0,-1 0 0,1-1 0,-1 1 0,1 0 0,0 0 0,-1 0 0,1 0 0,-1-1 0,1 1 0,-1 0 0,1-1 0,-1 1 0,0 0 0,1-1 0,-1 1 0,1 0 0,-1-1 0,0 1 0,1-2 0,19-29 0,-18 28 0,15-28 0,-12 20 0,0 1 0,1-1 0,0 1 0,1 1 0,0-1 0,0 1 0,11-10 0,-17 18 0,0 0 0,0 1 0,0-1 0,0 0 0,0 0 0,0 1 0,0-1 0,0 1 0,0-1 0,1 1 0,-1-1 0,0 1 0,0-1 0,0 1 0,1 0 0,-1 0 0,0 0 0,0 0 0,1 0 0,-1 0 0,0 0 0,3 0 0,-3 1 0,0 0 0,0 0 0,0 0 0,0 0 0,1 0 0,-1 0 0,-1 0 0,1 0 0,0 0 0,0 0 0,0 0 0,0 1 0,-1-1 0,1 0 0,-1 0 0,2 3 0,0 7 0,1 0 0,-1 0 0,0 23 0,-1-27 0,0 14 0,1 0 0,1 0 0,0 0 0,2 0 0,14 38 0,-18-58 0,-1 0 0,1 1 0,-1-1 0,1 1 0,0-1 0,0 0 0,-1 0 0,1 1 0,0-1 0,0 0 0,0 0 0,1 0 0,-1 0 0,0 0 0,0 0 0,0 0 0,1-1 0,1 2 0,-2-2 0,0 0 0,0 0 0,0 0 0,0 0 0,0 0 0,0 0 0,-1 0 0,1-1 0,0 1 0,0 0 0,0 0 0,0-1 0,0 1 0,0-1 0,0 1 0,-1-1 0,1 1 0,0-1 0,0 1 0,-1-1 0,2-1 0,2-2 0,-1-1 0,1 1 0,-1-1 0,0 0 0,0 0 0,-1-1 0,0 1 0,2-6 0,3-13-1365,-3 1-5461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26.724"/>
    </inkml:context>
    <inkml:brush xml:id="br0">
      <inkml:brushProperty name="width" value="0.05" units="cm"/>
      <inkml:brushProperty name="height" value="0.05" units="cm"/>
      <inkml:brushProperty name="color" value="#FF0066"/>
    </inkml:brush>
  </inkml:definitions>
  <inkml:trace contextRef="#ctx0" brushRef="#br0">72 46 24575,'-2'-4'0,"-1"0"0,1 0 0,-1 0 0,0 0 0,0 0 0,0 1 0,-1-1 0,1 1 0,-1 0 0,-6-5 0,9 8 0,1 0 0,-1-1 0,1 1 0,-1 0 0,1 0 0,-1 0 0,1 0 0,-1 0 0,1 0 0,-1 0 0,1 0 0,-1 0 0,1 0 0,-1 0 0,1 0 0,-1 1 0,1-1 0,-1 0 0,1 0 0,0 0 0,-1 1 0,1-1 0,-1 0 0,1 1 0,-1-1 0,1 0 0,0 1 0,-1-1 0,1 0 0,0 1 0,-1-1 0,1 1 0,0-1 0,0 1 0,-1-1 0,1 0 0,0 1 0,0-1 0,0 1 0,0-1 0,0 1 0,-1-1 0,1 2 0,-6 23 0,6-25 0,-5 52 0,1 0 0,6 71 0,-1-43 0,0 320-1365,-1-375-5461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27.636"/>
    </inkml:context>
    <inkml:brush xml:id="br0">
      <inkml:brushProperty name="width" value="0.05" units="cm"/>
      <inkml:brushProperty name="height" value="0.05" units="cm"/>
      <inkml:brushProperty name="color" value="#FF0066"/>
    </inkml:brush>
  </inkml:definitions>
  <inkml:trace contextRef="#ctx0" brushRef="#br0">19 147 24575,'-2'-2'0,"0"0"0,0 0 0,0 0 0,1 0 0,-1 0 0,0 0 0,1 0 0,0-1 0,-2-2 0,3 4 0,0 0 0,0 0 0,0 1 0,0-1 0,0 0 0,0 0 0,0 0 0,0 1 0,1-1 0,-1 0 0,0 0 0,0 1 0,1-1 0,-1 0 0,1 0 0,-1 1 0,1-1 0,-1 0 0,1 1 0,-1-1 0,1 1 0,-1-1 0,1 1 0,0-1 0,-1 1 0,1-1 0,0 1 0,-1-1 0,1 1 0,0 0 0,0-1 0,0 1 0,-1 0 0,1 0 0,0 0 0,0 0 0,0 0 0,3-2 0,0 1 0,0 1 0,-1-1 0,1 0 0,0 1 0,0 0 0,0 0 0,0 0 0,-1 0 0,1 1 0,0 0 0,0-1 0,7 4 0,-5-1 0,0-1 0,-1 2 0,1-1 0,-1 0 0,1 1 0,-1 0 0,8 9 0,-4-3 0,0 1 0,0 0 0,-1 1 0,-1-1 0,0 2 0,0-1 0,4 15 0,-6-15 0,-1 0 0,-1 1 0,0-1 0,1 18 0,-3-24 0,-1-1 0,0 0 0,0 1 0,-1-1 0,1 0 0,-1 0 0,0 1 0,-1-1 0,1 0 0,-1 0 0,0 0 0,-1 0 0,-2 4 0,-5 2 0,3-12 0,7 0 0,-1 0 0,1 0 0,-1 0 0,1 0 0,0 0 0,-1 0 0,1-1 0,0 1 0,0 0 0,0 0 0,0 0 0,0 0 0,0-1 0,0 1 0,0 0 0,0 0 0,1 0 0,0-2 0,8-28 0,2 1 0,1 0 0,1 1 0,2 1 0,1 0 0,1 1 0,1 0 0,1 2 0,38-38 0,-50 55 0,1 0 0,0 1 0,0 1 0,1-1 0,10-4 0,-18 9 0,1 1 0,0 0 0,0 1 0,0-1 0,0 0 0,0 0 0,0 1 0,0-1 0,0 1 0,0 0 0,0 0 0,0-1 0,0 1 0,0 1 0,0-1 0,0 0 0,0 0 0,0 1 0,0-1 0,0 1 0,0 0 0,0 0 0,0-1 0,0 1 0,0 0 0,-1 0 0,1 1 0,0-1 0,-1 0 0,1 1 0,-1-1 0,1 1 0,1 1 0,1 4 0,0 0 0,0 1 0,-1-1 0,0 1 0,0-1 0,0 1 0,-1 0 0,0 0 0,-1 0 0,1 14 0,0 8 0,-4 45 0,-2-37 0,-2-1 0,-14 50 0,7-36 0,13-51 0,-1 1 0,1-1 0,0 1 0,0-1 0,-1 1 0,1 0 0,0-1 0,0 1 0,0 0 0,0-1 0,0 1 0,0 0 0,0-1 0,0 1 0,0-1 0,0 1 0,0 0 0,0-1 0,1 1 0,-1 0 0,0-1 0,0 1 0,1-1 0,-1 1 0,0-1 0,1 2 0,0-2 0,0 0 0,0 0 0,0-1 0,-1 1 0,1 0 0,0 0 0,0 0 0,-1-1 0,1 1 0,0 0 0,0-1 0,-1 1 0,1-1 0,0 1 0,-1-1 0,1 1 0,0-1 0,31-32 0,-31 32 0,94-110 0,112-119 0,-206 230 0,5-6 0,-1 0 0,2 1 0,-1 0 0,0 0 0,1 1 0,11-6 0,-18 9 0,1 1 0,-1 0 0,0 0 0,1-1 0,-1 1 0,0 0 0,1 0 0,-1 0 0,0 0 0,1 0 0,-1-1 0,1 1 0,-1 0 0,0 0 0,1 0 0,-1 0 0,1 0 0,-1 0 0,0 0 0,1 0 0,-1 0 0,1 1 0,-1-1 0,0 0 0,1 0 0,-1 0 0,0 0 0,1 0 0,-1 1 0,0-1 0,1 0 0,-1 0 0,0 1 0,1-1 0,-1 0 0,0 1 0,0-1 0,1 0 0,-1 1 0,0-1 0,0 0 0,1 1 0,-1-1 0,0 0 0,0 1 0,0-1 0,0 1 0,0-1 0,0 0 0,0 1 0,0-1 0,0 1 0,0-1 0,0 0 0,0 1 0,0 0 0,-6 23 0,6-22 0,-25 61 0,13-36 0,-15 56 0,25-75 0,1 0 0,-1 0 0,1 0 0,1 1 0,0-1 0,0 0 0,0 0 0,1 1 0,1-1 0,-1 0 0,5 13 0,-3-16 0,-1 1 0,1-1 0,0 0 0,1 0 0,-1-1 0,1 1 0,0-1 0,0 1 0,1-1 0,-1 0 0,1-1 0,0 1 0,0-1 0,0 0 0,0 0 0,1-1 0,-1 1 0,1-1 0,-1 0 0,1-1 0,0 0 0,0 1 0,0-2 0,8 1 0,-3 0 0,-1-1 0,1 0 0,-1-1 0,1 0 0,-1 0 0,0-1 0,0-1 0,1 0 0,-2 0 0,1-1 0,0 0 0,-1-1 0,11-6 0,-10 3 0,-1 0 0,0-1 0,0 0 0,0 0 0,-2-1 0,1 0 0,-1-1 0,0 1 0,-1-1 0,-1-1 0,0 1 0,0-1 0,-1 0 0,0 0 0,2-19 0,0-7 0,-2 0 0,-1-1 0,-5-66 0,2 101 0,-1 9 0,0 24 0,-1 42 0,2-45 0,-1 8 0,1-1 0,2 0 0,2 0 0,8 40 0,-1-46 342,-10-27-417,-1 1 1,1 0 0,0 0 0,-1 0 0,1 0-1,0 0 1,0-1 0,0 1 0,0 0 0,-1-1-1,1 1 1,0 0 0,0-1 0,0 1 0,0-1-1,0 0 1,1 1 0,-1-1 0,0 0 0,0 0-1,0 0 1,2 1 0,9-4-6752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28.030"/>
    </inkml:context>
    <inkml:brush xml:id="br0">
      <inkml:brushProperty name="width" value="0.05" units="cm"/>
      <inkml:brushProperty name="height" value="0.05" units="cm"/>
      <inkml:brushProperty name="color" value="#FF0066"/>
    </inkml:brush>
  </inkml:definitions>
  <inkml:trace contextRef="#ctx0" brushRef="#br0">39 89 24575,'-3'-3'0,"0"-6"0,-4-5 0,-2-3 0,-1-1 0,5 2 0,3 4-8191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28.395"/>
    </inkml:context>
    <inkml:brush xml:id="br0">
      <inkml:brushProperty name="width" value="0.05" units="cm"/>
      <inkml:brushProperty name="height" value="0.05" units="cm"/>
      <inkml:brushProperty name="color" value="#FF0066"/>
    </inkml:brush>
  </inkml:definitions>
  <inkml:trace contextRef="#ctx0" brushRef="#br0">1 1 24575,'1'8'0,"0"0"0,0 0 0,1 0 0,0 0 0,1 0 0,0 0 0,0-1 0,8 15 0,7 16 0,-10-17 0,49 139 0,-50-135 0,-1 1 0,0 0 0,-2 0 0,0 35 0,-2-71 0,0-1 0,0 1 0,1 0 0,0-1 0,1 1 0,8-16 0,39-67 0,-35 69 0,0 0 0,2 2 0,31-33 0,-40 46 0,1 0 0,0 0 0,1 1 0,0 1 0,0-1 0,1 2 0,0-1 0,0 2 0,23-8 0,-32 12 0,0 0 0,1 0 0,-1 1 0,0-1 0,0 1 0,0 0 0,1 0 0,-1 0 0,0 0 0,0 1 0,1-1 0,-1 1 0,0 0 0,0 0 0,0 0 0,0 0 0,0 0 0,0 1 0,0-1 0,0 1 0,-1 0 0,1 0 0,-1 0 0,4 4 0,-2-2 0,-1 1 0,0 1 0,0-1 0,0 0 0,-1 1 0,1 0 0,-1-1 0,0 1 0,-1 0 0,0 0 0,0 0 0,1 7 0,-1 23 0,-2 0 0,-1-1 0,-12 66 0,-3 37 0,17-132-170,0-1-1,0 1 0,0-1 1,1 0-1,-1 1 0,1-1 1,3 8-1,3 1-6655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28.743"/>
    </inkml:context>
    <inkml:brush xml:id="br0">
      <inkml:brushProperty name="width" value="0.05" units="cm"/>
      <inkml:brushProperty name="height" value="0.05" units="cm"/>
      <inkml:brushProperty name="color" value="#FF0066"/>
    </inkml:brush>
  </inkml:definitions>
  <inkml:trace contextRef="#ctx0" brushRef="#br0">4001 819 24575,'-4'-26'-19,"-1"1"0,-2 1-1,0-1 1,-2 1 0,-1 0-1,0 1 1,-2 0 0,-18-27-1,11 23-50,-2 0 0,-1 2 0,-1 0 0,-1 2 0,-47-36 0,21 25-68,-1 2 0,-2 2 0,-1 3 0,-1 2-1,-2 3 1,-100-27 0,45 24-687,0 4 0,-223-10 0,153 29-267,-203 24 0,201-1 1101,2 9 0,-216 64 0,270-55-91,2 6-1,1 5 1,-208 119-1,273-133-144,1 3-1,3 2 0,1 3 1,2 2-1,3 2 1,-80 97-1,105-111 249,2 1 1,2 0 0,1 2-1,1 1 1,-15 46-1,23-51-36,2 1 0,2-1 0,0 1 0,3 1 0,0-1 0,4 66 0,4-60 15,1 0 0,3-1 0,1 0 0,1 0 0,3-1 0,1-1 0,2 0-1,1-1 1,2 0 0,1-2 0,46 59 0,-23-41-18,3-1 0,2-3 0,1-1 0,3-3 0,2-2 0,70 41 0,-42-35-14,2-4 0,2-3 1,2-4-1,1-4 0,149 34 1,-127-45-7,0-5 0,1-5 0,1-4 0,156-11-1,-131-8 17,-1-7-1,-1-6 0,-1-6 1,-1-5-1,-2-7 0,-2-5 0,-2-5 1,176-101-1,-192 86 3,-2-5 1,197-170-1,-243 182 69,-2-3 0,-3-2 0,-2-4 0,-4-1 0,59-104-1,-89 132 141,-1-1-1,-3-1 0,-2-1 0,-1-1 0,15-78 0,-26 95-102,-2 0 1,0 0 0,-2-1 0,-1 1 0,-2 0 0,0 0-1,-2 0 1,-2 0 0,0 0 0,-16-41 0,11 43-65,-1 1 0,-2 0 1,-1 1-1,0 0 0,-2 1 1,-26-28-1,15 22-6,-2 2 0,-1 1 0,-67-46 0,32 34-157,-2 2 0,-2 4 1,0 2-1,-105-29 1,33 21 75,-195-27 1,-145 17-122,275 39-721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5.556"/>
    </inkml:context>
    <inkml:brush xml:id="br0">
      <inkml:brushProperty name="width" value="0.05" units="cm"/>
      <inkml:brushProperty name="height" value="0.05" units="cm"/>
      <inkml:brushProperty name="color" value="#FF0066"/>
    </inkml:brush>
  </inkml:definitions>
  <inkml:trace contextRef="#ctx0" brushRef="#br0">54 22 24575,'0'-1'0,"0"0"0,0 0 0,0 0 0,0 0 0,0 0 0,0 0 0,0 1 0,1-1 0,-1 0 0,0 0 0,0 0 0,1 0 0,-1 0 0,2-2 0,-2 3 0,0 0 0,0 0 0,1 0 0,-1 0 0,0 0 0,0 0 0,1 0 0,-1 0 0,0 0 0,0 0 0,1 0 0,-1 0 0,0 0 0,0 0 0,1 0 0,-1 0 0,0 0 0,0 0 0,1 0 0,-1 1 0,0-1 0,0 0 0,1 0 0,-1 0 0,0 0 0,0 0 0,0 1 0,1-1 0,-1 0 0,0 0 0,0 0 0,0 1 0,3 2 0,-1-1 0,-1 1 0,1 0 0,0 0 0,-1 0 0,1 0 0,0 5 0,-1-5 0,0 1 0,-1-1 0,1 1 0,-1 0 0,0-1 0,-1 1 0,1 0 0,0-1 0,-1 1 0,0 0 0,0-1 0,0 1 0,0-1 0,-2 4 0,2-5 0,0-1 0,0 1 0,0 0 0,0-1 0,0 1 0,0 0 0,-1-1 0,1 0 0,0 1 0,-1-1 0,1 0 0,-1 0 0,1 0 0,-1 1 0,0-2 0,0 1 0,1 0 0,-1 0 0,0-1 0,0 1 0,0-1 0,0 1 0,0-1 0,1 0 0,-1 1 0,0-1 0,0 0 0,-2-1 0,3 1 0,-1 0 0,1 0 0,0-1 0,0 1 0,0-1 0,0 1 0,0-1 0,0 1 0,0-1 0,0 1 0,0-1 0,0 0 0,0 0 0,1 1 0,-1-1 0,0 0 0,0 0 0,1 0 0,-1 0 0,0 0 0,0-1 0,0-1 0,0 1 0,0-1 0,0 0 0,1 0 0,-1 1 0,1-1 0,0 0 0,0-5 0,0 3 0,0 0 0,1-1 0,0 1 0,0 0 0,0 0 0,1 0 0,-1-1 0,1 1 0,3-4 0,-5 8 0,1-1 0,0 1 0,-1 0 0,1 0 0,0 0 0,-1 0 0,1 0 0,0 0 0,0 0 0,0 0 0,0 0 0,0 0 0,0 1 0,0-1 0,1 0 0,-1 1 0,0-1 0,0 0 0,0 1 0,1 0 0,-1-1 0,0 1 0,1 0 0,-1 0 0,0-1 0,0 1 0,1 0 0,-1 0 0,2 1 0,-1 0 0,-1 0 0,1 0 0,-1 0 0,1 0 0,-1 0 0,0 1 0,1-1 0,-1 0 0,0 1 0,0-1 0,0 1 0,0-1 0,0 1 0,-1-1 0,1 1 0,0 0 0,-1-1 0,1 1 0,-1 0 0,0 0 0,1 3 0,3 33 0,-4-35 0,0-1 0,0 0 0,0 1 0,0-1 0,-1 0 0,1 1 0,0-1 0,-1 0 0,0 1 0,0-1 0,1 0 0,-1 0 0,-1 0 0,0 2 0,1-3 0,1-1 0,0 0 0,0 1 0,-1-1 0,1 0 0,0 0 0,-1 0 0,1 1 0,0-1 0,-1 0 0,1 0 0,0 0 0,-1 0 0,1 0 0,0 1 0,-1-1 0,1 0 0,-1 0 0,1 0 0,0 0 0,-1 0 0,1 0 0,-1 0 0,1 0 0,0-1 0,-1 1 0,1 0 0,0 0 0,-1 0 0,1 0 0,-1-1 0,-11-11 0,-3-18 0,11 16-1365,2 1-5461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6.015"/>
    </inkml:context>
    <inkml:brush xml:id="br0">
      <inkml:brushProperty name="width" value="0.05" units="cm"/>
      <inkml:brushProperty name="height" value="0.05" units="cm"/>
      <inkml:brushProperty name="color" value="#FF0066"/>
    </inkml:brush>
  </inkml:definitions>
  <inkml:trace contextRef="#ctx0" brushRef="#br0">248 113 24575,'0'-10'0,"1"1"0,-1-1 0,0 1 0,-1-1 0,0 1 0,-1 0 0,-3-10 0,5 17 0,-1 1 0,0-1 0,1 0 0,-1 1 0,0-1 0,0 1 0,0-1 0,-1 1 0,1 0 0,0-1 0,0 1 0,-1 0 0,1 0 0,-1 0 0,-2-2 0,2 2 0,0 1 0,-1-1 0,1 1 0,0-1 0,-1 1 0,1 0 0,-1 0 0,1 0 0,0 0 0,-1 0 0,1 0 0,-1 1 0,1-1 0,0 1 0,-3 0 0,-6 3 0,1 1 0,-1 0 0,1 0 0,1 1 0,-1 1 0,1-1 0,0 2 0,0-1 0,1 1 0,0 0 0,-11 14 0,13-14 0,-1 1 0,1 0 0,1 0 0,0 1 0,0-1 0,1 1 0,0 0 0,0 0 0,1 1 0,1-1 0,0 1 0,-1 14 0,2-19 12,2-1 1,-1 1-1,1-1 0,0 1 0,0-1 0,0 0 1,1 1-1,-1-1 0,1 0 0,1 0 0,-1 0 1,1-1-1,5 9 0,-3-7 5,0-1 0,1 1 0,-1-1 0,1 0 0,0-1 0,0 1 0,1-1 0,-1 0 1,8 3-1,-1-2-173,1 0 1,-1-1 0,1 0 0,0-1 0,0-1 0,0 0 0,0-1-1,1 0 1,-1-1 0,15-2 0,10-4-6671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6.484"/>
    </inkml:context>
    <inkml:brush xml:id="br0">
      <inkml:brushProperty name="width" value="0.05" units="cm"/>
      <inkml:brushProperty name="height" value="0.05" units="cm"/>
      <inkml:brushProperty name="color" value="#FF0066"/>
    </inkml:brush>
  </inkml:definitions>
  <inkml:trace contextRef="#ctx0" brushRef="#br0">282 345 24575,'1'0'0,"-1"0"0,1 0 0,0 0 0,-1-1 0,1 1 0,0 0 0,-1-1 0,1 1 0,0-1 0,-1 1 0,1 0 0,-1-1 0,1 1 0,-1-1 0,1 0 0,-1 1 0,1-1 0,-1 1 0,0-1 0,1 0 0,-1 1 0,0-1 0,0 0 0,1 1 0,-1-1 0,0 0 0,0 0 0,0 1 0,0-1 0,0 0 0,0 1 0,0-1 0,0 0 0,0-1 0,-3-25 0,2 24 0,0 0 0,0 0 0,0 0 0,0 0 0,-1 1 0,1-1 0,-1 1 0,1-1 0,-1 1 0,0-1 0,0 1 0,0 0 0,0 0 0,-1 0 0,1 0 0,0 0 0,-6-2 0,4 2 0,0 1 0,1-1 0,-1 1 0,0 1 0,0-1 0,0 0 0,0 1 0,-1 0 0,1 0 0,0 0 0,-7 2 0,0 0 0,1 1 0,-1 0 0,1 1 0,0 0 0,0 0 0,1 1 0,-1 1 0,1-1 0,-8 8 0,7-4 0,1-1 0,0 2 0,0-1 0,1 1 0,0 1 0,1-1 0,0 1 0,1 1 0,-6 12 0,10-20 0,1 1 0,-1 0 0,1 0 0,0 0 0,0 0 0,1 0 0,-1 0 0,1 0 0,0 0 0,0 0 0,2 7 0,-1-8 0,0-1 0,1 1 0,-1-1 0,1 1 0,-1-1 0,1 0 0,0 0 0,1 0 0,-1 0 0,0 0 0,1 0 0,0 0 0,-1-1 0,1 1 0,0-1 0,7 4 0,-5-3 0,0 0 0,0-1 0,1 0 0,-1 0 0,1 0 0,-1 0 0,1-1 0,0 0 0,-1 0 0,1 0 0,0-1 0,0 0 0,8-1 0,-5 0 0,-1-1 0,0 0 0,0-1 0,0 1 0,0-2 0,-1 1 0,1-1 0,11-7 0,-6 2 0,-1-1 0,0 0 0,-1-1 0,0 0 0,-1-1 0,0 0 0,0-1 0,-2 0 0,13-23 0,-11 12 0,-1 1 0,-1-1 0,-1 0 0,-1-1 0,-1 0 0,-1 0 0,-1 0 0,-2 0 0,0 0 0,-2-1 0,-5-38 0,5 59 0,0 1 0,0 0 0,-1 0 0,1-1 0,-1 1 0,0 0 0,-2-4 0,3 8 0,1-1 0,0 1 0,-1 0 0,1-1 0,0 1 0,-1-1 0,1 1 0,-1 0 0,1-1 0,0 1 0,-1 0 0,1-1 0,-1 1 0,1 0 0,-1 0 0,1 0 0,-1-1 0,0 1 0,1 0 0,-1 0 0,1 0 0,-1 0 0,1 0 0,-1 0 0,0 0 0,0 1 0,0-1 0,0 1 0,0 0 0,0-1 0,0 1 0,0 0 0,0-1 0,0 1 0,0 0 0,1 0 0,-1 0 0,0 0 0,1 0 0,-1 0 0,1 0 0,-1 1 0,-3 6 0,0 0 0,1 0 0,0 1 0,1-1 0,0 1 0,0 0 0,0 12 0,0 68 0,3-57 0,-2-8-227,2 0-1,1 0 1,1-1-1,1 1 1,10 35-1,-4-33-6598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6.923"/>
    </inkml:context>
    <inkml:brush xml:id="br0">
      <inkml:brushProperty name="width" value="0.05" units="cm"/>
      <inkml:brushProperty name="height" value="0.05" units="cm"/>
      <inkml:brushProperty name="color" value="#FF0066"/>
    </inkml:brush>
  </inkml:definitions>
  <inkml:trace contextRef="#ctx0" brushRef="#br0">305 152 24575,'1'-2'0,"-1"-1"0,1 0 0,0 0 0,0 0 0,0 1 0,1-1 0,-1 0 0,0 1 0,3-3 0,6-14 0,-8 15 0,-1-1 0,1 1 0,-1-1 0,-1 0 0,1 1 0,-1-1 0,1 0 0,-1 0 0,-1 0 0,1 1 0,-1-1 0,-1-5 0,2 8 0,-1 0 0,0 0 0,0 0 0,0 0 0,0 0 0,0 0 0,0 0 0,-1 0 0,1 0 0,-1 1 0,1-1 0,-1 1 0,1-1 0,-1 1 0,0 0 0,0-1 0,0 1 0,0 0 0,0 0 0,0 0 0,0 1 0,0-1 0,0 0 0,0 1 0,0-1 0,-1 1 0,-3 0 0,-3 0 0,0 1 0,0 0 0,0 0 0,0 1 0,0 0 0,0 1 0,1 0 0,-1 0 0,1 1 0,-11 6 0,8-4 0,-1 2 0,1-1 0,1 1 0,-1 1 0,1 0 0,-12 14 0,20-21 0,0 0 0,0 0 0,1 1 0,-1-1 0,1 1 0,0-1 0,0 1 0,0-1 0,0 1 0,0-1 0,0 1 0,0 0 0,1-1 0,0 1 0,-1 0 0,1 0 0,0 0 0,0-1 0,1 5 0,0-3 0,1 0 0,-1 0 0,1-1 0,0 1 0,0-1 0,0 1 0,1-1 0,-1 0 0,1 0 0,0 0 0,-1 0 0,7 4 0,42 29 0,-37-27 0,0 0 0,-1 1 0,0 0 0,-1 1 0,12 13 0,-21-21 0,-1 1 0,1-1 0,-1 1 0,0 0 0,0 0 0,0 0 0,0 0 0,-1 0 0,0 0 0,0 1 0,0-1 0,0 0 0,-1 0 0,1 1 0,-1-1 0,0 1 0,-1-1 0,1 0 0,-1 1 0,1-1 0,-1 0 0,-1 0 0,-2 8 0,3-9 0,-1 1 0,0-1 0,0 1 0,0-1 0,0 0 0,0 0 0,-1 0 0,1 0 0,-1 0 0,0-1 0,0 1 0,0-1 0,0 0 0,0 0 0,0 0 0,-1 0 0,1 0 0,-1-1 0,1 0 0,-1 1 0,0-1 0,1-1 0,-1 1 0,0 0 0,0-1 0,0 0 0,1 0 0,-8-1 0,3 0 0,0 0 0,0 0 0,0-1 0,1 0 0,-1-1 0,1 1 0,-1-2 0,1 1 0,0-1 0,0 0 0,0 0 0,-11-11 0,13 10-68,-1-1 0,1 0-1,0 0 1,0 0 0,0-1 0,1 0-1,0 0 1,1 0 0,0 0 0,0-1-1,0 1 1,1-1 0,0 0 0,0 0-1,1 1 1,0-1 0,0 0-1,1 0 1,1-11 0,3 0-6758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7.320"/>
    </inkml:context>
    <inkml:brush xml:id="br0">
      <inkml:brushProperty name="width" value="0.05" units="cm"/>
      <inkml:brushProperty name="height" value="0.05" units="cm"/>
      <inkml:brushProperty name="color" value="#FF0066"/>
    </inkml:brush>
  </inkml:definitions>
  <inkml:trace contextRef="#ctx0" brushRef="#br0">381 414 24575,'43'-330'0,"-43"327"0,2-6 0,-1-1 0,-1 1 0,0-1 0,-1-12 0,1 21 0,0 0 0,0 0 0,0 0 0,-1 0 0,1 0 0,0 0 0,-1 0 0,1 0 0,0 0 0,-1 0 0,0 0 0,1 0 0,-1 0 0,1 0 0,-1 0 0,0 1 0,0-1 0,1 0 0,-1 1 0,-1-2 0,0 2 0,1 0 0,0 0 0,-1 0 0,1 0 0,0 0 0,-1 0 0,1 0 0,0 0 0,-1 0 0,1 1 0,0-1 0,-1 0 0,1 1 0,0-1 0,0 1 0,-1 0 0,1-1 0,0 1 0,0 0 0,-2 1 0,-8 7 0,0 0 0,1 1 0,0 0 0,1 0 0,0 1 0,0 0 0,-8 16 0,-44 92 0,45-80 0,1 1 0,3 1 0,1 1 0,2 0 0,2 0 0,1 0 0,1 76 0,10 6 0,28 168 0,-29-263 0,-1 0 0,-1-1 0,-3 44 0,1-65 0,-1 1 0,0-1 0,0 1 0,-1-1 0,0 0 0,0 1 0,-1-1 0,0 0 0,0-1 0,-1 1 0,1 0 0,-1-1 0,-1 0 0,1 0 0,-1 0 0,0-1 0,-1 1 0,-8 6 0,10-10-49,0 0 1,1 0-1,-1 0 0,0 0 0,0-1 1,0 0-1,0 0 0,0 0 0,0 0 1,0 0-1,0-1 0,0 0 0,0 0 1,0 0-1,0 0 0,0-1 0,0 0 1,-1 0-1,1 0 0,1 0 0,-1 0 1,0-1-1,0 0 0,0 1 0,1-1 0,-1-1 1,-3-2-1,-15-14-6777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5.987"/>
    </inkml:context>
    <inkml:brush xml:id="br0">
      <inkml:brushProperty name="width" value="0.05" units="cm"/>
      <inkml:brushProperty name="height" value="0.05" units="cm"/>
      <inkml:brushProperty name="color" value="#FF0066"/>
    </inkml:brush>
  </inkml:definitions>
  <inkml:trace contextRef="#ctx0" brushRef="#br0">2 175 24575,'-1'-13'0,"1"-19"0,0 30 0,0 1 0,0 0 0,0-1 0,1 1 0,-1 0 0,0 0 0,0-1 0,1 1 0,-1 0 0,1 0 0,-1 0 0,1 0 0,0 0 0,0 0 0,-1 0 0,1 0 0,0 0 0,1-2 0,-1 3 0,0 0 0,0 0 0,-1 0 0,1 0 0,0 0 0,0 0 0,0 0 0,-1 0 0,1 0 0,0 0 0,0 0 0,0 0 0,-1 1 0,1-1 0,0 0 0,0 1 0,-1-1 0,1 0 0,0 1 0,-1-1 0,1 1 0,0-1 0,-1 1 0,1-1 0,-1 1 0,1 0 0,-1-1 0,1 1 0,0 1 0,17 24 0,-16-22 0,27 41 0,5 11 0,57 69 0,-90-124 0,-1-1 0,0 0 0,0 0 0,0 1 0,0-1 0,0 0 0,1 0 0,-1 1 0,0-1 0,0 0 0,0 0 0,1 0 0,-1 0 0,0 1 0,0-1 0,1 0 0,-1 0 0,0 0 0,0 0 0,1 0 0,-1 0 0,0 0 0,1 0 0,-1 0 0,0 0 0,0 0 0,1 0 0,-1 0 0,0 0 0,0 0 0,1 0 0,-1 0 0,0 0 0,1 0 0,-1 0 0,0 0 0,1-1 0,4-11 0,1-29 0,-4 27 0,1-7 18,4-32-364,3 1 0,1-1 1,25-65-1,-31 108-6480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7.745"/>
    </inkml:context>
    <inkml:brush xml:id="br0">
      <inkml:brushProperty name="width" value="0.05" units="cm"/>
      <inkml:brushProperty name="height" value="0.05" units="cm"/>
      <inkml:brushProperty name="color" value="#FF0066"/>
    </inkml:brush>
  </inkml:definitions>
  <inkml:trace contextRef="#ctx0" brushRef="#br0">0 92 24575,'10'-10'0,"-6"5"0,0 0 0,0 1 0,0-1 0,0 1 0,1 0 0,0 1 0,0-1 0,0 1 0,0 0 0,0 0 0,0 1 0,1-1 0,0 1 0,10-2 0,15 0 0,0 3 0,0 0 0,0 2 0,58 9 0,-51-5 0,-32-5 0,-1 1 0,1-1 0,-1 0 0,0 0 0,1-1 0,-1 1 0,0-1 0,6-2 0,-8 2 0,-1 0 0,1 0 0,-1 0 0,0-1 0,1 1 0,-1-1 0,0 1 0,1-1 0,-1 0 0,0 0 0,-1 0 0,1 0 0,0 0 0,0 0 0,-1-1 0,3-3 0,-7 10 0,-1 3 0,0-1 0,1 1 0,-5 12 0,4-4-151,1 0-1,1 1 0,0-1 0,1 1 1,1 0-1,0-1 0,1 1 1,5 26-1,-2-26-6674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8.118"/>
    </inkml:context>
    <inkml:brush xml:id="br0">
      <inkml:brushProperty name="width" value="0.05" units="cm"/>
      <inkml:brushProperty name="height" value="0.05" units="cm"/>
      <inkml:brushProperty name="color" value="#FF0066"/>
    </inkml:brush>
  </inkml:definitions>
  <inkml:trace contextRef="#ctx0" brushRef="#br0">21 37 24575,'0'-2'0,"-3"-2"0,-1-2 0,-3-1 0,1 4 0</inkml:trace>
  <inkml:trace contextRef="#ctx0" brushRef="#br0" timeOffset="1">206 4 24575,'0'-3'0,"0"2"0,0 4 0,0 8 0,0 4 0,0 5 0,0 8 0,0 6 0,0 4 0,0 5 0,0 1 0,0 2 0,0-2 0,0-3 0,0-4 0,0-7 0,0-8-8191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1:58.538"/>
    </inkml:context>
    <inkml:brush xml:id="br0">
      <inkml:brushProperty name="width" value="0.05" units="cm"/>
      <inkml:brushProperty name="height" value="0.05" units="cm"/>
      <inkml:brushProperty name="color" value="#FF0066"/>
    </inkml:brush>
  </inkml:definitions>
  <inkml:trace contextRef="#ctx0" brushRef="#br0">79 165 24575,'-8'1'0,"0"0"0,0 0 0,1 0 0,-1 1 0,0 0 0,1 0 0,-14 7 0,21-9 0,0 0 0,0 0 0,0 0 0,-1 0 0,1 0 0,0 0 0,0 1 0,0-1 0,-1 0 0,1 0 0,0 0 0,0 0 0,0 0 0,0 0 0,0 1 0,-1-1 0,1 0 0,0 0 0,0 0 0,0 0 0,0 1 0,0-1 0,0 0 0,0 0 0,0 0 0,0 0 0,0 1 0,0-1 0,0 0 0,0 0 0,0 0 0,0 1 0,0-1 0,0 0 0,0 0 0,0 0 0,0 1 0,0-1 0,0 0 0,0 0 0,0 0 0,0 1 0,10 3 0,13 0 0,-4-3 0,-1-1 0,0 0 0,0-2 0,1 0 0,-1-1 0,27-7 0,-37 7 0,1 0 0,-1-1 0,0 0 0,-1 0 0,1 0 0,13-11 0,-17 11 0,0 0 0,-1 1 0,1-1 0,-1-1 0,1 1 0,-1-1 0,-1 1 0,1-1 0,-1 0 0,1 0 0,-1 0 0,1-6 0,-2 9 0,0-1 0,-1 1 0,1 0 0,-1-1 0,0 1 0,0-1 0,0 1 0,0-1 0,0 1 0,0 0 0,0-1 0,-1 1 0,0-1 0,1 1 0,-1 0 0,0-1 0,0 1 0,0 0 0,0 0 0,0 0 0,-1 0 0,1 0 0,-1 0 0,1 0 0,-1 0 0,0 0 0,0 1 0,0-1 0,0 1 0,0-1 0,0 1 0,0 0 0,-4-1 0,1-1 0,-1 2 0,0-1 0,1 1 0,-1-1 0,0 2 0,0-1 0,0 1 0,0 0 0,0 0 0,0 0 0,0 1 0,-11 2 0,8 0 0,0 1 0,0-1 0,0 1 0,1 1 0,0 0 0,0 0 0,0 0 0,0 1 0,1 0 0,0 1 0,0 0 0,1 0 0,-10 14 0,13-17 0,0 0 0,0 0 0,1 1 0,-1-1 0,1 1 0,1 0 0,-1 0 0,1 0 0,-1 0 0,1 0 0,1 0 0,-1 0 0,1 0 0,0 0 0,0 0 0,0 0 0,1 0 0,-1 0 0,1 0 0,1 0 0,-1 0 0,1 0 0,0-1 0,0 1 0,0 0 0,0-1 0,5 6 0,-1-2 25,1-1-1,0 1 0,0-1 1,1-1-1,0 1 1,0-1-1,1-1 0,0 1 1,0-1-1,0-1 0,0 0 1,1 0-1,12 3 1,-4-3-269,0 0 0,0-1 0,1-1 0,-1 0 1,1-2-1,25-2 0,4-4-6582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0.357"/>
    </inkml:context>
    <inkml:brush xml:id="br0">
      <inkml:brushProperty name="width" value="0.05" units="cm"/>
      <inkml:brushProperty name="height" value="0.05" units="cm"/>
      <inkml:brushProperty name="color" value="#FF0066"/>
    </inkml:brush>
  </inkml:definitions>
  <inkml:trace contextRef="#ctx0" brushRef="#br0">31 0 24575,'0'3'0,"-3"1"0,-4-1 0,-3 0 0,-1-1-8191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1.405"/>
    </inkml:context>
    <inkml:brush xml:id="br0">
      <inkml:brushProperty name="width" value="0.05" units="cm"/>
      <inkml:brushProperty name="height" value="0.05" units="cm"/>
      <inkml:brushProperty name="color" value="#FF0066"/>
    </inkml:brush>
  </inkml:definitions>
  <inkml:trace contextRef="#ctx0" brushRef="#br0">1 14 24575,'0'-2'0,"0"-5"0,0 3 0,0 4 0,0 5 0,0 5 0,2 1 0,5-2 0,3-3 0,3-1 0,-3-3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1.852"/>
    </inkml:context>
    <inkml:brush xml:id="br0">
      <inkml:brushProperty name="width" value="0.05" units="cm"/>
      <inkml:brushProperty name="height" value="0.05" units="cm"/>
      <inkml:brushProperty name="color" value="#FF0066"/>
    </inkml:brush>
  </inkml:definitions>
  <inkml:trace contextRef="#ctx0" brushRef="#br0">7 96 24575,'-1'0'0,"1"0"0,0 0 0,0 0 0,0 1 0,0-1 0,-1 0 0,1 0 0,0 0 0,0 0 0,0 0 0,0 0 0,-1 0 0,1 0 0,0 0 0,0 0 0,0 0 0,0 0 0,-1 0 0,1 0 0,0 0 0,0 0 0,0 0 0,0 0 0,-1 0 0,1-1 0,0 1 0,0 0 0,0 0 0,0 0 0,0 0 0,-1 0 0,1 0 0,0 0 0,0-1 0,0 1 0,0 0 0,0 0 0,0 0 0,0 0 0,-1 0 0,1-1 0,0 1 0,0 0 0,0 0 0,0 0 0,0 0 0,0-1 0,0 1 0,0 0 0,0 0 0,0 0 0,0 0 0,0-1 0,0 1 0,0 0 0,0 0 0,0 0 0,0 0 0,0-1 0,0 1 0,1 0 0,-1 0 0,0-1 0,11-6 0,24 1 0,67-4 0,-40 6 0,473-45 0,-534 49 1,13-1-456,-1-1-1,22-5 1,-25 3-6371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2.666"/>
    </inkml:context>
    <inkml:brush xml:id="br0">
      <inkml:brushProperty name="width" value="0.05" units="cm"/>
      <inkml:brushProperty name="height" value="0.05" units="cm"/>
      <inkml:brushProperty name="color" value="#FF0066"/>
    </inkml:brush>
  </inkml:definitions>
  <inkml:trace contextRef="#ctx0" brushRef="#br0">19 153 24575,'-19'0'0,"47"-1"0,105-8 0,1260-124-2702,-1359 128 2702,-27 3 0,1 1 0,-1 0 0,1 1 0,-1-1 0,1 2 0,11 0 0,-19 1 0,-9 1 0,-65 15 0,-113 13 0,127-22 0,-461 56 1555,-13 3-1094,515-64-461,16-2 0,32-1 0,269-30 552,-181 15-418,421-56-134,-515 69 0,-47 7 0,-365 46 0,221-33 0,436-68 0,-292 55-682,-27 4-1,35-9-6143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4.533"/>
    </inkml:context>
    <inkml:brush xml:id="br0">
      <inkml:brushProperty name="width" value="0.05" units="cm"/>
      <inkml:brushProperty name="height" value="0.05" units="cm"/>
      <inkml:brushProperty name="color" value="#FF0066"/>
    </inkml:brush>
  </inkml:definitions>
  <inkml:trace contextRef="#ctx0" brushRef="#br0">2812 6 24575,'1'-6'0,"4"12"0,1 13 0,-1 33 0,-3 1 0,-8 95 0,-30 104 0,34-242 0,-5 34 0,-2-1 0,-21 58 0,25-88 0,0-1 0,-1 0 0,0 0 0,-1-1 0,0 1 0,-1-2 0,0 1 0,-1-1 0,0 0 0,0-1 0,-1 0 0,-16 11 0,7-9 0,-1 0 0,-1-1 0,0-1 0,0-1 0,-38 9 0,-115 15 0,169-31 0,-283 27 0,15-1 0,206-17 0,1 3 0,-69 23 0,14 7 0,-195 99 0,-93 97 0,167-75 0,196-129 0,1 2 0,2 2 0,-38 45 0,63-61-97,1 0-1,1 2 1,1 0-1,1 1 1,2 0-1,0 1 1,2 0-1,1 1 1,1 0-1,1 1 1,1-1-1,2 1 0,-1 49 1,5-63-6729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34.931"/>
    </inkml:context>
    <inkml:brush xml:id="br0">
      <inkml:brushProperty name="width" value="0.05" units="cm"/>
      <inkml:brushProperty name="height" value="0.05" units="cm"/>
      <inkml:brushProperty name="color" value="#FF0066"/>
    </inkml:brush>
  </inkml:definitions>
  <inkml:trace contextRef="#ctx0" brushRef="#br0">1 0 24575,'0'14'0,"0"0"0,1 0 0,0-1 0,6 25 0,-5-33 0,0 0 0,0 0 0,0-1 0,1 1 0,-1-1 0,1 1 0,0-1 0,0 0 0,1-1 0,-1 1 0,1 0 0,0-1 0,0 0 0,0 0 0,0 0 0,6 3 0,-3-2 0,1-1 0,0 0 0,0-1 0,-1 1 0,1-1 0,0-1 0,1 1 0,-1-2 0,0 1 0,0-1 0,0 0 0,1-1 0,-1 0 0,0 0 0,0 0 0,0-1 0,0-1 0,0 1 0,12-7 0,4-3 0,0-1 0,0-1 0,-2-1 0,34-29 0,-54 42-72,0 0 1,0 0-1,0 1 0,0-1 0,1 0 0,-1 1 0,0 0 0,1 0 1,-1 0-1,1 0 0,0 0 0,-1 0 0,1 0 0,-1 1 0,1 0 1,0-1-1,0 1 0,3 0 0,8 4-6754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3.349"/>
    </inkml:context>
    <inkml:brush xml:id="br0">
      <inkml:brushProperty name="width" value="0.05" units="cm"/>
      <inkml:brushProperty name="height" value="0.05" units="cm"/>
      <inkml:brushProperty name="color" value="#FF0066"/>
    </inkml:brush>
  </inkml:definitions>
  <inkml:trace contextRef="#ctx0" brushRef="#br0">4777 474 24575,'0'-1'0,"-1"0"0,0 0 0,1 0 0,-1-1 0,1 1 0,-1 0 0,1 0 0,0 0 0,0 0 0,-1 0 0,1-1 0,0 1 0,0 0 0,0 0 0,0 0 0,0-1 0,0 1 0,0 0 0,1 0 0,-1 0 0,0-1 0,2-1 0,13-30 0,-8 19 0,-1 1 0,-1-1 0,-1 1 0,1-1 0,-2 0 0,0 0 0,1-24 0,-3 31 0,-2 0 0,1 0 0,-1 1 0,0-1 0,0 1 0,0-1 0,-1 1 0,0-1 0,-1 1 0,1 0 0,-1 0 0,0 0 0,-1 0 0,1 0 0,-1 1 0,-7-8 0,-2 1 0,0 1 0,-1 0 0,0 1 0,0 0 0,-1 1 0,0 1 0,-1 0 0,0 1 0,-32-9 0,-5 3 0,-102-12 0,-9 10-122,-1 7-1,-187 15 1,-326 72-246,412-32-280,-443 140 1,505-115 215,4 8 0,-313 175 0,393-182 432,-167 132 0,203-135 0,3 4 0,-113 132 0,145-145 0,3 2 0,2 2 0,4 2 0,-44 95 0,61-107 0,2 2 0,3 0 0,2 1 0,2 1 0,3 0 0,-3 76 0,12-86 0,2 1 0,3 0 0,1-1 0,3 1 0,2-1 0,2-1 0,3 0 0,1-1 0,2 0 0,3-1 0,1-1 0,2-1 0,3-1 0,1-2 0,1 0 0,3-2 0,66 66 0,-37-50 0,3-3 0,2-3 0,2-2 0,2-4 0,80 38 0,9-9 0,222 70 0,-169-77-298,3-9 1,2-10-1,2-10 0,304 13 0,-224-44 104,0-14 0,299-47 0,-245 0-492,463-136 0,-270 7 678,-395 122-295,223-130 0,-280 135 203,-2-4 0,-3-4 1,97-94-1,-126 101 222,-2-3 1,-3-2-1,-3-2 0,79-137 1,-105 158-104,-3-1 0,-2-1 0,-2-1 0,-2-1-1,-3 0 1,9-58 0,-16 66-20,-2-1 0,-3 0-1,-1 0 1,-1 0 0,-3 0-1,-2 0 1,-19-74 0,3 51 11,-2 0 1,-3 3 0,-2 0-1,-3 1 1,-3 3 0,-62-80-1,17 39 418,-4 4 0,-150-132-1,140 146-432,-3 5-1,-4 3 0,-219-116 1,244 152 246,-2 4 0,-1 3 0,-1 4 1,-1 3-1,-1 3 0,-152-14 0,117 27 415,0 6-1,0 4 0,1 6 1,-1 5-1,-155 39 1,186-28-1929,70-21-5553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6.643"/>
    </inkml:context>
    <inkml:brush xml:id="br0">
      <inkml:brushProperty name="width" value="0.05" units="cm"/>
      <inkml:brushProperty name="height" value="0.05" units="cm"/>
      <inkml:brushProperty name="color" value="#FF0066"/>
    </inkml:brush>
  </inkml:definitions>
  <inkml:trace contextRef="#ctx0" brushRef="#br0">160 309 24575,'1'-20'0,"0"6"0,-1 0 0,-2-16 0,2 27 0,-1 0 0,1 1 0,-1-1 0,1 0 0,-1 1 0,0-1 0,0 0 0,0 1 0,0 0 0,-1-1 0,1 1 0,-1 0 0,1-1 0,-1 1 0,0 0 0,0 0 0,-2-2 0,3 4 0,-1-1 0,1 0 0,-1 0 0,1 1 0,-1-1 0,1 0 0,-1 1 0,1 0 0,-1-1 0,1 1 0,-1 0 0,1 0 0,-1 0 0,0 0 0,1 0 0,-1 0 0,1 0 0,-4 1 0,2 1 0,0-1 0,0 0 0,0 1 0,0 0 0,0-1 0,0 1 0,0 0 0,-3 4 0,-1 1 0,0 0 0,1 1 0,0-1 0,1 1 0,-7 11 0,12-18 0,-5 9 0,0-1 0,0 2 0,1-1 0,0 1 0,-3 12 0,7-21 0,0 0 0,-1 0 0,1 0 0,0 0 0,0 0 0,0 1 0,0-1 0,0 0 0,1 0 0,-1 0 0,1 0 0,-1 0 0,1 0 0,0 0 0,-1 0 0,1 0 0,0-1 0,0 1 0,1 0 0,-1 0 0,0-1 0,1 1 0,-1-1 0,1 1 0,-1-1 0,1 1 0,-1-1 0,1 0 0,0 0 0,0 0 0,0 0 0,0 0 0,0 0 0,0-1 0,2 1 0,3 1 0,-1-1 0,1 0 0,0-1 0,0 0 0,0 0 0,0 0 0,0-1 0,0 0 0,0 0 0,0-1 0,-1 1 0,1-2 0,-1 1 0,1-1 0,-1 0 0,9-5 0,-10 5 0,-1 0 0,1 0 0,-1 0 0,0 0 0,0-1 0,0 1 0,0-1 0,0 0 0,-1 0 0,0 0 0,0-1 0,0 1 0,0-1 0,-1 0 0,1 0 0,-1 0 0,-1 0 0,1 0 0,-1 0 0,0 0 0,1-11 0,-2 16 0,0 0 0,1 0 0,-1 0 0,0-1 0,0 1 0,0 0 0,0 0 0,0-1 0,0 1 0,0 0 0,0 0 0,0-1 0,-1 1 0,1 0 0,0 0 0,0-1 0,0 1 0,0 0 0,0 0 0,0-1 0,0 1 0,0 0 0,-1 0 0,1 0 0,0-1 0,0 1 0,0 0 0,-1 0 0,1 0 0,0 0 0,0-1 0,-1 1 0,-5 5 0,-5 13 0,7-7 0,1 0 0,0 0 0,0 0 0,1 0 0,-1 13 0,3-21 0,-1 1 0,1 0 0,0-1 0,0 1 0,0 0 0,1-1 0,-1 1 0,1 0 0,0-1 0,0 1 0,0-1 0,0 1 0,1-1 0,-1 0 0,1 0 0,0 1 0,0-1 0,0 0 0,4 3 0,-5-5 0,1 0 0,0 0 0,-1 0 0,1 0 0,0 0 0,0 0 0,-1-1 0,1 1 0,0-1 0,0 1 0,0-1 0,0 0 0,0 0 0,0 0 0,-1 0 0,1 0 0,3-1 0,-1 0 0,1 0 0,-1 0 0,1-1 0,-1 1 0,0-1 0,0 0 0,4-3 0,4-3 0,-2 0 0,1-1 0,-1-1 0,9-9 0,-7 5 0,-1-1 0,-1 0 0,0 0 0,-1-1 0,-1 0 0,0-1 0,-1 0 0,-1 0 0,-1 0 0,0-1 0,-1 0 0,-1 0 0,-1 0 0,0 0 0,-1 0 0,-3-27 0,1 39 0,1 0 0,-1 1 0,-1-1 0,1 0 0,-1 0 0,-3-6 0,5 11 0,-1 1 0,1-1 0,-1 0 0,1 0 0,0 1 0,-1-1 0,1 0 0,-1 1 0,0-1 0,1 1 0,-1-1 0,1 1 0,-1-1 0,0 1 0,0-1 0,1 1 0,-1-1 0,0 1 0,0 0 0,-1-1 0,1 1 0,0 0 0,0 1 0,0-1 0,0 0 0,0 1 0,0-1 0,0 1 0,0-1 0,1 1 0,-1 0 0,0-1 0,0 1 0,0 0 0,1-1 0,-1 1 0,0 0 0,1 0 0,-1 0 0,0 0 0,1-1 0,-1 3 0,-4 6 0,1 0 0,0 0 0,1 1 0,0-1 0,0 1 0,1-1 0,1 1 0,-2 14 0,2 0 0,1-1 0,4 35 0,-1-36 0,1 1 0,8 26 0,-10-42 0,0 1 0,1-1 0,1 0 0,-1 0 0,1 0 0,0 0 0,1 0 0,-1-1 0,12 11 0,-15-15-91,1 0 0,0-1 0,0 0 0,0 1 0,1-1 0,-1 0 0,0 0 0,0 0 0,1 0 0,-1 0 0,0-1 0,1 1 0,-1-1 0,3 1 0,14-2-6735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5.226"/>
    </inkml:context>
    <inkml:brush xml:id="br0">
      <inkml:brushProperty name="width" value="0.05" units="cm"/>
      <inkml:brushProperty name="height" value="0.05" units="cm"/>
      <inkml:brushProperty name="color" value="#FF0066"/>
    </inkml:brush>
  </inkml:definitions>
  <inkml:trace contextRef="#ctx0" brushRef="#br0">161 30 24575,'1'-1'0,"-1"0"0,1 0 0,0-1 0,-1 1 0,1 0 0,0 0 0,0 0 0,0 1 0,0-1 0,-1 0 0,1 0 0,0 0 0,1 1 0,-1-1 0,0 0 0,0 1 0,0-1 0,0 1 0,0 0 0,2-1 0,25-8 0,-26 8 0,0 0 0,0 1 0,0 0 0,0-1 0,0 1 0,0 0 0,0 0 0,1 0 0,-1 0 0,0 0 0,0 1 0,0-1 0,0 1 0,0-1 0,0 1 0,0 0 0,2 1 0,-3-1 0,0 0 0,0 0 0,0 0 0,0 0 0,-1 0 0,1 0 0,0 0 0,-1 0 0,1 0 0,-1 0 0,1 0 0,-1 0 0,0 1 0,1-1 0,-1 0 0,0 0 0,0 0 0,0 1 0,0-1 0,0 0 0,0 0 0,0 1 0,0-1 0,0 0 0,-1 0 0,1 0 0,0 1 0,-1-1 0,1 0 0,-1 0 0,0 2 0,-47 86 0,21-40 0,-74 113 0,33-56 0,67-104 0,0 0 0,-1 0 0,1 0 0,0 0 0,0 0 0,0 1 0,1-1 0,-1 0 0,0 1 0,1-1 0,0 1 0,0-1 0,-1 0 0,2 4 0,-1-4 0,1 0 0,-1 0 0,1 0 0,0-1 0,0 1 0,0 0 0,0-1 0,0 1 0,1-1 0,-1 1 0,0-1 0,1 1 0,-1-1 0,1 0 0,-1 0 0,1 0 0,-1 0 0,4 1 0,269 154 0,-251-143-1365,-3-3-5461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5.769"/>
    </inkml:context>
    <inkml:brush xml:id="br0">
      <inkml:brushProperty name="width" value="0.05" units="cm"/>
      <inkml:brushProperty name="height" value="0.05" units="cm"/>
      <inkml:brushProperty name="color" value="#FF0066"/>
    </inkml:brush>
  </inkml:definitions>
  <inkml:trace contextRef="#ctx0" brushRef="#br0">1 794 24575,'164'-5'0,"273"-44"0,70-36-889,380-56-1148,2597-205-520,-3281 332 2523,1007-84-90,-1190 96 374,12-1 439,40-10 0,-71 13-582,0 0-1,1 0 1,-1 0 0,1-1 0,-1 1-1,0-1 1,1 1 0,-1-1 0,0 1-1,1-1 1,-1 0 0,0 0-1,0 1 1,0-1 0,0 0 0,0 0-1,0 0 1,0 0 0,0 0-1,0-1 1,1-1 0,-2 2-50,-1 1 1,1-1-1,-1 0 1,1 0-1,-1 0 1,1 0-1,-1 1 0,1-1 1,-1 0-1,0 0 1,1 1-1,-1-1 0,0 1 1,0-1-1,1 1 1,-1-1-1,0 1 1,0-1-1,0 1 0,0 0 1,0-1-1,0 1 1,0 0-1,1 0 1,-1-1-1,0 1 0,0 0 1,-2 0-1,-17-2-193,-1 0 0,0 0 0,-26 3-1,32 0-683,0-1-6006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6.404"/>
    </inkml:context>
    <inkml:brush xml:id="br0">
      <inkml:brushProperty name="width" value="0.05" units="cm"/>
      <inkml:brushProperty name="height" value="0.05" units="cm"/>
      <inkml:brushProperty name="color" value="#FF0066"/>
    </inkml:brush>
  </inkml:definitions>
  <inkml:trace contextRef="#ctx0" brushRef="#br0">211 138 24575,'2'-1'0,"1"0"0,-1 0 0,0 0 0,0 0 0,0-1 0,0 1 0,0-1 0,-1 0 0,1 1 0,0-1 0,-1 0 0,3-4 0,2-1 0,4-3 0,0 0 0,0 0 0,0-2 0,-1 1 0,12-22 0,-20 32 0,-1 1 0,1-1 0,-1 0 0,1 1 0,-1-1 0,0 0 0,1 1 0,-1-1 0,0 0 0,0 0 0,1 1 0,-1-1 0,0 0 0,0 0 0,0 1 0,0-1 0,0 0 0,0 0 0,0 1 0,0-1 0,0 0 0,-1 0 0,1 1 0,0-1 0,-1-1 0,0 2 0,1-1 0,-1 1 0,0 0 0,0 0 0,1-1 0,-1 1 0,0 0 0,0 0 0,0 0 0,0 0 0,1 0 0,-1 0 0,0 0 0,0 1 0,0-1 0,1 0 0,-1 0 0,0 1 0,0-1 0,-6 3 0,0 0 0,1 0 0,-1 1 0,-7 5 0,-11 12 0,1 1 0,1 1 0,2 1 0,0 0 0,1 2 0,1 1 0,2 0 0,1 1 0,1 1 0,1 0 0,2 1 0,-10 36 0,19-55 0,1 0 0,0 0 0,0 1 0,1-1 0,1 1 0,0-1 0,1 0 0,0 1 0,0-1 0,5 16 0,-4-20 0,1 0 0,-1-1 0,2 1 0,-1 0 0,1-1 0,0 0 0,0 0 0,0 0 0,1 0 0,0-1 0,0 1 0,1-1 0,-1-1 0,1 1 0,0-1 0,13 7 0,-5-5 38,-1 0 0,0-2 0,1 1 0,0-2 0,0 0 0,0 0 0,1-2 0,20 1 0,-8-2-465,0-2 0,1-1 1,38-9-1,-7-3-6399</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6.853"/>
    </inkml:context>
    <inkml:brush xml:id="br0">
      <inkml:brushProperty name="width" value="0.05" units="cm"/>
      <inkml:brushProperty name="height" value="0.05" units="cm"/>
      <inkml:brushProperty name="color" value="#FF0066"/>
    </inkml:brush>
  </inkml:definitions>
  <inkml:trace contextRef="#ctx0" brushRef="#br0">66 267 24575,'-7'-20'0,"3"14"0,0 15 0,0 30 0,3 48 0,-3 28 0,-38 123 0,52-299 0,3-100 0,-10 122 0,-1-4 0,1-33 0,4 0 0,26-124 0,-30 190 0,0 1 0,0 0 0,8-16 0,-10 23 0,0 1 0,0-1 0,0 1 0,0 0 0,0-1 0,0 1 0,1 0 0,-1 0 0,0-1 0,1 1 0,-1 0 0,3-1 0,-3 2 0,0 0 0,0-1 0,0 1 0,0 0 0,0 0 0,0 0 0,0 0 0,0 0 0,0 0 0,0 0 0,0 0 0,0 1 0,0-1 0,0 0 0,0 0 0,-1 1 0,1-1 0,0 1 0,0-1 0,0 1 0,0-1 0,0 1 0,1 1 0,4 3 0,-1 1 0,1 0 0,-1 0 0,0 1 0,0 0 0,6 12 0,22 50 0,-25-50 0,141 381 0,-100-213-1365,-45-168-5461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7.210"/>
    </inkml:context>
    <inkml:brush xml:id="br0">
      <inkml:brushProperty name="width" value="0.05" units="cm"/>
      <inkml:brushProperty name="height" value="0.05" units="cm"/>
      <inkml:brushProperty name="color" value="#FF0066"/>
    </inkml:brush>
  </inkml:definitions>
  <inkml:trace contextRef="#ctx0" brushRef="#br0">0 202 24575,'0'-3'0,"0"-7"0,0-4 0,0-3 0,3-1 0,4-1 0,6 0 0,7 1 0,5 0 0,8 1 0,9 0 0,6 0 0,-5 3-8191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3:47.585"/>
    </inkml:context>
    <inkml:brush xml:id="br0">
      <inkml:brushProperty name="width" value="0.05" units="cm"/>
      <inkml:brushProperty name="height" value="0.05" units="cm"/>
      <inkml:brushProperty name="color" value="#FF0066"/>
    </inkml:brush>
  </inkml:definitions>
  <inkml:trace contextRef="#ctx0" brushRef="#br0">165 311 24575,'-2'-6'0,"0"1"0,-1-1 0,0 1 0,0 0 0,-1 0 0,1 1 0,-1-1 0,0 1 0,0 0 0,0 0 0,-1 0 0,0 0 0,-8-5 0,11 8 0,-1-1 0,0 1 0,0-1 0,0 1 0,0 0 0,0 0 0,0 0 0,0 0 0,0 1 0,0-1 0,0 1 0,0 0 0,-1 0 0,1 0 0,0 0 0,0 0 0,0 1 0,0-1 0,0 1 0,0 0 0,0 0 0,0 0 0,0 1 0,0-1 0,0 1 0,-4 2 0,5-1 0,0-1 0,0 0 0,0 0 0,1 1 0,-1-1 0,1 1 0,-1-1 0,1 1 0,0-1 0,0 1 0,0 0 0,0 0 0,1 0 0,-1-1 0,1 1 0,0 0 0,0 0 0,0 0 0,0 0 0,0 0 0,1 3 0,2 9 0,0 0 0,9 26 0,-7-23 0,15 46 0,27 103 0,-39-134 0,-2 1 0,-1-1 0,-1 36 0,-4-62 0,-1 0 0,0 0 0,0 0 0,-4 11 0,5-17 0,-1 1 0,1-1 0,-1 0 0,1 0 0,-1 0 0,0 1 0,0-1 0,1 0 0,-1 0 0,0 0 0,0 0 0,0 0 0,-2 1 0,2-2 0,1 1 0,-1-1 0,0 0 0,1 0 0,-1 0 0,0 0 0,1 0 0,-1 0 0,0 0 0,1 0 0,-1 0 0,0-1 0,1 1 0,-1 0 0,1 0 0,-1 0 0,0-1 0,1 1 0,-1 0 0,1-1 0,-1 1 0,1-1 0,-1 1 0,1 0 0,-1-1 0,1 1 0,-1-1 0,1 1 0,-1-1 0,1 0 0,-3-3 0,0 0 0,1 0 0,0 0 0,0 0 0,0 0 0,0-1 0,1 1 0,-1-1 0,0-8 0,-4-47 0,5 46 0,-1-406 0,2 407 0,9-121 0,-8 122 0,2 0 0,-1 0 0,1 1 0,1-1 0,0 0 0,1 1 0,0 0 0,11-17 0,-14 25 0,1 0 0,-1 0 0,1 0 0,0 1 0,-1-1 0,1 1 0,1 0 0,-1-1 0,0 2 0,0-1 0,1 0 0,-1 1 0,1-1 0,-1 1 0,1 0 0,0 0 0,0 0 0,-1 1 0,1-1 0,0 1 0,0 0 0,0 0 0,-1 1 0,1-1 0,0 1 0,0-1 0,-1 1 0,1 0 0,0 1 0,5 2 0,0 0 0,-1 0 0,0 0 0,0 1 0,-1 0 0,1 0 0,-1 1 0,0 0 0,0 1 0,-1-1 0,0 1 0,9 14 0,-11-15 0,0 1 0,-1 0 0,0 0 0,0 0 0,0 1 0,-1-1 0,0 0 0,-1 1 0,0-1 0,0 1 0,0 0 0,-1-1 0,0 1 0,-1 0 0,0-1 0,0 1 0,0-1 0,-5 13 0,2-9 0,-1 0 0,-1 0 0,1-1 0,-1 0 0,-1 0 0,0-1 0,-1 1 0,0-1 0,0-1 0,0 0 0,-14 10 0,-6 3-682,-51 29-1,50-35-6143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3.451"/>
    </inkml:context>
    <inkml:brush xml:id="br0">
      <inkml:brushProperty name="width" value="0.05" units="cm"/>
      <inkml:brushProperty name="height" value="0.05" units="cm"/>
      <inkml:brushProperty name="color" value="#FF0066"/>
    </inkml:brush>
  </inkml:definitions>
  <inkml:trace contextRef="#ctx0" brushRef="#br0">0 86 24575,'993'-49'0,"-699"27"0,-279 21 0,365-12 0,-341 18 0,-39-5 0,0 0 0,1 0 0,-1 0 0,0 0 0,0 0 0,0 0 0,0 0 0,1 0 0,-1 0 0,0 0 0,0 0 0,0 0 0,0 0 0,1 0 0,-1 0 0,0 0 0,0 0 0,0 0 0,0 1 0,1-1 0,-1 0 0,0 0 0,0 0 0,0 0 0,0 0 0,0 0 0,0 1 0,1-1 0,-1 0 0,0 0 0,0 0 0,0 0 0,0 1 0,0-1 0,0 0 0,0 0 0,0 0 0,0 1 0,0-1 0,0 0 0,0 0 0,0 0 0,0 0 0,0 1 0,-18 6 0,-11-1-1365,-3-1-5461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3.891"/>
    </inkml:context>
    <inkml:brush xml:id="br0">
      <inkml:brushProperty name="width" value="0.05" units="cm"/>
      <inkml:brushProperty name="height" value="0.05" units="cm"/>
      <inkml:brushProperty name="color" value="#FF0066"/>
    </inkml:brush>
  </inkml:definitions>
  <inkml:trace contextRef="#ctx0" brushRef="#br0">0 219 24575,'27'-1'0,"0"-2"0,31-7 0,-1 1 0,1347-140-1373,-655 118 1249,-734 32 546,-11-1-338,0 1 0,0-1 1,0 0-1,0 0 1,0-1-1,0 1 1,0-1-1,0 0 1,-1 0-1,1 0 0,5-2 1,-12 1-77,0 1 0,-1 0-1,1 0 1,0 0 0,0 0 0,-1 1-1,-4-1 1,-121-1-304,102 2-773,12 1-5757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6.406"/>
    </inkml:context>
    <inkml:brush xml:id="br0">
      <inkml:brushProperty name="width" value="0.05" units="cm"/>
      <inkml:brushProperty name="height" value="0.05" units="cm"/>
      <inkml:brushProperty name="color" value="#FF0066"/>
    </inkml:brush>
  </inkml:definitions>
  <inkml:trace contextRef="#ctx0" brushRef="#br0">0 6 24575,'1'7'0,"0"1"0,0 0 0,1-1 0,0 0 0,5 13 0,2 5 0,11 50 0,27 79 0,-37-127 0,1 0 0,2 0 0,25 39 0,-20-42-23,1 0 0,2-1 0,0-1 0,1-1 0,1-1 0,1-1-1,0-1 1,2-2 0,0 0 0,44 19 0,2-5-135,2-3 1,149 32 0,-51-26-311,269 16 0,182-32-250,897-100-936,-12-143-1,206-75-606,-1424 250 5562,-222 35-2098,1-3 0,71-30 1,-125 43-1069,0-1-1,0 0 1,-1-1 0,17-13 0,-28 18-117,1 0 0,0 0 1,-1 0-1,0 0 0,0-1 1,0 1-1,0-1 0,0 0 0,-1 1 1,0-1-1,0-1 0,0 1 0,0 0 1,0 0-1,-1-1 0,0 1 0,0-1 1,0 1-1,0-8 0,-1 10-132,0-1 1,-1 1-1,1 0 0,-1 0 0,1 0 1,-1 0-1,0 0 0,0 0 0,0 0 1,0 0-1,-1-2 0,-7-7-6712</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7.513"/>
    </inkml:context>
    <inkml:brush xml:id="br0">
      <inkml:brushProperty name="width" value="0.05" units="cm"/>
      <inkml:brushProperty name="height" value="0.05" units="cm"/>
      <inkml:brushProperty name="color" value="#FF0066"/>
    </inkml:brush>
  </inkml:definitions>
  <inkml:trace contextRef="#ctx0" brushRef="#br0">285 240 24575,'3'-4'0,"7"-5"0,-2-1 0,1 0 0,-1 0 0,10-19 0,-17 28 0,0-1 0,0 1 0,0 0 0,-1-1 0,1 1 0,0-1 0,-1 0 0,1 1 0,-1-1 0,0 1 0,0-1 0,1 0 0,-1 1 0,0-1 0,0 0 0,-1 1 0,1-1 0,0 0 0,0 1 0,-1-1 0,1 1 0,-1-1 0,0 1 0,1-1 0,-1 1 0,0-1 0,0 1 0,0-1 0,0 1 0,0 0 0,0 0 0,0-1 0,0 1 0,0 0 0,-1 0 0,1 0 0,-1 0 0,1 1 0,0-1 0,-1 0 0,1 0 0,-1 1 0,0-1 0,1 1 0,-1 0 0,-2-1 0,-5-1 0,1 1 0,0 0 0,-1 1 0,1 0 0,-1 0 0,1 0 0,-1 1 0,1 1 0,0-1 0,0 1 0,0 1 0,0 0 0,0 0 0,0 0 0,1 1 0,-1 0 0,-10 8 0,4-2 0,0 0 0,1 1 0,0 1 0,1 0 0,0 1 0,1 0 0,-16 24 0,21-26 0,0 1 0,1-1 0,0 1 0,1 0 0,0 0 0,1 0 0,1 1 0,-1-1 0,2 1 0,0-1 0,0 1 0,1 0 0,1-1 0,0 1 0,1 0 0,0-1 0,6 17 0,-6-20 0,2 0 0,-1 0 0,1 0 0,1-1 0,-1 1 0,2-1 0,-1 0 0,1 0 0,0-1 0,0 1 0,1-1 0,0-1 0,1 0 0,-1 0 0,1 0 0,0-1 0,1 0 0,-1 0 0,1-1 0,0 0 0,0-1 0,0 0 0,12 3 0,-9-5 0,0 0 0,1 0 0,-1-2 0,0 1 0,0-1 0,0-1 0,0 0 0,0-1 0,-1 0 0,1-1 0,-1 0 0,0-1 0,0 0 0,0 0 0,0-2 0,-1 1 0,0-1 0,10-10 0,-7 6 0,0-1 0,-1 0 0,0-1 0,-1 0 0,0-1 0,-1 0 0,-1-1 0,-1 0 0,0-1 0,0 1 0,-2-1 0,6-20 0,-3-2 0,-2 0 0,-2 0 0,1-69 0,-22 250 0,15 128 0,2-282 0,1 1 0,0-1 0,1 1 0,4-14 0,1-2 0,13-42 0,35-80 0,-37 108 0,1 1 0,1 0 0,33-42 0,-47 72 0,0 1 0,0-1 0,1 2 0,0-1 0,11-8 0,-17 15 0,-1 0 0,1 0 0,0-1 0,-1 1 0,1 0 0,0 0 0,0 1 0,0-1 0,0 0 0,0 1 0,0-1 0,0 1 0,0-1 0,0 1 0,0 0 0,0 0 0,0 0 0,0 0 0,0 0 0,0 1 0,0-1 0,0 1 0,0-1 0,0 1 0,0 0 0,0-1 0,0 1 0,0 0 0,0 0 0,-1 1 0,1-1 0,0 0 0,-1 0 0,3 3 0,1 3 0,-1-1 0,1 1 0,-1-1 0,-1 1 0,1 0 0,-1 1 0,3 10 0,11 58 0,-11-46 0,46 290 0,-48-287-1365,-1-6-5461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7.017"/>
    </inkml:context>
    <inkml:brush xml:id="br0">
      <inkml:brushProperty name="width" value="0.05" units="cm"/>
      <inkml:brushProperty name="height" value="0.05" units="cm"/>
      <inkml:brushProperty name="color" value="#FF0066"/>
    </inkml:brush>
  </inkml:definitions>
  <inkml:trace contextRef="#ctx0" brushRef="#br0">18 152 24575,'0'3'0,"-3"0"0,0 4 0,-1 2 0,1 4 0,1 1 0,0 2 0,2 1 0,-1 1 0,1-1 0,1 0 0,-1 1 0,0-4-8191</inkml:trace>
  <inkml:trace contextRef="#ctx0" brushRef="#br0" timeOffset="1">85 0 24575,'-3'0'0,"-3"0"0,-2 3 0,-1 4 0,0 3 0,2 4 0,2-2-8191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8.117"/>
    </inkml:context>
    <inkml:brush xml:id="br0">
      <inkml:brushProperty name="width" value="0.05" units="cm"/>
      <inkml:brushProperty name="height" value="0.05" units="cm"/>
      <inkml:brushProperty name="color" value="#FF0066"/>
    </inkml:brush>
  </inkml:definitions>
  <inkml:trace contextRef="#ctx0" brushRef="#br0">0 318 24575,'7'-6'0,"1"2"0,0-1 0,-1 1 0,1 0 0,1 1 0,-1 0 0,0 0 0,1 0 0,9 0 0,-9 1 0,101-20 0,-71 16 0,-1-2 0,66-22 0,-85 19 0,-17 10 0,0-1 0,0 0 0,1 1 0,-1-1 0,1 1 0,0 0 0,-1 0 0,1 0 0,0 0 0,0 0 0,-1 1 0,6-1 0,-7 1 0,0 1 0,-1-1 0,1 0 0,-1 1 0,1-1 0,-1 0 0,1 1 0,-1-1 0,1 1 0,-1-1 0,0 1 0,1-1 0,-1 1 0,0 0 0,1-1 0,-1 1 0,0-1 0,1 1 0,-1 0 0,0-1 0,0 1 0,0 0 0,0 0 0,1 19 0,-1-15 0,0 108 0,-1-46 0,9 91 0,-6-148 0,2 23 0,-4-32 0,0 0 0,0 0 0,0 0 0,0 0 0,0 0 0,0 1 0,0-1 0,0 0 0,0 0 0,-1 0 0,1 0 0,0 0 0,-1 0 0,1 0 0,-1 0 0,1 0 0,-1 0 0,1-1 0,-1 1 0,0 0 0,1 0 0,-2 1 0,1-2 0,0 0 0,0-1 0,1 1 0,-1 0 0,0 0 0,0 0 0,0 0 0,1-1 0,-1 1 0,0 0 0,0-1 0,1 1 0,-1 0 0,0-1 0,1 1 0,-1-1 0,1 1 0,-1-1 0,0 1 0,1-1 0,-1 0 0,1 1 0,0-1 0,-1 0 0,1 1 0,-1-1 0,1 0 0,0 0 0,0 1 0,-1-1 0,1 0 0,0-1 0,-10-27 0,2-7 0,2-1 0,1 1 0,1-1 0,3-56 0,3 69 0,1 0 0,1 0 0,0 0 0,2 1 0,16-41 0,-18 52 0,2 0 0,0 1 0,0-1 0,1 1 0,0 0 0,1 1 0,0 0 0,1 0 0,0 1 0,1 0 0,-1 0 0,16-9 0,-22 16 0,1 0 0,-1 0 0,1 0 0,0 0 0,0 1 0,0-1 0,0 1 0,-1 0 0,2 1 0,-1-1 0,0 1 0,0-1 0,0 1 0,0 0 0,0 1 0,0-1 0,0 1 0,0-1 0,0 1 0,0 1 0,5 1 0,-6-1 0,1 0 0,0 1 0,-1-1 0,1 1 0,-1 0 0,0 0 0,0 0 0,0 0 0,-1 1 0,1-1 0,-1 1 0,1 0 0,-1 0 0,0 0 0,-1 0 0,1 0 0,-1 0 0,0 0 0,2 8 0,-2-3 29,1 0-1,-2 0 1,1 0-1,-1 1 0,0-1 1,-1 0-1,0 0 1,-1 0-1,0 1 1,0-1-1,-5 12 1,1-10-243,1 0 1,-2 0 0,1 0-1,-2 0 1,1-1 0,-1-1-1,-16 16 1,8-11-6613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8.719"/>
    </inkml:context>
    <inkml:brush xml:id="br0">
      <inkml:brushProperty name="width" value="0.05" units="cm"/>
      <inkml:brushProperty name="height" value="0.05" units="cm"/>
      <inkml:brushProperty name="color" value="#FF0066"/>
    </inkml:brush>
  </inkml:definitions>
  <inkml:trace contextRef="#ctx0" brushRef="#br0">70 46 24575,'-1'13'0,"-1"-1"0,0 1 0,-1 0 0,-1-1 0,-8 23 0,-6 19 0,16-47 0,-20 104 0,20-101 0,1 1 0,1 0 0,0 0 0,0-1 0,1 1 0,1 0 0,0-1 0,4 14 0,-6-24 0,0 0 0,0 0 0,0 0 0,0 0 0,0 0 0,0 0 0,0 0 0,0 0 0,0 0 0,0 0 0,0 0 0,0 0 0,0 0 0,1 0 0,-1 0 0,0 0 0,0 0 0,0 0 0,0 0 0,0 0 0,0 0 0,0 0 0,0 0 0,0-1 0,0 1 0,0 0 0,0 0 0,0 0 0,0 0 0,0 1 0,0-1 0,1 0 0,-1 0 0,0 0 0,0 0 0,0 0 0,0 0 0,0 0 0,0 0 0,0 0 0,0 0 0,0 0 0,0 0 0,0 0 0,0 0 0,0 0 0,0 0 0,0 0 0,0 0 0,0 0 0,0 0 0,0 0 0,0 0 0,0 0 0,0 0 0,0 0 0,1 0 0,-1 1 0,0-1 0,0 0 0,0 0 0,0 0 0,0 0 0,0 0 0,0 0 0,2-9 0,3-19 0,-3 17 0,8-45 0,27-78 0,-31 116 0,1 0 0,0 0 0,2 1 0,0 0 0,1 0 0,1 1 0,0 1 0,15-17 0,-24 30 0,-1 1 0,1-1 0,-1 1 0,1-1 0,-1 1 0,1-1 0,0 1 0,0 0 0,0 0 0,0 0 0,0 0 0,0 0 0,0 1 0,0-1 0,0 0 0,0 1 0,0 0 0,0-1 0,0 1 0,1 0 0,-1 0 0,0 0 0,0 0 0,0 1 0,0-1 0,3 1 0,-3 1 0,0-1 0,1 1 0,-1-1 0,0 1 0,0 0 0,0 0 0,-1 0 0,1 0 0,0 0 0,-1 0 0,1 0 0,-1 1 0,0-1 0,0 0 0,0 1 0,0-1 0,0 1 0,0 0 0,-1-1 0,1 6 0,3 20 0,-1 1 0,-3 56 0,-14 58 0,11-115 0,3-28 0,-1 32 0,1-31 0,0-1 0,0 1 0,0-1 0,0 1 0,0-1 0,0 1 0,0-1 0,0 0 0,0 1 0,1-1 0,-1 1 0,0-1 0,0 0 0,1 1 0,-1-1 0,0 1 0,0-1 0,1 0 0,-1 1 0,0-1 0,1 0 0,-1 0 0,1 1 0,0-1 0,0 0 0,-1 0 0,1 0 0,0-1 0,-1 1 0,1 0 0,0 0 0,0-1 0,-1 1 0,1 0 0,-1-1 0,1 1 0,0 0 0,-1-1 0,1 1 0,-1-1 0,1 1 0,-1-1 0,1 0 0,0 0 0,80-97 0,-55 64 0,51-52 0,-61 71 0,32-22 0,-41 32 0,0 0 0,0 1 0,1 0 0,-1 1 0,1 0 0,0 0 0,14-3 0,-20 6 0,1 0 0,-1 0 0,1 0 0,-1 0 0,1 0 0,-1 0 0,1 0 0,-1 1 0,0 0 0,1-1 0,-1 1 0,1 0 0,-1 0 0,0 0 0,0 0 0,0 1 0,1-1 0,-1 1 0,0-1 0,-1 1 0,1-1 0,0 1 0,0 0 0,-1 0 0,1 0 0,-1 0 0,0 0 0,1 1 0,-1-1 0,0 0 0,0 1 0,-1-1 0,2 3 0,1 5 0,-1 1 0,1-1 0,-2 1 0,1 0 0,-2 0 0,0 15 0,-2 4-341,-2 0 0,0 0-1,-13 40 1,8-40-6485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19.242"/>
    </inkml:context>
    <inkml:brush xml:id="br0">
      <inkml:brushProperty name="width" value="0.05" units="cm"/>
      <inkml:brushProperty name="height" value="0.05" units="cm"/>
      <inkml:brushProperty name="color" value="#FF0066"/>
    </inkml:brush>
  </inkml:definitions>
  <inkml:trace contextRef="#ctx0" brushRef="#br0">3124 469 24575,'-12'-11'0,"-1"0"0,-1 0 0,0 2 0,0 0 0,-28-13 0,-82-27 0,41 23-156,0 4 0,-1 3 0,-156-13 1,74 22-407,-171 14 1,-235 56-519,411-31 790,-235 76-1,321-80 164,1 3 0,1 3-1,2 3 1,-89 58 0,130-71 34,1 1 1,1 2-1,1 0 1,-41 50-1,52-54 60,1 1 0,1 1 0,1 0-1,1 1 1,1 0 0,1 1 0,-11 39 0,14-35 27,2 0 0,1 0 0,1 1 0,1 0 0,1-1 0,2 1 0,5 32 0,0-24-1,2 0 1,1-1-1,2 0 1,31 68-1,-15-52 34,2-1 1,3-1-1,2-2 1,2-1-1,1-1 1,86 77-1,-58-68-26,3-3 0,2-3-1,3-2 1,1-4 0,2-4 0,1-2 0,3-4-1,0-4 1,2-3 0,100 18 0,-91-27 34,1-5 1,1-3-1,0-5 0,0-3 1,0-5-1,-1-3 1,0-5-1,0-4 0,112-34 1,-109 18-24,-1-5 0,-2-3 0,-2-5-1,-2-4 1,111-80 0,-77 37-14,-5-5 0,194-207 1,-93 39-12,-186 219 85,-1-3-1,-2 0 1,42-104 0,-63 130-43,0-1 1,-1 1-1,-2-1 1,-1 0 0,0-1-1,-2 1 1,-1-42 0,-3 48-17,0 1-1,-1-1 1,-1 1 0,0-1 0,-1 1 0,-1 0 0,-1 1 0,-1-1 0,0 1 0,-1 1 0,-13-18-1,0 6-21,0 1 0,-2 1 0,-1 1-1,-1 2 1,-1 0 0,-1 2-1,-44-24 1,-8 2-28,-139-53-1,94 52-210,-1 6-1,-215-36 0,166 48-3481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1"/>
    </inkml:context>
    <inkml:brush xml:id="br0">
      <inkml:brushProperty name="width" value="0.05" units="cm"/>
      <inkml:brushProperty name="height" value="0.05" units="cm"/>
      <inkml:brushProperty name="color" value="#FF0066"/>
    </inkml:brush>
  </inkml:definitions>
  <inkml:trace contextRef="#ctx0" brushRef="#br0">0 20 24575,'0'-1'0,"0"0"0,1 0 0,-1 0 0,0 1 0,0-1 0,0 0 0,1 0 0,-1 1 0,0-1 0,1 0 0,-1 0 0,0 1 0,1-1 0,-1 0 0,1 1 0,0-1 0,-1 1 0,1-1 0,-1 1 0,1-1 0,0 1 0,-1-1 0,1 1 0,0-1 0,-1 1 0,1 0 0,0-1 0,0 1 0,0 0 0,-1 0 0,2 0 0,0-1 0,-1 1 0,1 0 0,0 0 0,0 0 0,-1 0 0,1 0 0,0 0 0,-1 0 0,1 0 0,0 1 0,-1-1 0,1 1 0,0-1 0,1 2 0,1 1 0,1 1 0,-1-1 0,-1 1 0,1 0 0,0 0 0,-1 1 0,0-1 0,0 1 0,0-1 0,-1 1 0,1 0 0,1 6 0,5 13 0,7 32 0,-13-44 0,22 94 0,19 205 0,-26 113 0,-18-222-1365,0-154-5461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1.383"/>
    </inkml:context>
    <inkml:brush xml:id="br0">
      <inkml:brushProperty name="width" value="0.05" units="cm"/>
      <inkml:brushProperty name="height" value="0.05" units="cm"/>
      <inkml:brushProperty name="color" value="#FF0066"/>
    </inkml:brush>
  </inkml:definitions>
  <inkml:trace contextRef="#ctx0" brushRef="#br0">221 674 24575,'-110'-138'0,"90"109"0,2 0 0,0-1 0,-12-33 0,25 52 0,1 0 0,0-1 0,1 1 0,0 0 0,1-1 0,-1-23 0,3 29 0,0 0 0,0 0 0,1 0 0,0 0 0,1 0 0,-1 0 0,1 0 0,0 0 0,0 0 0,1 0 0,0 1 0,0 0 0,0-1 0,1 1 0,4-4 0,2-2 0,1 1 0,0 0 0,1 1 0,0 0 0,1 1 0,0 0 0,0 1 0,16-6 0,13-3 0,62-16 0,-31 15-159,1 4 0,0 2 0,1 4 0,-1 3-1,1 4 1,0 2 0,0 4 0,-1 3 0,0 4-1,-1 2 1,0 4 0,95 38 0,-124-38 137,0 2 0,-2 2 0,0 1 0,-2 3 0,0 1 1,59 56-1,-77-62 24,-2 1 1,0 0 0,-2 2 0,28 48 0,-35-53-1,-2 2 0,0-1 0,-1 1 0,-1 0 0,-1 0 0,6 47 0,-11-54 65,0 1 0,-1-1-1,-1 1 1,0-1-1,-2 1 1,1-1-1,-2 0 1,0 0-1,0-1 1,-2 1 0,0-1-1,0 0 1,-10 14-1,4-9 60,-1-1-1,-1 0 0,-1-2 0,0 1 1,-2-2-1,1 0 0,-2-1 1,-27 17-1,-1-3-89,-2-2-1,-1-3 0,-59 20 1,-159 34-44,215-66-675,-67 6 1,56-13-6144</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2.092"/>
    </inkml:context>
    <inkml:brush xml:id="br0">
      <inkml:brushProperty name="width" value="0.05" units="cm"/>
      <inkml:brushProperty name="height" value="0.05" units="cm"/>
      <inkml:brushProperty name="color" value="#FF0066"/>
    </inkml:brush>
  </inkml:definitions>
  <inkml:trace contextRef="#ctx0" brushRef="#br0">104 412 24575,'1'-39'0,"-1"39"0,0 0 0,0 0 0,0 0 0,0 0 0,0 0 0,0-1 0,0 1 0,0 0 0,0 0 0,0 0 0,1 0 0,-1 0 0,0 0 0,0 0 0,0 0 0,0 0 0,0 0 0,0 0 0,0 0 0,0 0 0,0 0 0,1 0 0,-1 0 0,0 0 0,0 0 0,0 0 0,0 0 0,0 0 0,0 0 0,0 0 0,0 0 0,1 0 0,-1 0 0,0 0 0,0 0 0,0 0 0,0 0 0,0 0 0,0 0 0,0 0 0,0 1 0,0-1 0,1 0 0,-1 0 0,0 0 0,0 0 0,0 0 0,0 0 0,0 0 0,0 0 0,0 0 0,0 0 0,0 1 0,0-1 0,0 0 0,0 0 0,0 0 0,0 0 0,5 8 0,10 25 0,-1 0 0,16 62 0,-10-29 0,17 45 0,78 270 0,-112-355 0,-3-26 0,0 0 0,0-1 0,0 1 0,-1 0 0,1 0 0,0-1 0,0 1 0,0 0 0,-1 0 0,1-1 0,0 1 0,0 0 0,-1 0 0,1 0 0,0 0 0,0 0 0,-1-1 0,1 1 0,0 0 0,-1 0 0,1 0 0,0 0 0,-1 0 0,1 0 0,0 0 0,-1 0 0,1 0 0,0 0 0,0 0 0,-1 0 0,1 0 0,0 0 0,-1 0 0,1 1 0,0-1 0,-1 0 0,1 0 0,0 0 0,0 0 0,-1 1 0,1-1 0,0 0 0,0 0 0,0 0 0,-1 1 0,1-1 0,0 0 0,0 0 0,0 1 0,-1-1 0,1 0 0,0 1 0,0-1 0,0 0 0,0 0 0,0 1 0,0-1 0,0 0 0,0 1 0,0-1 0,0 0 0,0 1 0,0-1 0,0 0 0,0 0 0,0 1 0,0-1 0,0 1 0,-6-7 0,0 0 0,0-1 0,1 1 0,0-1 0,0 0 0,-8-15 0,-20-53 0,24 52 0,-57-145 0,8-3 0,-38-191 0,90 337 0,-12-71 0,17 87 0,0 1 0,1 0 0,0-1 0,0 1 0,1 0 0,0 0 0,1-1 0,0 1 0,3-8 0,-3 12 0,0 1 0,0-1 0,1 0 0,-1 1 0,1 0 0,0-1 0,0 1 0,0 1 0,0-1 0,1 0 0,-1 1 0,1-1 0,0 1 0,-1 0 0,1 0 0,0 1 0,0-1 0,0 1 0,0 0 0,1 0 0,4-1 0,11 0 0,0 0 0,0 0 0,24 3 0,-32-1 0,210 18 0,-179-11 0,-1 2 0,0 2 0,46 18 0,-77-25 0,-1 1 0,1 0 0,-1 0 0,-1 1 0,1 1 0,-1 0 0,11 10 0,-18-15 0,1 0 0,-1 1 0,0-1 0,0 1 0,0 0 0,0 0 0,0 0 0,0 0 0,-1 0 0,0 0 0,0 0 0,0 0 0,0 0 0,0 1 0,0-1 0,-1 0 0,1 1 0,-1-1 0,0 1 0,0-1 0,-1 0 0,1 1 0,-1-1 0,1 0 0,-1 1 0,0-1 0,0 0 0,-3 6 0,-2-1 0,1 1 0,-1-1 0,0 0 0,-1-1 0,0 0 0,0 0 0,0 0 0,-16 10 0,-73 39 0,-47 9 0,18-8 0,101-43 0,24-14 0,0 0 0,0 0 0,0 0 0,0 0 0,0 0 0,-1 0 0,1 0 0,0 0 0,0 0 0,0 0 0,0 1 0,0-1 0,0 0 0,0 0 0,-1 0 0,1 0 0,0 0 0,0 0 0,0 0 0,0 1 0,0-1 0,0 0 0,0 0 0,0 0 0,0 0 0,0 0 0,0 1 0,0-1 0,0 0 0,0 0 0,0 0 0,0 0 0,0 0 0,0 1 0,0-1 0,0 0 0,0 0 0,0 0 0,0 0 0,0 0 0,0 1 0,0-1 0,0 0 0,0 0 0,0 0 0,0 0 0,0 0 0,1 0 0,-1 1 0,0-1 0,0 0 0,0 0 0,0 0 0,0 0 0,0 0 0,1 0 0,12 3 0,19-3 0,33-2 0,70 7 0,-111-3 0,1 2 0,-1 1 0,0 1 0,0 0 0,-1 2 0,26 13 0,-29-12 0,-1 2 0,-1 0 0,0 1 0,0 1 0,-2 0 0,1 1 0,-2 1 0,23 27 0,-32-35 0,-1 1 0,0-1 0,0 1 0,-1 0 0,0 0 0,0 0 0,-1 1 0,0 0 0,-1-1 0,0 1 0,0 0 0,0 0 0,-2 0 0,1 0 0,-1 0 0,0 0 0,-1 0 0,0 0 0,0 0 0,-1 0 0,0 0 0,-6 16 0,2-12 0,0-1 0,-1 0 0,0 0 0,-1-1 0,0 0 0,-1 0 0,-16 15 0,9-12 0,-1 0 0,-1-1 0,1-1 0,-26 12 0,-3-2 0,-1-3 0,-1-2 0,-66 15 0,-54 6-1365,97-25-5461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2.744"/>
    </inkml:context>
    <inkml:brush xml:id="br0">
      <inkml:brushProperty name="width" value="0.05" units="cm"/>
      <inkml:brushProperty name="height" value="0.05" units="cm"/>
      <inkml:brushProperty name="color" value="#FF0066"/>
    </inkml:brush>
  </inkml:definitions>
  <inkml:trace contextRef="#ctx0" brushRef="#br0">49 963 24575,'-7'-30'0,"1"0"0,1 0 0,-1-39 0,4 33 0,0 17 0,-4-79 0,6 85 0,1 0 0,0 0 0,0 0 0,1 1 0,6-18 0,-2 20 0,-2 13 0,2 20 0,1 77 0,-6 115 0,-3-98 0,1 437 0,-11-702 0,4 65 0,-20-412-278,38 0-1,-8 454 279,2 1 0,2-1 0,1 2 0,18-55 0,-23 88 0,0 1-1,1-1 0,0 0 1,0 1-1,0-1 0,0 1 1,1 0-1,0 0 0,0 0 1,0 1-1,8-6 0,-10 8 6,1 0-1,0 0 0,0 1 1,0-1-1,0 1 1,1 0-1,-1 0 0,0 0 1,1 1-1,-1-1 1,0 1-1,1 0 0,-1-1 1,0 2-1,1-1 1,-1 0-1,0 1 0,1-1 1,-1 1-1,0 0 0,1 0 1,2 2-1,8 3 39,0 2 0,0-1 0,-1 2 0,-1-1 0,1 2 0,21 21 0,60 76 120,-93-106-163,83 107 0,-5 3 0,-4 4 0,-6 3 0,102 237 0,-171-353 0,62 167 342,-54-143-684,-1 1 1,-1 0 0,-2 0-1,2 40 1,-7-33-6485</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3.534"/>
    </inkml:context>
    <inkml:brush xml:id="br0">
      <inkml:brushProperty name="width" value="0.05" units="cm"/>
      <inkml:brushProperty name="height" value="0.05" units="cm"/>
      <inkml:brushProperty name="color" value="#FF0066"/>
    </inkml:brush>
  </inkml:definitions>
  <inkml:trace contextRef="#ctx0" brushRef="#br0">177 579 24575,'-70'-29'0,"52"23"0,0-2 0,0 0 0,-25-15 0,42 23 0,1 0 0,-1 0 0,1-1 0,-1 1 0,1 0 0,-1 0 0,1-1 0,-1 1 0,1 0 0,-1 0 0,1-1 0,0 1 0,-1-1 0,1 1 0,0 0 0,-1-1 0,1 1 0,0-1 0,0 1 0,-1-1 0,1 1 0,0-1 0,0 1 0,0-1 0,-1 1 0,1-1 0,0 1 0,0-1 0,0 1 0,0-1 0,0 1 0,0-1 0,0 1 0,0-1 0,0 1 0,1-1 0,-1 1 0,0-1 0,0 1 0,0-1 0,1 1 0,-1-1 0,0 1 0,0-1 0,1 1 0,-1-1 0,0 1 0,1 0 0,-1-1 0,0 1 0,1 0 0,-1-1 0,1 1 0,-1 0 0,1-1 0,30-11 0,301-50 0,-246 50 0,913-75 0,-976 86 0,57-5 0,-72 5 0,1 0 0,-1-1 0,0 0 0,0-1 0,0 0 0,15-7 0,-21 8 0,1 0 0,0-1 0,-1 1 0,1-1 0,-1 1 0,0-1 0,0 0 0,0 0 0,0 0 0,0 0 0,-1 0 0,1 0 0,-1 0 0,0 0 0,0-1 0,0 1 0,0-1 0,-1 1 0,1-1 0,-1 1 0,0-1 0,0 1 0,-1-7 0,0 0 0,-1 0 0,0 0 0,0 0 0,-1 1 0,0-1 0,0 1 0,-7-11 0,6 12 0,-1-1 0,0 2 0,-1-1 0,1 0 0,-2 1 0,1 0 0,-1 1 0,0-1 0,0 1 0,-1 1 0,0-1 0,0 1 0,0 1 0,-12-6 0,14 8 0,0 0 0,-1 1 0,1-1 0,-1 1 0,1 0 0,-1 1 0,1 0 0,-1 0 0,0 0 0,1 1 0,-1 0 0,1 0 0,-1 0 0,1 1 0,0 0 0,0 0 0,0 1 0,0 0 0,0 0 0,0 0 0,-7 7 0,-2 1 0,1 2 0,1 0 0,0 0 0,1 2 0,0-1 0,1 1 0,1 1 0,0 0 0,-8 20 0,3-3 0,2 1 0,1 0 0,-13 64 0,22-81 0,0 0 0,1 1 0,1 0 0,1-1 0,0 1 0,1-1 0,8 35 0,-8-44 0,2 0 0,-1 0 0,1-1 0,0 1 0,1-1 0,0 0 0,0 0 0,0 0 0,1-1 0,0 1 0,0-1 0,1 0 0,0-1 0,0 1 0,0-1 0,1 0 0,0-1 0,-1 1 0,12 4 0,-7-5 0,0 0 0,0 0 0,1-1 0,-1 0 0,1-1 0,0-1 0,0 0 0,-1 0 0,1-1 0,0-1 0,0 0 0,0 0 0,-1-1 0,1-1 0,0 0 0,-1 0 0,0-1 0,0-1 0,0 0 0,13-8 0,-9 3 0,1-1 0,-2 0 0,0-1 0,0 0 0,-1-1 0,0-1 0,-2 0 0,1-1 0,-2 0 0,0 0 0,0-1 0,9-23 0,-10 14 0,0 1 0,-1-1 0,6-41 0,-12 49 0,0 1 0,-1 0 0,0-1 0,-2 1 0,0-1 0,-5-28 0,5 42 0,0 0 0,0 0 0,0 0 0,0 0 0,0 0 0,-1 0 0,1 0 0,-1 0 0,0 1 0,0-1 0,0 1 0,0-1 0,0 1 0,-4-3 0,4 4 0,1 0 0,0 1 0,0-1 0,-1 1 0,1 0 0,0-1 0,-1 1 0,1 0 0,0 0 0,-1 0 0,1 0 0,0 0 0,-1 0 0,1 0 0,0 0 0,-1 0 0,1 1 0,0-1 0,-1 1 0,1-1 0,0 1 0,-1-1 0,1 1 0,0 0 0,0 0 0,0-1 0,0 1 0,0 0 0,0 0 0,0 0 0,0 0 0,0 0 0,0 0 0,1 0 0,-2 3 0,-4 5 0,0 0 0,0 1 0,1 0 0,1 0 0,0 0 0,0 0 0,1 1 0,-3 18 0,1-2 0,2 1 0,0 38 0,6-17 0,1 0 0,2 0 0,3 0 0,1-1 0,29 78 0,113 221 0,-83-214 0,-26-54 0,62 160 0,-100-224 0,-1 0 0,0 0 0,-1 0 0,2 26 0,-4-37 0,-1 0 0,0 0 0,0 0 0,-1 0 0,1 0 0,-1 0 0,0 0 0,0 0 0,0 0 0,-1-1 0,1 1 0,-1 0 0,0-1 0,0 1 0,0-1 0,-1 0 0,1 0 0,-1 0 0,1 0 0,-1 0 0,0 0 0,0-1 0,-5 3 0,1-1 0,-1-1 0,0 1 0,1-2 0,-2 1 0,1-1 0,0 0 0,0-1 0,-1 0 0,1 0 0,0-1 0,-1 0 0,1-1 0,-10-1 0,-9-2 0,0-2 0,-46-16 0,34 8 0,2-1 0,0-2 0,1-2 0,0-1 0,2-2 0,1-2 0,0 0 0,2-2 0,1-2 0,1-1 0,-37-48 0,57 64 0,-1 0 0,2-1 0,0 0 0,1-1 0,0 1 0,2-1 0,-1-1 0,-3-19 0,8 28 0,0 0 0,0 0 0,0 0 0,1 0 0,1 0 0,-1 0 0,1 0 0,0 0 0,0 0 0,1 0 0,0 0 0,1 1 0,-1-1 0,1 1 0,0-1 0,1 1 0,-1 0 0,1 0 0,1 1 0,-1-1 0,6-4 0,3-2 50,1 0-1,0 1 1,1 1 0,1 0-1,16-8 1,90-35-431,-57 25-901,2-2-5544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3.990"/>
    </inkml:context>
    <inkml:brush xml:id="br0">
      <inkml:brushProperty name="width" value="0.05" units="cm"/>
      <inkml:brushProperty name="height" value="0.05" units="cm"/>
      <inkml:brushProperty name="color" value="#FF0066"/>
    </inkml:brush>
  </inkml:definitions>
  <inkml:trace contextRef="#ctx0" brushRef="#br0">117 348 24575,'-16'-16'0,"2"0"0,0-2 0,-24-36 0,33 46 0,1-1 0,-1 0 0,1 0 0,1 0 0,0-1 0,0 0 0,1 1 0,0-1 0,1 0 0,0 0 0,0-10 0,1 18 0,0 0 0,0 0 0,0 0 0,0 0 0,1 0 0,-1 0 0,0 0 0,1 0 0,0 0 0,-1 0 0,1 0 0,0 0 0,0 0 0,0 1 0,0-1 0,0 0 0,1 1 0,-1-1 0,1 1 0,-1-1 0,0 1 0,1 0 0,0 0 0,-1-1 0,1 1 0,0 0 0,0 1 0,2-2 0,-1 1 0,0 1 0,-1 0 0,1 0 0,0 0 0,0 0 0,0 0 0,0 1 0,-1-1 0,1 1 0,0 0 0,0 0 0,-1 0 0,1 0 0,-1 0 0,1 0 0,-1 1 0,1-1 0,-1 1 0,4 3 0,5 6 0,0 0 0,-1 1 0,0 1 0,0-1 0,-2 1 0,0 1 0,0 0 0,-1 0 0,7 22 0,4 17 0,14 69 0,-20-66 0,-2 1 0,-4 0 0,1 89 0,-7-143 0,0 2 0,0 1 0,0-1 0,0 1 0,-1-1 0,0 0 0,0 1 0,-1-1 0,-3 10 0,5-15 0,0 0 0,0 0 0,0 0 0,0 1 0,0-1 0,0 0 0,0 0 0,0 0 0,-1 1 0,1-1 0,0 0 0,0 0 0,0 0 0,0 1 0,0-1 0,0 0 0,-1 0 0,1 0 0,0 0 0,0 0 0,0 0 0,-1 1 0,1-1 0,0 0 0,0 0 0,0 0 0,-1 0 0,1 0 0,0 0 0,0 0 0,0 0 0,-1 0 0,1 0 0,0 0 0,0 0 0,-1 0 0,1 0 0,0 0 0,0 0 0,0 0 0,-1 0 0,1 0 0,0 0 0,0-1 0,0 1 0,-1 0 0,1 0 0,0 0 0,0 0 0,0 0 0,0-1 0,-1 1 0,1 0 0,0 0 0,0 0 0,0 0 0,0-1 0,0 1 0,0 0 0,-6-16 0,3-2 0,0-1 0,1 0 0,1 0 0,2-19 0,8-80 0,-9 118 0,9-74 0,25-97 0,-25 137 0,1 0 0,2 1 0,2 1 0,0 0 0,21-31 0,-31 56 0,0 1 0,1 0 0,-1 0 0,1 1 0,1-1 0,-1 1 0,1 0 0,0 0 0,12-7 0,-15 11 0,0-1 0,1 1 0,-1 0 0,0 0 0,0 0 0,1 0 0,-1 1 0,1-1 0,-1 1 0,1 0 0,-1 0 0,0 0 0,1 0 0,-1 1 0,1-1 0,-1 1 0,0 0 0,1 0 0,-1 0 0,0 1 0,0-1 0,0 1 0,4 2 0,2 2 0,-1 1 0,0 1 0,0-1 0,-1 1 0,0 0 0,0 1 0,-1 0 0,11 18 0,32 84 0,-47-109 0,29 91 0,-4 1 0,18 111 0,-23-98 0,-14-78-1365,-2-9-5461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4.732"/>
    </inkml:context>
    <inkml:brush xml:id="br0">
      <inkml:brushProperty name="width" value="0.05" units="cm"/>
      <inkml:brushProperty name="height" value="0.05" units="cm"/>
      <inkml:brushProperty name="color" value="#FF0066"/>
    </inkml:brush>
  </inkml:definitions>
  <inkml:trace contextRef="#ctx0" brushRef="#br0">131 369 24575,'0'-2'0,"-4"-9"0,0-1 0,-1 1 0,-10-17 0,14 25 0,-1 1 0,0 0 0,0-1 0,1 1 0,-1 0 0,-1 0 0,1 1 0,0-1 0,-5-2 0,6 3 0,0 0 0,0 1 0,-1 0 0,1-1 0,0 1 0,-1 0 0,1 0 0,0-1 0,-1 1 0,1 0 0,0 0 0,-1 1 0,1-1 0,0 0 0,-1 0 0,1 1 0,0-1 0,0 0 0,-1 1 0,1 0 0,-2 0 0,1 1 0,-1 0 0,0 0 0,1 1 0,0-1 0,-1 1 0,1-1 0,0 1 0,1 0 0,-1 0 0,0 0 0,1 0 0,-1 0 0,1 0 0,-1 6 0,-10 49 0,11-53 0,-2 23 0,1 0 0,2 1 0,0-1 0,2 1 0,9 43 0,-2-28 0,3 0 0,30 74 0,-33-97 0,1 0 0,1-1 0,23 34 0,-30-49 0,0 0 0,0 0 0,0 0 0,0-1 0,1 1 0,0-1 0,0 0 0,0 0 0,0-1 0,1 0 0,-1 0 0,1 0 0,0 0 0,0-1 0,0 0 0,0-1 0,0 1 0,10 0 0,-13-2 0,1 0 0,-1-1 0,1 0 0,-1 1 0,1-1 0,-1-1 0,0 1 0,1 0 0,-1-1 0,0 0 0,0 0 0,0 0 0,0 0 0,0 0 0,-1 0 0,1-1 0,-1 1 0,0-1 0,1 0 0,-1 0 0,0 0 0,-1 0 0,1 0 0,2-5 0,2-6 0,0-1 0,-1 0 0,-1 0 0,4-18 0,-2-4 0,-1-1 0,-3 1 0,0-1 0,-3 1 0,-5-40 0,0 31 0,-2-1 0,-3 2 0,-25-74 0,31 106 0,0 1 0,-1 0 0,-1 0 0,1 0 0,-2 1 0,-14-18 0,20 26 0,-1 0 0,0 0 0,0 0 0,0 1 0,0-1 0,0 1 0,-1 0 0,1 0 0,-1 0 0,0 0 0,1 1 0,-1-1 0,0 1 0,0 0 0,0 0 0,0 0 0,0 1 0,0-1 0,0 1 0,0 0 0,0 0 0,0 1 0,0-1 0,0 1 0,0 0 0,-5 1 0,4 1 0,0-1 0,-1 1 0,2 0 0,-1 0 0,0 0 0,0 1 0,1 0 0,0 0 0,0 0 0,0 0 0,0 0 0,1 1 0,-5 7 0,7-10 0,0 0 0,0-1 0,0 1 0,0 0 0,0 0 0,0 0 0,1 0 0,-1 1 0,1-1 0,0 0 0,-1 0 0,1 0 0,0 0 0,0 0 0,0 0 0,1 1 0,-1-1 0,0 0 0,1 0 0,0 0 0,-1 0 0,1 0 0,0 0 0,0 0 0,0 0 0,0-1 0,0 1 0,0 0 0,1 0 0,-1-1 0,1 1 0,-1-1 0,1 1 0,0-1 0,-1 0 0,1 0 0,0 1 0,3 0 0,5 3 0,-1-1 0,1-1 0,0 0 0,0 0 0,0-1 0,0 0 0,0-1 0,16 0 0,0-1 0,0-1 0,31-6 0,-6-3 0,0-1 0,-1-3 0,90-38 0,-102 34 0,-1-1 0,-1-1 0,0-2 0,-2-2 0,41-36 0,-69 55 0,-1 0 0,0-1 0,0 0 0,-1 0 0,1 0 0,-1 0 0,3-8 0,-6 13 0,-1 0 0,1 0 0,-1-1 0,1 1 0,-1 0 0,0 0 0,0 0 0,0 0 0,0-1 0,0 1 0,0 0 0,0 0 0,0 0 0,0-1 0,0 1 0,-1 0 0,1 0 0,0 0 0,-1 0 0,0-2 0,0 2 0,0 0 0,-1-1 0,1 1 0,0 0 0,-1 0 0,1 0 0,-1 0 0,0 1 0,1-1 0,-1 0 0,0 1 0,1-1 0,-1 1 0,0-1 0,1 1 0,-1 0 0,0 0 0,-2 0 0,-9 0 0,0 0 0,0 1 0,0 0 0,1 1 0,-1 1 0,0 0 0,1 1 0,-19 7 0,15-3 0,-1 0 0,1 1 0,0 0 0,1 1 0,-20 18 0,30-24 0,0 1 0,0-1 0,1 1 0,0 0 0,0 0 0,0 1 0,0-1 0,1 1 0,0 0 0,0 0 0,1 0 0,0 0 0,0 0 0,0 0 0,-1 13 0,3-14 0,0 1 0,0 0 0,1 0 0,0 0 0,0 0 0,1 0 0,-1-1 0,1 1 0,1-1 0,-1 1 0,1-1 0,0 0 0,0 0 0,0 0 0,1 0 0,-1 0 0,9 6 0,8 8 0,0 0 0,2-2 0,35 22 0,79 36 0,-68-38 0,-45-25 0,13 8 0,33 24 0,-60-38 0,-1 0 0,0 1 0,0 0 0,0 1 0,-1 0 0,0 0 0,-1 1 0,1 0 0,4 9 0,-10-15 0,1 0 0,-1 0 0,0 0 0,0 0 0,0 0 0,-1 1 0,1-1 0,-1 0 0,0 0 0,1 0 0,-1 1 0,-1-1 0,1 0 0,0 0 0,-1 1 0,-1 4 0,0-3 0,0-1 0,-1 1 0,1-1 0,-1 0 0,0 1 0,0-1 0,0-1 0,-1 1 0,-6 6 0,-4 0 0,0 0 0,0-1 0,-1 0 0,0-1 0,-20 7 0,5-3 0,0-2 0,-60 13 0,78-21 0,0 0 0,0 0 0,0-2 0,0 1 0,0-2 0,-1 0 0,1 0 0,0-1 0,1 0 0,-23-8 0,31 9-91,-1-1 0,1 0 0,-1 0 0,1-1 0,0 1 0,0-1 0,0 1 0,0-1 0,0 0 0,0 0 0,1-1 0,-1 1 0,1 0 0,-3-8 0,-7-18-6735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7.661"/>
    </inkml:context>
    <inkml:brush xml:id="br0">
      <inkml:brushProperty name="width" value="0.05" units="cm"/>
      <inkml:brushProperty name="height" value="0.05" units="cm"/>
      <inkml:brushProperty name="color" value="#FF0066"/>
    </inkml:brush>
  </inkml:definitions>
  <inkml:trace contextRef="#ctx0" brushRef="#br0">147 331 24575,'2'-2'0,"-1"0"0,1-1 0,0 1 0,-1 0 0,0-1 0,1 1 0,-1-1 0,0 1 0,-1-1 0,1 1 0,0-1 0,-1 0 0,1 0 0,-1 1 0,0-1 0,0 0 0,0 0 0,0 1 0,0-1 0,-1 0 0,1 1 0,-1-1 0,0 0 0,1 1 0,-1-1 0,-2-2 0,2 3 0,0 0 0,1 1 0,-1-1 0,-1 1 0,1-1 0,0 1 0,0-1 0,0 1 0,-1 0 0,1-1 0,-1 1 0,1 0 0,-1 0 0,0 0 0,1 0 0,-1 1 0,0-1 0,1 0 0,-1 1 0,0-1 0,0 1 0,0-1 0,0 1 0,0 0 0,1 0 0,-1 0 0,0 0 0,0 0 0,0 0 0,0 1 0,0-1 0,0 0 0,1 1 0,-1 0 0,0-1 0,0 1 0,1 0 0,-3 1 0,-2 2 0,1 0 0,0 0 0,0 0 0,0 1 0,0 0 0,1 0 0,0 0 0,0 0 0,-5 9 0,0 2 0,0 1 0,-6 19 0,14-34 0,0 0 0,0 0 0,0 0 0,1 0 0,-1 0 0,1 0 0,-1 0 0,1 0 0,0 0 0,0 1 0,0-1 0,0 0 0,0 0 0,0 0 0,1 0 0,-1 0 0,1 0 0,-1 1 0,1-1 0,0 0 0,0 0 0,0-1 0,0 1 0,2 3 0,-1-3 0,1 0 0,-1-1 0,0 1 0,0-1 0,1 0 0,-1 0 0,1 0 0,-1 0 0,1 0 0,0 0 0,-1-1 0,1 1 0,0-1 0,0 0 0,-1 1 0,1-1 0,0-1 0,-1 1 0,5-1 0,0 0 0,1 0 0,-1-1 0,0 0 0,0 0 0,0-1 0,0 0 0,0 0 0,0 0 0,-1-1 0,0 0 0,10-8 0,-12 8 0,0 1 0,-1-1 0,1 0 0,-1-1 0,0 1 0,0 0 0,0-1 0,-1 1 0,0-1 0,1 0 0,-2 0 0,1 0 0,-1 0 0,1 0 0,-1 0 0,0-11 0,-1 18 0,1 0 0,-1 0 0,0-1 0,1 1 0,0 0 0,-1-1 0,1 1 0,0-1 0,0 1 0,-1-1 0,1 1 0,0-1 0,1 0 0,-1 1 0,0-1 0,0 0 0,1 0 0,-1 0 0,0 0 0,1 0 0,-1 0 0,1 0 0,-1 0 0,1-1 0,0 1 0,-1 0 0,1-1 0,2 1 0,-1 0 0,0-1 0,0 1 0,0-1 0,0 1 0,-1-1 0,1 0 0,0 0 0,0 0 0,0-1 0,0 1 0,0-1 0,0 0 0,0 0 0,-1 1 0,1-2 0,0 1 0,-1 0 0,1-1 0,3-1 0,1-4 0,0 0 0,0-1 0,-1 1 0,0-1 0,0-1 0,-1 1 0,0-1 0,-1 0 0,0 0 0,0 0 0,3-14 0,3-12 0,6-63 0,-13 79 0,-1 5 0,-1 8 0,0 0 0,0 1 0,0-1 0,-1 0 0,0 0 0,-1-10 0,-1 17 0,-1 7 0,-2 11 0,-2 29-273,1 1 0,2 0 0,3 0 0,8 84 0,-4-110-6553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5.119"/>
    </inkml:context>
    <inkml:brush xml:id="br0">
      <inkml:brushProperty name="width" value="0.05" units="cm"/>
      <inkml:brushProperty name="height" value="0.05" units="cm"/>
      <inkml:brushProperty name="color" value="#FF0066"/>
    </inkml:brush>
  </inkml:definitions>
  <inkml:trace contextRef="#ctx0" brushRef="#br0">0 48 24575,'0'-10'0,"0"-20"0,1 23 0,2 12 0,86 402 0,-69-277 0,3 156 0,-24-49-1365,-3-181-5461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5.556"/>
    </inkml:context>
    <inkml:brush xml:id="br0">
      <inkml:brushProperty name="width" value="0.05" units="cm"/>
      <inkml:brushProperty name="height" value="0.05" units="cm"/>
      <inkml:brushProperty name="color" value="#FF0066"/>
    </inkml:brush>
  </inkml:definitions>
  <inkml:trace contextRef="#ctx0" brushRef="#br0">3 648 24575,'0'0'0,"0"0"0,0 0 0,-1 0 0,1-1 0,0 1 0,0 0 0,0 0 0,0 0 0,0 0 0,-1 0 0,1-1 0,0 1 0,0 0 0,0 0 0,0 0 0,0-1 0,0 1 0,0 0 0,0 0 0,-1 0 0,1-1 0,0 1 0,0 0 0,0 0 0,0 0 0,0-1 0,0 1 0,0 0 0,0 0 0,1-1 0,-1 1 0,0 0 0,0 0 0,0 0 0,0-1 0,0 1 0,0 0 0,0 0 0,0 0 0,0 0 0,1-1 0,-1 1 0,0 0 0,13-5 0,16 2 0,-28 3 0,11 0 0,28-1 0,-1-2 0,62-12 0,-89 12 0,1-1 0,-1 0 0,0-1 0,0 0 0,0-1 0,-1 0 0,0-1 0,0 0 0,-1 0 0,0-1 0,0-1 0,9-10 0,-7 4 0,0 0 0,-1-2 0,-1 1 0,-1-1 0,0 0 0,11-32 0,-32 85 0,2 1 0,1 1 0,2-1 0,-3 49 0,5 157 0,5-200 0,-1-11-455,2 1 0,9 54 0,-2-55-6371</inkml:trace>
  <inkml:trace contextRef="#ctx0" brushRef="#br0" timeOffset="1">759 60 24575,'0'-6'0,"0"-4"0,0-4 0,-2 0 0,-5 3 0,0 7 0,-3 8 0,-1 8 0,-3 4 0,-1 5 0,1 5 0,1 3 0,3 3 0,2-4-8191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5.996"/>
    </inkml:context>
    <inkml:brush xml:id="br0">
      <inkml:brushProperty name="width" value="0.05" units="cm"/>
      <inkml:brushProperty name="height" value="0.05" units="cm"/>
      <inkml:brushProperty name="color" value="#FF0066"/>
    </inkml:brush>
  </inkml:definitions>
  <inkml:trace contextRef="#ctx0" brushRef="#br0">209 78 24575,'12'-3'0,"-1"0"0,1 0 0,20-10 0,-27 11 0,0-1 0,0 0 0,0 0 0,0 0 0,0-1 0,-1 0 0,0 0 0,0 0 0,6-8 0,-6 2 0,-9 6 0,3 4 0,0 1 0,1-1 0,-1 0 0,0 0 0,0 1 0,0-1 0,1 1 0,-1 0 0,0-1 0,-2 3 0,-14 8 0,1 1 0,0 1 0,0 1 0,1 0 0,-22 27 0,13-11 0,2 2 0,-24 40 0,34-49 0,0 1 0,2 0 0,1 0 0,1 1 0,2 0 0,0 1 0,1 0 0,2 0 0,-3 49 0,7-61 0,1 0 0,0 1 0,0-1 0,1 0 0,1 1 0,1-1 0,0-1 0,1 1 0,0-1 0,1 1 0,0-1 0,1-1 0,1 0 0,0 0 0,0 0 0,1-1 0,1 0 0,0-1 0,18 15 0,-16-16 0,0-1 0,1 0 0,0-1 0,0-1 0,1 0 0,0 0 0,0-2 0,1 0 0,-1 0 0,1-1 0,-1-1 0,1-1 0,0 0 0,0 0 0,0-2 0,0 0 0,0-1 0,15-3 0,-4-1 0,0-2 0,0 0 0,-1-2 0,0-1 0,0-1 0,-1-1 0,-1-1 0,0-1 0,20-18 0,32-34-1365,-12 3-5461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4:36.408"/>
    </inkml:context>
    <inkml:brush xml:id="br0">
      <inkml:brushProperty name="width" value="0.05" units="cm"/>
      <inkml:brushProperty name="height" value="0.05" units="cm"/>
      <inkml:brushProperty name="color" value="#FF0066"/>
    </inkml:brush>
  </inkml:definitions>
  <inkml:trace contextRef="#ctx0" brushRef="#br0">9289 1935 24575,'-21'-70'0,"-3"2"0,-3 1 0,-3 0 0,-65-104 0,48 97-169,-2 2-1,-4 2 1,-3 2-1,-3 4 0,-74-64 1,45 54-391,-3 4 1,-4 4-1,-140-74 1,81 63-560,-269-94 0,-179 0 101,199 87-1803,-821-63-1,729 131 1187,-658 62 0,24 121 869,877-108 845,3 11 0,-336 142-1,152 6 79,335-160-93,4 5-1,2 4 1,4 4 0,-155 159 0,191-171 28,3 1 1,3 3 0,2 2-1,3 1 1,4 3-1,2 0 1,3 3 0,-23 77-1,34-75-64,3 2-1,3-1 0,4 2 0,3-1 0,4 1 1,6 100-1,6-85-42,4-1 0,4 0-1,4-1 1,58 161 0,-34-143 36,5-1 0,4-3 0,97 143 0,-72-138 202,5-3 0,167 165 0,-128-159-202,5-6 0,186 120 0,-141-119-93,287 129 0,-193-126 21,5-12 0,4-12-1,287 51 1,-190-69-270,3-15-1,1-18 1,2-16 0,0-16-1,717-89 1,-296-80 85,-573 100 168,321-142 1,-380 129 55,-3-7 1,214-149-1,-257 147 28,-4-6 0,-4-5 1,142-160-1,-184 177 20,-4-3 1,-4-4-1,-3-2 1,-5-2-1,-4-3 1,42-109-1,-67 133-36,-3-1 0,-3-1 0,17-128-1,-31 139 1,-2 0 1,-3 0-1,-4-1 0,-18-120 0,8 124 0,-2 0 0,-3 1 0,-3 1 0,-1 1 0,-4 1 0,-42-70 0,26 62 0,-2 1 0,-3 3 0,-3 1 0,-91-81 0,58 68 0,-4 3 0,-161-95 0,112 89 0,-195-79 0,-346-73 1314,8 55 5258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59:19.158"/>
    </inkml:context>
    <inkml:brush xml:id="br0">
      <inkml:brushProperty name="width" value="0.05" units="cm"/>
      <inkml:brushProperty name="height" value="0.05" units="cm"/>
      <inkml:brushProperty name="color" value="#FF0066"/>
    </inkml:brush>
  </inkml:definitions>
  <inkml:trace contextRef="#ctx0" brushRef="#br0">1 31 24575,'461'-14'0,"23"-3"-421,1 22 0,845 115-1,-1120-87-732,-157-24-4619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59:19.885"/>
    </inkml:context>
    <inkml:brush xml:id="br0">
      <inkml:brushProperty name="width" value="0.05" units="cm"/>
      <inkml:brushProperty name="height" value="0.05" units="cm"/>
      <inkml:brushProperty name="color" value="#FF0066"/>
    </inkml:brush>
  </inkml:definitions>
  <inkml:trace contextRef="#ctx0" brushRef="#br0">0 70 24575,'22'-4'0,"-5"-1"0,56-9 45,87-5-1,87 7-398,-222 11 261,230-6-1338,1986 0-977,-1409 9 1166,-489-1 587,-247-1-1442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7:37:23.390"/>
    </inkml:context>
    <inkml:brush xml:id="br0">
      <inkml:brushProperty name="width" value="0.05" units="cm"/>
      <inkml:brushProperty name="height" value="0.05" units="cm"/>
      <inkml:brushProperty name="color" value="#FF0066"/>
    </inkml:brush>
  </inkml:definitions>
  <inkml:trace contextRef="#ctx0" brushRef="#br0">758 1 24575,'-48'0'0,"-56"-1"0,-119 16 0,215-14 0,0 0 0,1 0 0,-1 1 0,0 0 0,1 1 0,-1 0 0,1 0 0,0 1 0,-1 0 0,-6 5 0,10-6 0,1 0 0,-1 1 0,1 0 0,0 0 0,0 0 0,0 0 0,0 0 0,1 0 0,-1 1 0,1-1 0,0 1 0,1 0 0,-1 0 0,1-1 0,0 1 0,0 0 0,0 6 0,-3 62 0,6 81 0,1-55 0,-1 22 0,18 447 0,25-77 0,-30-360 0,7 142 0,-37 142 0,13-396 0,0-5 0,1 1 0,1 0 0,1 23 0,-1-35 0,1 0 0,-1 0 0,1 0 0,-1 0 0,1 0 0,0 0 0,0 0 0,1 0 0,-1-1 0,1 1 0,-1 0 0,1-1 0,0 1 0,0-1 0,0 1 0,0-1 0,0 0 0,1 0 0,-1 0 0,0 0 0,1-1 0,5 4 0,11 1 0,0-1 0,1 0 0,0-1 0,0-2 0,27 2 0,16 1 0,515 22 0,-399-26 0,-104 2 0,0 4 0,86 18 0,-99-16 0,0-4 0,120-3 0,-96-4 0,1689 2 0,-1347 26 0,-43-1 0,354-24 0,-345-3 0,269 4 0,677-4 0,-1308 1 0,254-10 0,-241 6 0,-1-1 0,0-3 0,0-1 0,56-21 0,-90 26 0,0 0 0,0 0 0,-1-1 0,1 0 0,-2-1 0,1 1 0,0-2 0,-1 1 0,-1-1 0,1-1 0,-1 1 0,10-19 0,1-5 0,-2 0 0,19-55 0,-10 24 0,-20 53 0,68-174 0,-60 143 0,-1 1 0,10-72 0,-18 77 0,53-598 0,-59-66 0,1 672 0,0 1 0,-2 0 0,-1-1 0,-1 1 0,-10-28 0,9 38 0,0-1 0,0 1 0,-2 1 0,0-1 0,-1 1 0,-1 1 0,0 0 0,-22-24 0,26 33 0,0 0 0,-1 0 0,0 0 0,0 1 0,-1 0 0,1 0 0,-1 1 0,1 0 0,-1 0 0,0 1 0,-1 0 0,-14-2 0,-9 2 0,0 1 0,-34 2 0,24 1 0,-1433 4 0,863-8 0,-81-17-543,-693-14 434,865 11 109,-584-24-165,715 48 129,-311-3 11,240-39-104,303 22 260,-179 8 487,83 6-360,14-7-1623,216 11-5461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6:43.608"/>
    </inkml:context>
    <inkml:brush xml:id="br0">
      <inkml:brushProperty name="width" value="0.05" units="cm"/>
      <inkml:brushProperty name="height" value="0.05" units="cm"/>
      <inkml:brushProperty name="color" value="#FF0066"/>
    </inkml:brush>
  </inkml:definitions>
  <inkml:trace contextRef="#ctx0" brushRef="#br0">659 20 24575,'0'0'0,"0"-1"0,-1 1 0,1-1 0,-1 0 0,1 1 0,0-1 0,-1 1 0,1-1 0,-1 1 0,1 0 0,-1-1 0,1 1 0,-1-1 0,1 1 0,-1 0 0,0-1 0,1 1 0,-1 0 0,1 0 0,-1 0 0,0-1 0,1 1 0,-1 0 0,0 0 0,0 0 0,-22-3 0,20 3 0,-14-2 0,2 0 0,1 0 0,-1 1 0,0 0 0,1 2 0,-1 0 0,-25 4 0,35-3 0,0 0 0,1 1 0,0-1 0,0 1 0,0 0 0,0 0 0,0 0 0,0 1 0,1-1 0,-1 1 0,-2 4 0,-32 51 0,29-43 0,-20 35 0,3 1 0,-27 80 0,-25 116 0,71-227 0,-23 103 0,-22 195 0,16-73 0,11-102 0,6 0 0,-1 194 0,20-335 0,0 0 0,0 0 0,0 1 0,0-1 0,1 0 0,0 0 0,0 0 0,0 0 0,1 4 0,-1-6 0,0 1 0,0-1 0,0 0 0,0 0 0,1 0 0,-1 0 0,0 0 0,0 0 0,1 0 0,-1 0 0,0 0 0,1 0 0,-1-1 0,1 1 0,-1 0 0,1-1 0,-1 0 0,1 1 0,0-1 0,2 0 0,31 2 0,0-2 0,0-1 0,-1-2 0,54-11 0,18-2 0,-33 7-1365,-51 4-5461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6:45.106"/>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6:46.764"/>
    </inkml:context>
    <inkml:brush xml:id="br0">
      <inkml:brushProperty name="width" value="0.05" units="cm"/>
      <inkml:brushProperty name="height" value="0.05" units="cm"/>
      <inkml:brushProperty name="color" value="#FF0066"/>
    </inkml:brush>
  </inkml:definitions>
  <inkml:trace contextRef="#ctx0" brushRef="#br0">0 1 24575,'6'0'0,"5"0"0,2 0 0,3 0 0,2 0 0,0 0 0,0 0 0,5 0 0,2 0 0,3 0 0,7 0 0,7 0 0,-1 0 0,-2 0 0,-7 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8.118"/>
    </inkml:context>
    <inkml:brush xml:id="br0">
      <inkml:brushProperty name="width" value="0.05" units="cm"/>
      <inkml:brushProperty name="height" value="0.05" units="cm"/>
      <inkml:brushProperty name="color" value="#FF0066"/>
    </inkml:brush>
  </inkml:definitions>
  <inkml:trace contextRef="#ctx0" brushRef="#br0">1 148 24575,'15'-1'0,"1"0"0,-1-1 0,0-1 0,0-1 0,0 0 0,23-10 0,81-45 0,-116 57 0,33-21 0,-35 22 0,0 1 0,-1-1 0,1 1 0,0-1 0,0 0 0,-1 1 0,1-1 0,0 0 0,-1 1 0,1-1 0,0 0 0,-1 0 0,1 1 0,-1-1 0,1 0 0,-1 0 0,0 0 0,1 0 0,-1 0 0,0 0 0,0 0 0,1 0 0,-1 0 0,0 0 0,0 0 0,0 0 0,0 0 0,0 0 0,-1 1 0,1-1 0,0 0 0,0 0 0,-1 0 0,1 0 0,0 0 0,-1 0 0,0-1 0,1 2 0,-1 0 0,1-1 0,-1 1 0,0 0 0,1 0 0,-1 0 0,1 0 0,-1-1 0,1 1 0,-1 0 0,0 0 0,1 0 0,-1 0 0,0 0 0,1 0 0,-1 0 0,1 1 0,-1-1 0,0 0 0,1 0 0,-1 0 0,1 1 0,-1-1 0,1 0 0,-1 0 0,1 1 0,-1-1 0,1 0 0,-1 1 0,1-1 0,-1 1 0,1-1 0,0 1 0,-1-1 0,1 1 0,0-1 0,-1 1 0,1-1 0,-1 2 0,-14 22 0,9-9 69,0 0-1,0 1 0,1 0 0,-4 28 1,4-7-923,-1 38 1,6-60-5973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6:47.461"/>
    </inkml:context>
    <inkml:brush xml:id="br0">
      <inkml:brushProperty name="width" value="0.05" units="cm"/>
      <inkml:brushProperty name="height" value="0.05" units="cm"/>
      <inkml:brushProperty name="color" value="#FF0066"/>
    </inkml:brush>
  </inkml:definitions>
  <inkml:trace contextRef="#ctx0" brushRef="#br0">0 1 24575,'719'72'-1083,"3"-58"-263,-589-14 1297,1730 1-1731,-928-3-322,-798 1 271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6:54.029"/>
    </inkml:context>
    <inkml:brush xml:id="br0">
      <inkml:brushProperty name="width" value="0.05" units="cm"/>
      <inkml:brushProperty name="height" value="0.05" units="cm"/>
      <inkml:brushProperty name="color" value="#FF0066"/>
    </inkml:brush>
  </inkml:definitions>
  <inkml:trace contextRef="#ctx0" brushRef="#br0">0 1 24575,'99'0'0,"380"10"0,282 16-681,4-26-379,-377-2 849,-295 2 163,252 3 77,-239 3-644,129 24 1,-201-24-4377</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6.115"/>
    </inkml:context>
    <inkml:brush xml:id="br0">
      <inkml:brushProperty name="width" value="0.05" units="cm"/>
      <inkml:brushProperty name="height" value="0.05" units="cm"/>
      <inkml:brushProperty name="color" value="#FF0066"/>
    </inkml:brush>
  </inkml:definitions>
  <inkml:trace contextRef="#ctx0" brushRef="#br0">0 201 24575,'12'-1'0,"-1"0"0,1-1 0,-1-1 0,19-6 0,5-1 0,158-39 0,92-20 0,-245 61 0,-37 8 0,-4 1 0,-22 6 0,-357 83 0,192-54 0,164-29 0,17-4 0,17-6 0,164-46 0,205-29 0,-206 46 0,21 2 0,-396 78 0,-292 53 0,473-100 0,21-1 0,0 0 0,0 0 0,0 0 0,0 0 0,0 0 0,0 0 0,1 0 0,-1 0 0,0 0 0,0 0 0,0 0 0,0 0 0,0 0 0,0-1 0,0 1 0,0 0 0,0 0 0,0 0 0,0 0 0,0 0 0,1 0 0,-1 0 0,0 0 0,0 0 0,0 0 0,0 0 0,0-1 0,0 1 0,0 0 0,0 0 0,0 0 0,0 0 0,0 0 0,0 0 0,0 0 0,0 0 0,0 0 0,0-1 0,0 1 0,0 0 0,0 0 0,0 0 0,0 0 0,0 0 0,0 0 0,0 0 0,0 0 0,0 0 0,0 0 0,-1-1 0,1 1 0,0 0 0,0 0 0,0 0 0,0 0 0,0 0 0,0 0 0,0 0 0,0 0 0,0 0 0,0 0 0,0 0 0,-1 0 0,1 0 0,0 0 0,0 0 0,0 0 0,34-14 0,320-74 0,-214 62 0,-140 26 0,0 0 0,0 0 0,0 0 0,0 0 0,0 0 0,0 0 0,0 0 0,0 0 0,0 0 0,0 0 0,0 0 0,0 0 0,0 1 0,0-1 0,0 0 0,0 0 0,0 0 0,0 0 0,0 0 0,1 0 0,-1 0 0,0 0 0,0 0 0,0 0 0,0 0 0,0 0 0,0 0 0,0 0 0,0 0 0,0 0 0,0 0 0,0 0 0,0 0 0,-9 4 0,-15 4 0,-357 97 0,358-100 0,79-26 0,4 5 91,238-52-1547,-264 64-5370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1.972"/>
    </inkml:context>
    <inkml:brush xml:id="br0">
      <inkml:brushProperty name="width" value="0.05" units="cm"/>
      <inkml:brushProperty name="height" value="0.05" units="cm"/>
      <inkml:brushProperty name="color" value="#FF0066"/>
    </inkml:brush>
  </inkml:definitions>
  <inkml:trace contextRef="#ctx0" brushRef="#br0">0 1 24575,'11'1'0,"0"0"0,0 0 0,0 2 0,11 2 0,16 4 0,232 32 0,-82-13 0,548 50 0,-604-73 0,277 26 0,-394-29-227,0 1-1,0 1 1,-1 0-1,1 1 1,24 12-1,-18-5-6598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2.707"/>
    </inkml:context>
    <inkml:brush xml:id="br0">
      <inkml:brushProperty name="width" value="0.05" units="cm"/>
      <inkml:brushProperty name="height" value="0.05" units="cm"/>
      <inkml:brushProperty name="color" value="#FF0066"/>
    </inkml:brush>
  </inkml:definitions>
  <inkml:trace contextRef="#ctx0" brushRef="#br0">220 14 24575,'1'-1'0,"0"0"0,0 0 0,0 0 0,0 0 0,0 0 0,1 1 0,-1-1 0,0 0 0,0 1 0,0-1 0,1 1 0,-1 0 0,0-1 0,1 1 0,-1 0 0,0 0 0,1-1 0,2 2 0,-2-2 0,12 0 0,-1 0 0,1 1 0,-1 0 0,1 1 0,18 4 0,69 21 0,-51-12 0,5 0 0,12 2 0,-1 3 0,73 32 0,-137-50 0,32 19 0,-33-20 0,-1 0 0,1 0 0,0 1 0,-1-1 0,1 0 0,-1 1 0,1-1 0,-1 0 0,0 1 0,1-1 0,-1 1 0,1-1 0,-1 1 0,0-1 0,1 1 0,-1-1 0,0 1 0,0-1 0,1 1 0,-1-1 0,0 1 0,0 0 0,0-1 0,0 1 0,0-1 0,0 1 0,0 0 0,0-1 0,0 1 0,0-1 0,0 1 0,0 0 0,0-1 0,0 1 0,0-1 0,-1 1 0,1-1 0,0 1 0,0 0 0,-1-1 0,1 1 0,0-1 0,-1 1 0,1-1 0,-1 0 0,1 1 0,0-1 0,-1 1 0,1-1 0,-1 0 0,1 1 0,-1-1 0,0 1 0,-9 3 0,0 0 0,0 0 0,0 0 0,-13 2 0,0-1 0,-342 90 0,205-55 0,-30 6-1365,128-33-5461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7.928"/>
    </inkml:context>
    <inkml:brush xml:id="br0">
      <inkml:brushProperty name="width" value="0.05" units="cm"/>
      <inkml:brushProperty name="height" value="0.05" units="cm"/>
      <inkml:brushProperty name="color" value="#FF0066"/>
    </inkml:brush>
  </inkml:definitions>
  <inkml:trace contextRef="#ctx0" brushRef="#br0">0 418 24575,'56'0'0,"-1"-3"0,103-18 0,-127 14 0,0-2 0,0-1 0,-1-1 0,-1-1 0,1-2 0,36-24 0,-11-1-341,-1-2 0,-2-3-1,90-98 1,-119 116-6485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8.299"/>
    </inkml:context>
    <inkml:brush xml:id="br0">
      <inkml:brushProperty name="width" value="0.05" units="cm"/>
      <inkml:brushProperty name="height" value="0.05" units="cm"/>
      <inkml:brushProperty name="color" value="#FF0066"/>
    </inkml:brush>
  </inkml:definitions>
  <inkml:trace contextRef="#ctx0" brushRef="#br0">53 1 24575,'-2'0'0,"0"0"0,0 0 0,0 0 0,0 0 0,0 0 0,-1 0 0,1 1 0,0-1 0,0 1 0,0 0 0,0-1 0,1 1 0,-1 0 0,0 0 0,0 0 0,0 0 0,1 1 0,-1-1 0,0 0 0,1 1 0,-1-1 0,1 1 0,0-1 0,-3 5 0,3-3 0,0 0 0,1 0 0,-1 0 0,1 0 0,-1 0 0,1 0 0,0 0 0,0 0 0,0 0 0,0 0 0,1 1 0,0-1 0,-1 0 0,1 0 0,0 0 0,2 3 0,35 88 0,-15-39 0,23 84 0,-32-77-341,-3 0 0,-3 1-1,0 124 1,-8-154-6485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9.041"/>
    </inkml:context>
    <inkml:brush xml:id="br0">
      <inkml:brushProperty name="width" value="0.05" units="cm"/>
      <inkml:brushProperty name="height" value="0.05" units="cm"/>
      <inkml:brushProperty name="color" value="#FF0066"/>
    </inkml:brush>
  </inkml:definitions>
  <inkml:trace contextRef="#ctx0" brushRef="#br0">254 149 24575,'0'0'0,"1"-1"0,0 1 0,0 0 0,-1-1 0,1 1 0,0-1 0,-1 1 0,1-1 0,0 0 0,-1 1 0,1-1 0,-1 0 0,1 1 0,-1-1 0,1 0 0,-1 0 0,1 1 0,-1-1 0,0 0 0,0 0 0,1 0 0,-1 1 0,0-1 0,0 0 0,0 0 0,0 0 0,0-1 0,0 2 0,0-1 0,1 0 0,-1 1 0,0-1 0,0 1 0,0-1 0,0 1 0,0-1 0,0 1 0,0-1 0,-1 1 0,1-1 0,0 1 0,0-1 0,0 1 0,0-1 0,-1 1 0,1-1 0,0 1 0,0 0 0,-1-1 0,1 1 0,0-1 0,-1 1 0,1 0 0,-1-1 0,1 1 0,0 0 0,-1-1 0,1 1 0,-1 0 0,1 0 0,-1-1 0,1 1 0,-1 0 0,1 0 0,-1 0 0,1 0 0,-1 0 0,1 0 0,-1-1 0,1 1 0,-1 0 0,1 1 0,-1-1 0,1 0 0,-1 0 0,1 0 0,-1 0 0,0 0 0,-6 3 0,0 0 0,0 1 0,0-1 0,0 2 0,0-1 0,1 0 0,0 1 0,0 0 0,-9 10 0,-4 7 0,-20 28 0,16-17 0,-26 49 0,41-66 0,1-1 0,1 1 0,0 1 0,1-1 0,-6 32 0,11-45 0,-1 0 0,1 0 0,0 1 0,-1-1 0,2 0 0,-1 0 0,0 0 0,1 1 0,-1-1 0,1 0 0,0 0 0,0 0 0,0 0 0,0 0 0,1 0 0,-1 0 0,1-1 0,0 1 0,0 0 0,0-1 0,0 1 0,0-1 0,4 3 0,-3-2 0,1-1 0,0-1 0,-1 1 0,1 0 0,0-1 0,0 0 0,0 0 0,0 0 0,0-1 0,0 1 0,0-1 0,1 0 0,-1 0 0,0 0 0,0 0 0,0-1 0,7-2 0,4-1 0,-1-1 0,-1 0 0,1-1 0,-1-1 0,0 0 0,0-1 0,-1-1 0,0 1 0,0-2 0,-1 0 0,18-20 0,-21 20 0,1-1 0,-1 1 0,-1-1 0,0-1 0,0 0 0,-1 0 0,-1 0 0,0 0 0,-1-1 0,0 0 0,-1 0 0,0 0 0,1-17 0,-4 26 0,0-1 0,0 1 0,0 0 0,-1-1 0,1 1 0,-1 0 0,0-1 0,0 1 0,-1 0 0,1 0 0,-1 0 0,0 0 0,0 0 0,0 1 0,-1-1 0,1 1 0,-1-1 0,0 1 0,0 0 0,0 0 0,-1 0 0,1 0 0,-7-4 0,4 4 0,0 1 0,0-1 0,0 1 0,0 0 0,-1 0 0,1 1 0,-1 0 0,1 0 0,-1 1 0,1-1 0,-1 2 0,1-1 0,-1 0 0,1 1 0,-9 3 0,13-4 0,0 1 0,-1-1 0,1 1 0,0 0 0,0 0 0,1 0 0,-1 0 0,0 0 0,0 0 0,0 0 0,1 0 0,-1 1 0,0-1 0,1 1 0,0 0 0,-1-1 0,0 3 0,1-4 0,1 1 0,0-1 0,0 1 0,0-1 0,0 1 0,0-1 0,-1 1 0,1 0 0,0-1 0,0 1 0,0-1 0,0 1 0,1-1 0,-1 1 0,0-1 0,0 1 0,0-1 0,0 1 0,1-1 0,-1 1 0,0-1 0,0 1 0,1-1 0,-1 1 0,1-1 0,0 2 0,0-1 0,1 0 0,-1 0 0,1 0 0,-1 0 0,1-1 0,-1 1 0,1 0 0,0-1 0,-1 1 0,4 0 0,16 3 0,0-2 0,0 0 0,0-1 0,0-1 0,38-5 0,103-27 0,-127 23 0,0-1 0,-1-1 0,0-2 0,-1-2 0,41-24 0,-57 24 0,-18 9 0,-10 7 0,4 1 0,0 1 0,0-1 0,0 1 0,1 0 0,-1 1 0,1 0 0,0 0 0,0 0 0,0 1 0,0-1 0,1 1 0,0 1 0,0-1 0,0 1 0,1 0 0,-4 6 0,5-7 0,1 1 0,-1-1 0,2 0 0,-1 1 0,0 0 0,1-1 0,0 1 0,0 0 0,1 0 0,0 0 0,0-1 0,0 1 0,1 0 0,-1 0 0,1 0 0,1-1 0,-1 1 0,1-1 0,0 1 0,5 8 0,-1-3 0,0 0 0,1-1 0,1 0 0,-1-1 0,2 1 0,-1-1 0,1-1 0,1 0 0,-1 0 0,1-1 0,0 0 0,1-1 0,17 8 0,-22-11 0,0 0 0,0-1 0,0 0 0,0 0 0,1-1 0,-1 0 0,1 0 0,-1 0 0,1-1 0,-1 0 0,1 0 0,-1 0 0,1-1 0,-1 0 0,0-1 0,1 1 0,-1-1 0,0 0 0,0-1 0,0 1 0,0-1 0,-1 0 0,1-1 0,-1 0 0,1 1 0,-1-2 0,4-4 0,-4 4 0,-1 0 0,0-1 0,0 1 0,-1-1 0,1 0 0,-1 0 0,-1 0 0,1 0 0,-1-1 0,0 1 0,-1-1 0,1 1 0,-1-1 0,0 0 0,-1 1 0,0-1 0,0 0 0,0 0 0,-1 1 0,0-1 0,0 0 0,-1 1 0,0-1 0,0 1 0,-3-7 0,-1 0 0,0 0 0,-1 1 0,0 0 0,-1 0 0,0 0 0,-1 1 0,0 0 0,-1 0 0,0 1 0,-21-16 0,18 17 69,0 1-1,-1 0 0,1 1 0,-24-9 1,33 15-144,0-1 1,0 1 0,1 0 0,-1 0 0,0 0-1,0 1 1,0-1 0,0 1 0,0 0 0,0 0-1,0 1 1,0-1 0,0 1 0,0-1 0,0 1-1,0 1 1,0-1 0,1 0 0,-1 1 0,0 0-1,1 0 1,-6 4 0,0 4-6752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9.404"/>
    </inkml:context>
    <inkml:brush xml:id="br0">
      <inkml:brushProperty name="width" value="0.05" units="cm"/>
      <inkml:brushProperty name="height" value="0.05" units="cm"/>
      <inkml:brushProperty name="color" value="#FF0066"/>
    </inkml:brush>
  </inkml:definitions>
  <inkml:trace contextRef="#ctx0" brushRef="#br0">14 12 24575,'-3'-3'0,"-3"-4"0,1 6 0,8 7 0,6 10 0,8 10 0,5 9 0,6 10 0,7 7 0,2 5 0,-1 4 0,-2 4 0,-4-1 0,-3-2 0,-7-4 0,-4-6 0,-5-6 0,-4-10-8191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39.791"/>
    </inkml:context>
    <inkml:brush xml:id="br0">
      <inkml:brushProperty name="width" value="0.05" units="cm"/>
      <inkml:brushProperty name="height" value="0.05" units="cm"/>
      <inkml:brushProperty name="color" value="#FF0066"/>
    </inkml:brush>
  </inkml:definitions>
  <inkml:trace contextRef="#ctx0" brushRef="#br0">337 133 24575,'5'-38'0,"-4"31"0,1-1 0,-1 1 0,0-1 0,-1 0 0,0 1 0,-2-14 0,2 20 0,0-1 0,-1 1 0,1-1 0,-1 1 0,1-1 0,-1 1 0,0 0 0,0 0 0,0-1 0,1 1 0,-1 0 0,0 0 0,-1 0 0,1 0 0,0 0 0,-1-1 0,-1 1 0,1 0 0,0 0 0,0 0 0,-1 0 0,1 1 0,-1-1 0,1 1 0,-1-1 0,1 1 0,-1 0 0,1 0 0,-5 1 0,-6 0 0,0 2 0,1 0 0,-1 0 0,-22 10 0,-47 26 0,66-31 0,-26 19 0,37-23 0,0 0 0,0 1 0,0-1 0,1 1 0,-1 0 0,1 0 0,-7 12 0,10-15 0,1-1 0,-1 1 0,0 0 0,1 0 0,-1 0 0,1-1 0,0 1 0,0 0 0,0 0 0,0 0 0,0 0 0,0 0 0,0 0 0,0 0 0,1-1 0,-1 1 0,1 0 0,-1 0 0,1 0 0,0-1 0,0 1 0,0 0 0,0-1 0,0 1 0,0-1 0,0 1 0,0-1 0,1 1 0,-1-1 0,0 0 0,1 0 0,-1 0 0,3 1 0,5 5 0,1-1 0,0-1 0,0 0 0,13 5 0,101 29 0,-11-3 0,-94-29 0,0 1 0,-1 1 0,29 19 0,-43-25 0,0-1 0,0 1 0,-1 0 0,1 1 0,-1-1 0,0 1 0,0-1 0,0 1 0,4 7 0,-6-9 0,-1 0 0,1 0 0,-1-1 0,1 1 0,-1 0 0,1 0 0,-1 0 0,0 0 0,0-1 0,0 1 0,0 0 0,0 0 0,-1 0 0,1 0 0,0-1 0,-1 1 0,1 0 0,-1 0 0,0 0 0,0-1 0,1 1 0,-1-1 0,0 1 0,-1 0 0,1-1 0,-2 3 0,-5 3 0,0 0 0,0-1 0,0 1 0,-1-2 0,0 1 0,0-1 0,-16 6 0,-73 23 0,91-32 0,-59 16-682,-88 12-1,89-21-6143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2:42.407"/>
    </inkml:context>
    <inkml:brush xml:id="br0">
      <inkml:brushProperty name="width" value="0.05" units="cm"/>
      <inkml:brushProperty name="height" value="0.05" units="cm"/>
      <inkml:brushProperty name="color" value="#FF0066"/>
    </inkml:brush>
  </inkml:definitions>
  <inkml:trace contextRef="#ctx0" brushRef="#br0">35 41 24575,'-5'-8'0,"-3"-7"0,1 3 0,1 6 0,2 8 0,2 5 0,0 5 0,2 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8.490"/>
    </inkml:context>
    <inkml:brush xml:id="br0">
      <inkml:brushProperty name="width" value="0.05" units="cm"/>
      <inkml:brushProperty name="height" value="0.05" units="cm"/>
      <inkml:brushProperty name="color" value="#FF0066"/>
    </inkml:brush>
  </inkml:definitions>
  <inkml:trace contextRef="#ctx0" brushRef="#br0">17 8 24575,'0'-3'0,"-3"-1"0,-1 4 0,1 3 0,0 6 0,1 3 0,1-1-8191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0.211"/>
    </inkml:context>
    <inkml:brush xml:id="br0">
      <inkml:brushProperty name="width" value="0.05" units="cm"/>
      <inkml:brushProperty name="height" value="0.05" units="cm"/>
      <inkml:brushProperty name="color" value="#FF0066"/>
    </inkml:brush>
  </inkml:definitions>
  <inkml:trace contextRef="#ctx0" brushRef="#br0">477 93 24575,'-1'-4'0,"0"1"0,-1 0 0,1 0 0,-1 0 0,1 0 0,-1 0 0,0 0 0,0 1 0,-1-1 0,1 1 0,-1-1 0,1 1 0,-1 0 0,1 0 0,-4-2 0,0 0 0,1-1 0,-1 0 0,-1 1 0,1 0 0,-1 0 0,0 0 0,0 1 0,0 0 0,0 1 0,0-1 0,-1 1 0,1 1 0,-1-1 0,1 1 0,-1 1 0,0-1 0,1 1 0,-1 1 0,1-1 0,-1 1 0,-14 4 0,8 1 0,0 0 0,0 2 0,0-1 0,1 2 0,0 0 0,1 0 0,0 1 0,1 1 0,-11 12 0,6-6 0,2 1 0,0 0 0,1 1 0,1 1 0,-15 33 0,20-37 0,1 1 0,1 0 0,0 0 0,1 0 0,0 0 0,2 1 0,0-1 0,1 28 0,1-38 0,1 0 0,0 1 0,0-1 0,1 0 0,0 0 0,0 0 0,0 0 0,1 0 0,0-1 0,0 1 0,1-1 0,0 0 0,0 0 0,1 0 0,-1 0 0,1-1 0,0 0 0,1 0 0,-1 0 0,1-1 0,0 0 0,0 0 0,8 4 0,-1-2 38,0-1 0,0-1 0,0 0 0,1-1 0,-1 0 0,1-1 0,-1 0 0,27-1 0,-13-2-465,0-1 0,0-2 1,39-10-1,8-8-6399</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0.557"/>
    </inkml:context>
    <inkml:brush xml:id="br0">
      <inkml:brushProperty name="width" value="0.05" units="cm"/>
      <inkml:brushProperty name="height" value="0.05" units="cm"/>
      <inkml:brushProperty name="color" value="#FF0066"/>
    </inkml:brush>
  </inkml:definitions>
  <inkml:trace contextRef="#ctx0" brushRef="#br0">38 396 24575,'-8'-11'0,"1"-1"0,1 0 0,-10-24 0,22 54 0,28 88 0,-24-62 0,-1 0 0,-3 0 0,-1 1 0,-3 77 0,-14-171 0,-19-215 0,25 180 0,6-97 0,0 178 0,8-73 0,-7 68 0,1 0 0,0 0 0,0 1 0,1-1 0,0 0 0,0 1 0,6-8 0,-9 13 0,1 1 0,0 0 0,0-1 0,0 1 0,0 0 0,0 0 0,0-1 0,0 1 0,0 0 0,1 0 0,-1 0 0,0 1 0,1-1 0,-1 0 0,0 0 0,1 1 0,-1-1 0,1 1 0,-1-1 0,1 1 0,-1-1 0,1 1 0,0 0 0,1 0 0,0 1 0,0-1 0,-1 1 0,1 0 0,-1 0 0,1 0 0,-1 0 0,0 1 0,1-1 0,-1 1 0,0-1 0,0 1 0,0 0 0,2 2 0,6 7 0,0 1 0,-1 1 0,14 24 0,-22-36 0,18 35 0,-1 2 0,22 66 0,13 84 0,-51-179 0,9 37-455,-2 0 0,4 67 0,-11-81-6371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1.102"/>
    </inkml:context>
    <inkml:brush xml:id="br0">
      <inkml:brushProperty name="width" value="0.05" units="cm"/>
      <inkml:brushProperty name="height" value="0.05" units="cm"/>
      <inkml:brushProperty name="color" value="#FF0066"/>
    </inkml:brush>
  </inkml:definitions>
  <inkml:trace contextRef="#ctx0" brushRef="#br0">54 577 24575,'-5'-5'0,"-2"-1"0,1-1 0,0 0 0,0 0 0,0 0 0,-6-12 0,11 17 0,0 1 0,0-1 0,1 0 0,-1 0 0,1 0 0,-1 1 0,1-1 0,-1 0 0,1 0 0,0 0 0,0 0 0,0 0 0,0 0 0,0 0 0,1 0 0,-1 0 0,1 1 0,-1-1 0,1 0 0,-1 0 0,1 0 0,0 1 0,0-1 0,0 0 0,0 1 0,0-1 0,0 1 0,1-1 0,-1 1 0,0 0 0,1-1 0,2-1 0,6-4 0,2-1 0,-1 1 0,1 1 0,0 0 0,15-5 0,69-19 0,-57 19 0,1-1 0,15-4 0,78-33 0,-130 48 0,0-1 0,0 1 0,-1-1 0,1 1 0,0-1 0,-1 0 0,0 0 0,1 0 0,-1 0 0,0-1 0,0 1 0,0-1 0,0 1 0,2-5 0,-4 6 0,1-1 0,-1 1 0,0-1 0,0 1 0,0-1 0,0 0 0,0 1 0,0-1 0,0 0 0,0 1 0,0-1 0,-1 1 0,1-1 0,-1 1 0,1-1 0,-1 1 0,0-1 0,1 1 0,-1-1 0,0 1 0,0 0 0,0-1 0,0 1 0,0 0 0,-1 0 0,1 0 0,0 0 0,-3-2 0,3 2 0,-1-1 0,1 1 0,-1 0 0,1 0 0,-1 0 0,0 0 0,1 0 0,-1 1 0,0-1 0,1 0 0,-1 1 0,0-1 0,0 1 0,0-1 0,-2 1 0,3 0 0,0 1 0,0-1 0,0 1 0,1-1 0,-1 1 0,0-1 0,0 1 0,1-1 0,-1 1 0,0-1 0,1 1 0,-1 0 0,0 0 0,1-1 0,-1 1 0,1 0 0,-1 0 0,1 0 0,0-1 0,-1 1 0,1 0 0,0 0 0,0 0 0,-1 0 0,1 0 0,0 0 0,0 0 0,0 0 0,0 0 0,0 0 0,0-1 0,0 1 0,1 2 0,1 23 0,1 1 0,1 0 0,14 45 0,-4-18 0,6 31 0,-2-16 0,-3 1 0,7 91 0,-33-263 0,-35-149 0,21 136 0,-9-124 0,33 230 0,1 0 0,0 0 0,0 0 0,1 0 0,0-1 0,1 1 0,3-12 0,-4 19 0,0 0 0,-1 1 0,1-1 0,0 0 0,0 0 0,0 1 0,0-1 0,1 0 0,-1 1 0,0-1 0,1 1 0,-1 0 0,1-1 0,-1 1 0,1 0 0,-1 0 0,1 0 0,0 0 0,0 0 0,0 0 0,-1 1 0,1-1 0,0 1 0,0-1 0,0 1 0,0 0 0,0-1 0,0 1 0,0 0 0,0 0 0,0 1 0,0-1 0,0 0 0,0 1 0,0-1 0,0 1 0,0-1 0,0 1 0,-1 0 0,3 1 0,8 4 0,-1 0 0,1 1 0,-1 0 0,0 1 0,-1 0 0,0 1 0,0 0 0,-1 1 0,0 0 0,-1 0 0,0 1 0,-1 0 0,0 0 0,0 1 0,-1-1 0,-1 2 0,0-1 0,-1 0 0,0 1 0,-1 0 0,3 25 0,-6-30 29,0 0-1,0-1 1,-1 1-1,0-1 0,-1 1 1,0-1-1,0 1 1,-1-1-1,1 0 1,-2 0-1,-4 9 1,0-4-314,0-1 1,0-1-1,0 0 1,-2 0-1,-15 14 1,5-8-6542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1.736"/>
    </inkml:context>
    <inkml:brush xml:id="br0">
      <inkml:brushProperty name="width" value="0.05" units="cm"/>
      <inkml:brushProperty name="height" value="0.05" units="cm"/>
      <inkml:brushProperty name="color" value="#FF0066"/>
    </inkml:brush>
  </inkml:definitions>
  <inkml:trace contextRef="#ctx0" brushRef="#br0">16 372 24575,'0'-6'0,"-1"0"0,-1 0 0,1 0 0,-4-9 0,-1-4 0,6 63 0,63 470 0,-58-494 0,-5-20 0,1 0 0,-1 0 0,0 0 0,0 0 0,1 0 0,-1 0 0,0 0 0,0-1 0,0 1 0,1 0 0,-1 0 0,0 0 0,0 0 0,0 0 0,1-1 0,-1 1 0,0 0 0,0 0 0,0 0 0,0 0 0,0-1 0,1 1 0,-1 0 0,0 0 0,0-1 0,0 1 0,0 0 0,0 0 0,0-1 0,0 1 0,0 0 0,0 0 0,0 0 0,0-1 0,0 1 0,0-1 0,6-39 0,8-311 0,-11 237 0,-3 45 0,-1 36 0,2 0 0,1 0 0,10-53 0,-12 84 0,1 1 0,-1-1 0,0 1 0,1-1 0,-1 1 0,1-1 0,0 1 0,-1-1 0,1 1 0,0 0 0,0-1 0,0 1 0,0 0 0,2-2 0,-2 3 0,-1 0 0,0-1 0,1 1 0,-1 0 0,1 0 0,-1 0 0,1 0 0,-1 0 0,1 0 0,-1 0 0,1 0 0,-1 0 0,1 0 0,-1 0 0,1 1 0,-1-1 0,1 0 0,-1 0 0,1 0 0,-1 1 0,0-1 0,1 0 0,-1 0 0,1 1 0,-1-1 0,0 0 0,1 1 0,-1-1 0,1 1 0,2 3 0,0 1 0,0 0 0,0 0 0,0-1 0,-1 2 0,3 7 0,15 56 0,16 95 0,-13-47 0,-23-116 0,0 1 0,0-1 0,1 0 0,-1 1 0,1-1 0,-1 0 0,0 1 0,1-1 0,0 0 0,-1 1 0,1-1 0,0 0 0,0 0 0,1 2 0,-2-3 0,1-1 0,-1 1 0,1 0 0,-1 0 0,0 0 0,1-1 0,-1 1 0,0 0 0,1-1 0,-1 1 0,0 0 0,1-1 0,-1 1 0,0 0 0,0-1 0,1 1 0,-1 0 0,0-1 0,0 1 0,0-1 0,1 1 0,-1-1 0,0 1 0,0 0 0,0-1 0,0 1 0,0-1 0,9-48 0,-9 47 0,7-60 0,19-114 0,-20 145 0,1 1 0,2 0 0,20-46 0,-26 70 0,-1 0 0,2 1 0,-1-1 0,1 1 0,6-8 0,-9 12 0,0 0 0,0 0 0,0 0 0,0 0 0,0 0 0,0 0 0,1 0 0,-1 1 0,0-1 0,0 0 0,1 1 0,-1-1 0,0 1 0,1-1 0,-1 1 0,1 0 0,-1 0 0,0 0 0,1 0 0,-1-1 0,1 2 0,-1-1 0,1 0 0,-1 0 0,0 0 0,1 1 0,-1-1 0,0 1 0,1-1 0,1 2 0,3 2 0,-2 1 0,1-1 0,0 1 0,-1 0 0,0 0 0,0 0 0,-1 1 0,1 0 0,-1-1 0,0 1 0,3 10 0,13 31 112,-2 1 0,19 92 0,5 105-1283,-36-209 641,5 41-6296</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7:09.509"/>
    </inkml:context>
    <inkml:brush xml:id="br0">
      <inkml:brushProperty name="width" value="0.05" units="cm"/>
      <inkml:brushProperty name="height" value="0.05" units="cm"/>
      <inkml:brushProperty name="color" value="#FF0066"/>
    </inkml:brush>
  </inkml:definitions>
  <inkml:trace contextRef="#ctx0" brushRef="#br0">1 19 24575,'0'-1'0,"0"0"0,1 1 0,-1-1 0,0 0 0,1 1 0,-1-1 0,1 1 0,-1-1 0,1 0 0,-1 1 0,1-1 0,-1 1 0,1-1 0,-1 1 0,1 0 0,0-1 0,-1 1 0,1-1 0,0 1 0,-1 0 0,1 0 0,0-1 0,-1 1 0,1 0 0,0 0 0,0 0 0,-1 0 0,2 0 0,26-3 0,-22 3 0,390-3 0,-216 5 0,-26-4 0,183 5 0,-65 29 0,-6-1 0,159-27 0,99 8 0,-86 10 0,2-22 0,-184-1 0,222 1-1365,-461 0-5461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7:12.297"/>
    </inkml:context>
    <inkml:brush xml:id="br0">
      <inkml:brushProperty name="width" value="0.05" units="cm"/>
      <inkml:brushProperty name="height" value="0.05" units="cm"/>
      <inkml:brushProperty name="color" value="#FF0066"/>
    </inkml:brush>
  </inkml:definitions>
  <inkml:trace contextRef="#ctx0" brushRef="#br0">640 118 24575,'1'-4'0,"-1"0"0,-1 0 0,1 0 0,0 0 0,-1 0 0,0 0 0,0 0 0,0 0 0,-1 1 0,1-1 0,-1 0 0,0 1 0,0-1 0,0 1 0,0-1 0,-1 1 0,1 0 0,-1 0 0,-6-5 0,4 4 0,-1 1 0,0 0 0,0 0 0,-1 0 0,1 1 0,-1 0 0,1 0 0,-1 0 0,1 1 0,-1 0 0,-7 0 0,-36-4 0,-75-3 0,105 9 0,0 0 0,0 1 0,0 1 0,-27 7 0,32-6 0,0 1 0,0 1 0,-23 11 0,33-14 0,0 1 0,0-1 0,1 1 0,-1-1 0,1 1 0,-1 1 0,1-1 0,1 1 0,-1-1 0,1 1 0,-1 0 0,-4 10 0,-7 23 0,1 1 0,1 0 0,3 1 0,1 0 0,2 0 0,2 1 0,-1 78 0,6-100 0,0-5 0,0-1 0,5 28 0,-4-37 0,0 1 0,1 0 0,0-1 0,-1 1 0,2-1 0,-1 1 0,0-1 0,1 0 0,0 0 0,0 0 0,7 6 0,15 12 0,2-1 0,39 23 0,-11-7 0,-36-25 0,0-1 0,0-1 0,1-1 0,24 8 0,85 20 0,-80-29 0,0-1 0,0-3 0,1-2 0,71-5 0,-114 2 0,0 0 0,0 0 0,0-1 0,0 0 0,0 0 0,-1 0 0,1-1 0,-1 0 0,1-1 0,-1 1 0,0-1 0,0 0 0,-1-1 0,1 1 0,-1-1 0,0 0 0,0-1 0,5-7 0,-1-1 0,0 0 0,-1 0 0,-1-1 0,0 0 0,-1 0 0,8-31 0,-3 7 0,-5 19 0,-1 0 0,0-1 0,2-41 0,-6 53 0,0-33 0,-7-78 0,4 108 0,0-1 0,-1 1 0,-1 0 0,1-1 0,-2 1 0,0 1 0,0-1 0,-1 1 0,-1 0 0,-11-16 0,-26-35 0,30 41 0,-32-38 0,29 42-1365,2 1-5461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49.435"/>
    </inkml:context>
    <inkml:brush xml:id="br0">
      <inkml:brushProperty name="width" value="0.05" units="cm"/>
      <inkml:brushProperty name="height" value="0.05" units="cm"/>
      <inkml:brushProperty name="color" value="#FF0066"/>
    </inkml:brush>
  </inkml:definitions>
  <inkml:trace contextRef="#ctx0" brushRef="#br0">509 798 24575,'3'-8'0,"0"1"0,-1-1 0,1 0 0,-1-1 0,-1 1 0,1-16 0,-1-52 0,-1 76 0,-1-14 0,0 1 0,0 0 0,-1 0 0,-1 0 0,0 0 0,-1 0 0,-1 0 0,0 1 0,-11-22 0,12 29 0,0-1 0,0 1 0,0 0 0,0 0 0,-1 1 0,1-1 0,-1 1 0,-1 0 0,1 0 0,0 0 0,-1 1 0,0 0 0,0 0 0,0 0 0,0 1 0,0 0 0,0 0 0,-1 1 0,1 0 0,-1 0 0,-10-1 0,6 3 0,1 0 0,0 1 0,-1 0 0,1 0 0,0 1 0,0 0 0,1 1 0,-1 0 0,1 0 0,0 1 0,0 0 0,0 1 0,1 0 0,-1 1 0,2-1 0,-12 13 0,-1 2 0,1 2 0,1 0 0,1 1 0,-22 42 0,27-43 0,0 1 0,2 1 0,1 0 0,1 1 0,-8 43 0,13-56 0,2 0 0,0 0 0,0 1 0,1-1 0,1 0 0,0 0 0,0 0 0,2 0 0,0 0 0,0-1 0,1 1 0,0-1 0,10 18 0,-13-27 0,1 0 0,-1 0 0,1 0 0,0 0 0,0-1 0,1 1 0,-1-1 0,0 1 0,1-1 0,-1 0 0,1 1 0,0-1 0,0-1 0,0 1 0,0 0 0,0-1 0,0 0 0,0 1 0,1-1 0,-1 0 0,0-1 0,1 1 0,-1-1 0,0 1 0,1-1 0,-1 0 0,1 0 0,-1-1 0,1 1 0,-1-1 0,0 1 0,1-1 0,-1 0 0,5-3 0,2 0 0,0-2 0,0 1 0,-1-2 0,0 1 0,0-1 0,-1 0 0,0-1 0,0 0 0,11-15 0,1-6 0,0-1 0,-2 0 0,-2-2 0,-1 0 0,16-47 0,-7 1 0,17-101 0,-27 105 0,-3-1 0,-3 0 0,-5-148 0,-4 219 0,2-1 0,-2 0 0,1 0 0,-1 0 0,1-1 0,-1 1 0,-1 0 0,1 1 0,-1-1 0,0 0 0,0 0 0,-4-6 0,6 11 0,0-1 0,0 1 0,-1 0 0,1 0 0,0-1 0,0 1 0,-1 0 0,1 0 0,0-1 0,0 1 0,-1 0 0,1 0 0,0 0 0,-1 0 0,1-1 0,0 1 0,0 0 0,-1 0 0,1 0 0,0 0 0,-1 0 0,1 0 0,0 0 0,-1 0 0,1 0 0,0 0 0,-1 0 0,1 0 0,0 0 0,-1 0 0,1 0 0,0 1 0,-1-1 0,1 0 0,0 0 0,-1 0 0,1 0 0,0 1 0,0-1 0,-1 0 0,1 0 0,0 0 0,0 1 0,0-1 0,-1 0 0,1 0 0,0 1 0,0-1 0,-8 18 0,3 4 0,1 0 0,0 1 0,0 41 0,9 71 0,3-62-341,4 0 0,2-1-1,48 137 1,-51-177-6485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0.101"/>
    </inkml:context>
    <inkml:brush xml:id="br0">
      <inkml:brushProperty name="width" value="0.05" units="cm"/>
      <inkml:brushProperty name="height" value="0.05" units="cm"/>
      <inkml:brushProperty name="color" value="#FF0066"/>
    </inkml:brush>
  </inkml:definitions>
  <inkml:trace contextRef="#ctx0" brushRef="#br0">14 518 24575,'0'-6'0,"0"1"0,0 0 0,1-1 0,-1 1 0,1 0 0,0 0 0,1 0 0,-1 0 0,3-5 0,-2 7 0,0 0 0,0 0 0,0 1 0,0-1 0,1 1 0,-1-1 0,1 1 0,0 0 0,-1 0 0,1 0 0,0 0 0,0 1 0,0-1 0,0 1 0,5-1 0,30-11 0,-23 8 0,0 0 0,0 0 0,-1-1 0,26-16 0,-37 20 0,1 0 0,-1-1 0,0 0 0,0 1 0,0-1 0,-1 0 0,1-1 0,-1 1 0,0 0 0,0-1 0,0 1 0,0-1 0,0 0 0,-1 0 0,0 1 0,1-1 0,-1 0 0,-1 0 0,1 0 0,-1 0 0,1 0 0,-1 0 0,0 0 0,-1-5 0,-1 1 0,1 1 0,-1-1 0,-1 0 0,1 1 0,-1-1 0,-1 1 0,1 0 0,-1 0 0,-1 0 0,1 1 0,-1 0 0,0-1 0,-1 1 0,1 1 0,-1-1 0,-12-8 0,15 12 0,0 0 0,0 0 0,0 0 0,0 1 0,-1-1 0,1 1 0,-1-1 0,1 1 0,-1 0 0,1 1 0,-1-1 0,0 1 0,1-1 0,-1 1 0,0 0 0,1 0 0,-1 1 0,0-1 0,1 1 0,-1 0 0,0 0 0,1 0 0,-1 0 0,1 0 0,0 1 0,-1 0 0,1-1 0,0 1 0,0 1 0,0-1 0,0 0 0,1 1 0,-1-1 0,1 1 0,-1 0 0,1 0 0,-3 5 0,-2 2 0,2 1 0,0-1 0,0 1 0,1 0 0,0 0 0,1 0 0,0 1 0,0-1 0,0 14 0,1 1 0,1-1 0,1 1 0,5 29 0,-3-39 0,0 1 0,2-1 0,0 0 0,1-1 0,0 1 0,1-1 0,1 0 0,11 17 0,-16-27 0,1 0 0,0-1 0,1 1 0,-1-1 0,1 0 0,0 0 0,0 0 0,1-1 0,-1 1 0,0-1 0,1 0 0,0-1 0,0 1 0,0-1 0,0 0 0,0 0 0,1 0 0,-1-1 0,0 1 0,1-2 0,-1 1 0,1 0 0,-1-1 0,1 0 0,-1 0 0,1-1 0,9-1 0,-8 0 0,1 0 0,0-1 0,-1 0 0,1 0 0,-1 0 0,0-1 0,0 0 0,0-1 0,-1 1 0,1-1 0,-1-1 0,8-8 0,-7 5 0,0 0 0,0 0 0,-1-1 0,-1 0 0,1-1 0,-1 1 0,6-22 0,-5 6 0,0-2 0,-2 1 0,-1 0 0,-1-1 0,-1 0 0,-4-40 0,-21-77 0,24 145 0,0 0 0,0 0 0,0 0 0,0 0 0,0 0 0,0 0 0,0 0 0,0 0 0,0 0 0,0 0 0,0-1 0,0 1 0,0 0 0,0 0 0,0 0 0,0 0 0,0 0 0,0 0 0,0 0 0,0 0 0,0 0 0,0-1 0,0 1 0,0 0 0,0 0 0,0 0 0,0 0 0,0 0 0,0 0 0,0 0 0,0 0 0,0 0 0,0-1 0,0 1 0,0 0 0,0 0 0,0 0 0,0 0 0,0 0 0,0 0 0,0 0 0,0 0 0,1 0 0,-1 0 0,0 0 0,0 0 0,0 0 0,0 0 0,0 0 0,0 0 0,0 0 0,0-1 0,0 1 0,1 0 0,-1 0 0,0 0 0,0 0 0,0 0 0,0 0 0,0 0 0,0 1 0,0-1 0,0 0 0,0 0 0,1 0 0,-1 0 0,0 0 0,7 8 0,9 20 0,-14-24 0,25 48 0,31 52 0,-47-87 0,0-1 0,1-1 0,1 0 0,14 14 0,-24-27 0,-1 1 0,1-1 0,0 0 0,0 0 0,0 0 0,0 0 0,0 0 0,0 0 0,0-1 0,1 0 0,-1 1 0,1-1 0,-1 0 0,1-1 0,-1 1 0,1-1 0,-1 0 0,6 0 0,-5 0 0,-1-1 0,0-1 0,0 1 0,1 0 0,-1-1 0,0 1 0,-1-1 0,1 0 0,0 0 0,0 0 0,-1 0 0,1-1 0,-1 1 0,0-1 0,0 1 0,0-1 0,0 0 0,0 0 0,2-5 0,2-6 0,0 0 0,-1 1 0,0-2 0,-2 1 0,1 0 0,-2-1 0,2-17 0,-3-109 0,-1 101 0,-3-34-1365,3 82-5461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0.872"/>
    </inkml:context>
    <inkml:brush xml:id="br0">
      <inkml:brushProperty name="width" value="0.05" units="cm"/>
      <inkml:brushProperty name="height" value="0.05" units="cm"/>
      <inkml:brushProperty name="color" value="#FF0066"/>
    </inkml:brush>
  </inkml:definitions>
  <inkml:trace contextRef="#ctx0" brushRef="#br0">64 698 24575,'0'-2'0,"-1"-1"0,1 1 0,0-1 0,0 0 0,1 1 0,-1-1 0,0 0 0,1 1 0,0-1 0,-1 1 0,1-1 0,0 1 0,0 0 0,1-1 0,-1 1 0,0 0 0,1 0 0,-1-1 0,1 1 0,0 0 0,0 1 0,0-1 0,0 0 0,0 1 0,0-1 0,0 1 0,0-1 0,1 1 0,-1 0 0,0 0 0,1 0 0,-1 0 0,1 0 0,-1 1 0,1-1 0,0 1 0,-1 0 0,1 0 0,4 0 0,24 0 0,-20 0 0,1 0 0,-1 0 0,0-1 0,1-1 0,15-3 0,-25 4 0,0 0 0,0 1 0,1-1 0,-1 0 0,0-1 0,-1 1 0,1 0 0,0 0 0,0-1 0,0 1 0,-1-1 0,1 0 0,-1 1 0,1-1 0,-1 0 0,0 0 0,0 0 0,1 0 0,-2 0 0,1 0 0,0 0 0,0 0 0,0 0 0,-1-1 0,0 1 0,1 0 0,-1 0 0,0-1 0,0 1 0,0 0 0,0-1 0,-1-3 0,0 0 0,-1 0 0,0 0 0,0 0 0,0 0 0,-1 0 0,0 1 0,0-1 0,0 1 0,-1 0 0,1 0 0,-1 0 0,-1 0 0,1 1 0,-9-7 0,5 4 0,0 0 0,-1 1 0,0 1 0,0-1 0,-1 1 0,1 1 0,-20-7 0,25 10 0,1 0 0,-1 0 0,0 0 0,0 1 0,0-1 0,0 1 0,0 0 0,0 0 0,0 0 0,0 1 0,0 0 0,0-1 0,0 1 0,0 0 0,1 1 0,-1-1 0,0 1 0,1 0 0,-1 0 0,1 0 0,0 0 0,-1 0 0,1 1 0,0 0 0,0-1 0,1 1 0,-1 0 0,1 0 0,-1 1 0,1-1 0,-2 5 0,-1 1 0,2 0 0,-1 0 0,1 0 0,1 1 0,0-1 0,0 1 0,1-1 0,0 1 0,0 0 0,1-1 0,3 20 0,0-9 0,1-1 0,1 0 0,0 0 0,2 0 0,0-1 0,11 20 0,-13-28 0,0 0 0,2-1 0,-1 0 0,1 0 0,0 0 0,1-1 0,0 0 0,0-1 0,1 0 0,0 0 0,0-1 0,13 7 0,-17-10 0,0-1 0,1 0 0,-1 0 0,1-1 0,-1 1 0,1-1 0,0 0 0,-1-1 0,1 1 0,0-1 0,-1-1 0,1 1 0,0-1 0,9-2 0,-8 1 0,1-1 0,0 0 0,-1-1 0,1 0 0,-1 0 0,0 0 0,0-1 0,-1 0 0,8-7 0,1-4 0,-1 0 0,-1-1 0,0 0 0,-1-1 0,-1-1 0,17-36 0,-17 28 0,13-43 0,-21 58 0,-1 1 0,0-1 0,0 0 0,-1 0 0,-1 0 0,-1-18 0,1 26 0,-1 1 0,1-1 0,-1 1 0,0 0 0,-1-1 0,1 1 0,0 0 0,-1 0 0,0 0 0,0 0 0,0 0 0,0 0 0,0 0 0,0 1 0,-1-1 0,1 1 0,-1 0 0,0-1 0,-5-2 0,7 4 0,0 0 0,-1 0 0,1-1 0,0 1 0,0 0 0,0-1 0,0 1 0,0-1 0,1 1 0,-1-1 0,0 1 0,1-1 0,-1 1 0,1-1 0,-1 0 0,1 1 0,0-1 0,0-2 0,1-36 0,0 23 0,0-24 0,-2 1 0,-2-1 0,-2 1 0,-2 0 0,-22-75 0,26 111 0,2 12 0,2 17 0,18 123 0,42 158 0,-21-120 0,-39-177 15,1 5-168,1 0-1,0 0 1,1 0 0,0 0-1,1-1 1,1 0 0,0 0-1,8 13 1,-1-12-6673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1.685"/>
    </inkml:context>
    <inkml:brush xml:id="br0">
      <inkml:brushProperty name="width" value="0.05" units="cm"/>
      <inkml:brushProperty name="height" value="0.05" units="cm"/>
      <inkml:brushProperty name="color" value="#FF0066"/>
    </inkml:brush>
  </inkml:definitions>
  <inkml:trace contextRef="#ctx0" brushRef="#br0">120 240 24575,'-5'1'0,"1"0"0,-1 0 0,1 1 0,-1-1 0,1 1 0,-1 0 0,1 1 0,0-1 0,-7 7 0,-2-1 0,9-6 0,0 0 0,0 1 0,1 0 0,-1-1 0,1 1 0,0 0 0,0 0 0,0 1 0,0-1 0,0 1 0,1-1 0,0 1 0,-1 0 0,1 0 0,1 0 0,-1 0 0,1 0 0,-1 0 0,1 1 0,0-1 0,1 0 0,-1 1 0,1-1 0,0 1 0,0-1 0,0 0 0,1 1 0,-1-1 0,1 0 0,0 1 0,0-1 0,4 8 0,0 1 0,1 0 0,1-1 0,0 0 0,0 0 0,1-1 0,1 0 0,11 11 0,-16-17 0,1 0 0,0 0 0,0-1 0,0 0 0,1 0 0,-1-1 0,1 1 0,0-1 0,0 0 0,0-1 0,1 1 0,-1-1 0,0-1 0,1 1 0,0-1 0,11 1 0,-15-2 0,-1-1 0,1 1 0,0 0 0,-1-1 0,1 0 0,-1 1 0,1-1 0,-1 0 0,0 0 0,1-1 0,-1 1 0,0 0 0,0-1 0,0 1 0,0-1 0,0 0 0,0 0 0,0 0 0,-1 0 0,1 0 0,-1 0 0,1 0 0,-1 0 0,0-1 0,0 1 0,0 0 0,0-1 0,0 1 0,1-6 0,-1 3 0,-1-1 0,1 1 0,-1-1 0,1 1 0,-2-1 0,1 1 0,0-1 0,-1 1 0,0-1 0,-1 1 0,1-1 0,-1 1 0,-3-6 0,-2 0 0,-1 0 0,0 1 0,0 0 0,-1 0 0,-1 1 0,1 0 0,-2 0 0,1 1 0,-18-9 0,-2-4 0,29 20 0,0 0 0,-1 0 0,1 1 0,0-1 0,0 0 0,0-1 0,0 1 0,0 0 0,0 0 0,0 0 0,0-1 0,0 1 0,0 0 0,1-1 0,-2-2 0,2 3 0,0 0 0,1 0 0,-1 1 0,1-1 0,-1 0 0,0 0 0,1 0 0,0 0 0,-1 1 0,1-1 0,-1 0 0,1 1 0,0-1 0,-1 0 0,1 1 0,0-1 0,0 1 0,0-1 0,-1 1 0,1-1 0,0 1 0,0 0 0,0-1 0,0 1 0,0 0 0,1 0 0,16-6 0,0 2 0,27-3 0,-32 6 0,0-1 0,0-1 0,-1 0 0,1 0 0,0-1 0,-1-1 0,15-7 0,-24 10 0,0 0 0,-1 0 0,1 0 0,-1-1 0,0 1 0,0-1 0,0 1 0,2-4 0,6-7 0,-10 12 0,0 1 0,0 0 0,1 0 0,-1 0 0,0-1 0,0 1 0,0 0 0,1 0 0,-1 0 0,0 0 0,0 0 0,1 0 0,-1-1 0,0 1 0,0 0 0,1 0 0,-1 0 0,0 0 0,0 0 0,1 0 0,-1 0 0,0 0 0,0 0 0,1 0 0,-1 0 0,0 0 0,0 0 0,1 0 0,-1 1 0,0-1 0,0 0 0,1 0 0,-1 0 0,0 0 0,0 0 0,1 0 0,-1 1 0,0-1 0,0 0 0,0 0 0,1 0 0,-1 1 0,0-1 0,0 0 0,0 0 0,0 1 0,8 13 0,-6-11 0,96 253 0,-86-221 0,4 14 0,70 185 0,-72-210 0,-6-18 0,-8-6 0,0 0 0,1 0 0,-1-1 0,0 1 0,0 0 0,1 0 0,-1-1 0,0 1 0,0 0 0,0-1 0,0 1 0,0 0 0,0-1 0,1 1 0,-1 0 0,0-1 0,0 1 0,0 0 0,0-1 0,0 1 0,0 0 0,0-1 0,0 1 0,0 0 0,-1-1 0,1 1 0,0 0 0,0-1 0,0 0 0,-4-16 0,0 1 0,-1-1 0,-1 1 0,-13-26 0,5 10 0,4 8 0,-76-191 0,69 168 0,3-1 0,-12-80 0,23 109 0,1-1 0,2-28 0,0 41 0,1 1 0,-1-1 0,1 1 0,1 0 0,-1 0 0,1 0 0,0 0 0,1 0 0,0 0 0,-1 0 0,6-7 0,-6 11 0,-1 0 0,1 1 0,-1-1 0,1 0 0,0 1 0,-1-1 0,1 1 0,0 0 0,0-1 0,0 1 0,0 0 0,0 0 0,0 0 0,0 1 0,1-1 0,-1 0 0,0 1 0,5-1 0,-4 1 0,1 0 0,-1 1 0,0-1 0,0 1 0,1 0 0,-1 0 0,0 0 0,0 0 0,0 1 0,0-1 0,5 4 0,-2 0 0,0 0 0,0-1 0,0 2 0,-1-1 0,0 1 0,0 0 0,-1 0 0,1 0 0,-1 1 0,5 11 0,-6-12 0,-1 0 0,0 0 0,-1 1 0,0-1 0,0 0 0,0 1 0,0-1 0,-1 0 0,0 1 0,-1-1 0,1 1 0,-1-1 0,-1 0 0,-1 8 0,0-7 0,0 1 0,-1-1 0,0 0 0,0 0 0,-1 0 0,1-1 0,-1 0 0,-1 0 0,1 0 0,-13 10 0,-32 20-1365,27-21-5461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9.081"/>
    </inkml:context>
    <inkml:brush xml:id="br0">
      <inkml:brushProperty name="width" value="0.05" units="cm"/>
      <inkml:brushProperty name="height" value="0.05" units="cm"/>
      <inkml:brushProperty name="color" value="#FF0066"/>
    </inkml:brush>
  </inkml:definitions>
  <inkml:trace contextRef="#ctx0" brushRef="#br0">98 51 24575,'-32'34'0,"25"-27"0,0-1 0,1 2 0,0-1 0,0 1 0,1 0 0,0 0 0,0 0 0,1 1 0,0-1 0,-5 19 0,9-26 0,-1 0 0,1 1 0,0-1 0,0 1 0,0-1 0,0 0 0,0 1 0,0-1 0,0 1 0,0-1 0,0 0 0,1 1 0,-1-1 0,0 1 0,1-1 0,-1 0 0,1 1 0,0-1 0,-1 0 0,1 0 0,0 0 0,2 3 0,-2-3 0,1 0 0,0 0 0,0 0 0,0 0 0,0 0 0,0 0 0,0 0 0,0-1 0,0 1 0,0-1 0,0 0 0,0 1 0,4-1 0,2 0 0,0-1 0,1 0 0,-1 0 0,0 0 0,0-1 0,14-5 0,-17 5 0,0-1 0,0 1 0,1-1 0,-2 0 0,1-1 0,0 1 0,-1-1 0,1 0 0,5-7 0,-9 10 0,0-1 0,1 1 0,-1-1 0,0 0 0,0 0 0,-1 1 0,1-1 0,0 0 0,-1 0 0,1 0 0,-1 0 0,1 0 0,-1 0 0,0 0 0,0 0 0,0 0 0,0 0 0,0 0 0,-1 1 0,1-1 0,0 0 0,-1 0 0,1 0 0,-1 0 0,0 0 0,0 0 0,0 1 0,0-1 0,0 0 0,0 1 0,-2-3 0,-3-2 0,-1-1 0,1 2 0,-1-1 0,0 1 0,0 0 0,-10-4 0,10 5 0,0 0 0,1 0 0,-1-1 0,1 0 0,0 0 0,0 0 0,1 0 0,-6-8 0,11 13 0,0 0 0,0 0 0,0 0 0,-1 0 0,1 0 0,0-1 0,0 1 0,0 0 0,0 0 0,0 0 0,0-1 0,0 1 0,0 0 0,-1 0 0,1 0 0,0-1 0,0 1 0,0 0 0,0 0 0,0-1 0,0 1 0,0 0 0,0 0 0,0 0 0,0-1 0,0 1 0,0 0 0,1 0 0,-1-1 0,0 1 0,0 0 0,0 0 0,0 0 0,0 0 0,0-1 0,10 0 0,14 7 0,-21-5 0,29 9 0,23 5 0,-45-13 0,-1 0 0,0 1 0,1 0 0,-1 0 0,-1 1 0,1 0 0,0 1 0,-1 0 0,0 0 0,9 9 0,-11-10 0,-1 1 0,-1 0 0,1 0 0,-1 0 0,0 1 0,0-1 0,0 1 0,-1 0 0,0 0 0,0 0 0,-1 0 0,1 1 0,-1-1 0,-1 1 0,2 9 0,-2-14 0,-1 0 0,0 0 0,0 0 0,0 0 0,0-1 0,0 1 0,0 0 0,-1 0 0,1 0 0,-1-1 0,1 1 0,-1 0 0,1 0 0,-1-1 0,0 1 0,0-1 0,0 1 0,0 0 0,0-1 0,0 0 0,-2 2 0,3-3 0,-1 0 0,1 1 0,0-1 0,0 0 0,0 0 0,0 0 0,0 0 0,-1 0 0,1 0 0,0 0 0,0 0 0,0 0 0,0 0 0,-1 0 0,1 0 0,0 0 0,0 0 0,0 0 0,0 0 0,-1 0 0,1 0 0,0 0 0,0 0 0,0-1 0,0 1 0,-1 0 0,1 0 0,0 0 0,0 0 0,0 0 0,0 0 0,0 0 0,0-1 0,-1 1 0,1 0 0,0 0 0,0 0 0,0 0 0,0 0 0,0-1 0,0 1 0,0 0 0,0 0 0,0 0 0,0 0 0,0-1 0,0 1 0,0 0 0,0 0 0,0 0 0,0 0 0,0-1 0,0 1 0,0 0 0,0 0 0,0 0 0,0 0 0,0-1 0,0 1 0,0 0 0,0 0 0,0 0 0,3-13 0,6-12 0,1 1 0,1 1 0,1 0 0,1 0 0,1 1 0,24-27 0,-36 46 0,1 0 0,-1 0 0,1 0 0,0 1 0,0-1 0,0 1 0,1 0 0,-1 0 0,0 0 0,1 1 0,-1-1 0,1 1 0,0 0 0,-1-1 0,9 0 0,-10 2 0,0 0 0,1 0 0,-1 1 0,0-1 0,1 0 0,-1 1 0,0 0 0,0-1 0,0 1 0,1 0 0,-1 0 0,0 0 0,0 0 0,0 1 0,0-1 0,-1 0 0,1 1 0,0-1 0,-1 1 0,1 0 0,-1 0 0,1-1 0,-1 1 0,0 0 0,1 0 0,-1 0 0,1 3 0,1 6 0,1-1 0,-1 1 0,-1-1 0,0 1 0,-1 0 0,0 0 0,0 0 0,-2 19 0,3 34 0,0-63 0,4-7 0,6-10 0,-11 14 0,11-16 0,0 0 0,-2 0 0,0-1 0,-1 0 0,-1-1 0,9-37 0,-18 76 92,1 36 0,1-18-1641,-1-16-5277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3.079"/>
    </inkml:context>
    <inkml:brush xml:id="br0">
      <inkml:brushProperty name="width" value="0.05" units="cm"/>
      <inkml:brushProperty name="height" value="0.05" units="cm"/>
      <inkml:brushProperty name="color" value="#FF0066"/>
    </inkml:brush>
  </inkml:definitions>
  <inkml:trace contextRef="#ctx0" brushRef="#br0">106 1152 24575,'-12'-8'0,"0"1"0,1-1 0,0-1 0,0 0 0,1-1 0,0 0 0,-16-21 0,23 25 0,13 13 0,14 15 0,3 14 0,-1 1 0,-1 1 0,-2 1 0,-2 1 0,21 59 0,-42-99 0,0 1 0,0-1 0,0 1 0,0-1 0,1 0 0,-1 1 0,0-1 0,0 1 0,0-1 0,0 1 0,1-1 0,-1 1 0,0-1 0,1 0 0,-1 1 0,0-1 0,1 0 0,-1 1 0,0-1 0,1 0 0,-1 1 0,0-1 0,1 0 0,-1 0 0,1 1 0,0-1 0,2-12 0,-3-36 0,0 39 0,-2-65 0,0 14 0,2-1 0,9-63 0,-7 114 0,0 0 0,1 0 0,5-14 0,-8 22 0,1 1 0,-1-1 0,1 0 0,0 1 0,0-1 0,-1 0 0,1 1 0,0-1 0,0 1 0,0 0 0,0-1 0,1 1 0,-1 0 0,0 0 0,1 0 0,-1 0 0,0 0 0,1 0 0,-1 0 0,1 0 0,0 0 0,-1 1 0,1-1 0,0 0 0,-1 1 0,1 0 0,0-1 0,2 1 0,-2 1 0,-1-1 0,1 1 0,0 0 0,0 0 0,0 0 0,0 0 0,-1 1 0,1-1 0,-1 0 0,1 1 0,-1-1 0,1 1 0,-1-1 0,0 1 0,0 0 0,1 0 0,-1-1 0,-1 1 0,3 4 0,11 39 0,15 123 0,-28-154 0,-1-12 0,1-1 0,-1 1 0,0 0 0,0 0 0,1-1 0,-1 1 0,1 0 0,0-1 0,-1 1 0,1 0 0,0-1 0,0 1 0,0-1 0,0 1 0,0-1 0,2 2 0,-2-3 0,0 0 0,-1 0 0,1 1 0,0-1 0,0 0 0,0 0 0,0 0 0,0 0 0,-1 0 0,1 0 0,0 0 0,0 0 0,0-1 0,0 1 0,0 0 0,-1 0 0,1-1 0,0 1 0,0-1 0,0 1 0,-1 0 0,1-1 0,0 1 0,-1-1 0,1 0 0,0 1 0,-1-1 0,1 0 0,-1 1 0,1-1 0,-1 0 0,1 1 0,-1-2 0,11-13 0,-2 0 0,0-1 0,0 0 0,-2 0 0,11-35 0,-10 27 0,2 1 0,12-24 0,-21 45 0,0 1 0,0-1 0,0 0 0,0 0 0,1 1 0,-1-1 0,0 1 0,1-1 0,-1 1 0,1-1 0,0 1 0,0 0 0,-1 0 0,3-1 0,-3 2 0,0 0 0,0-1 0,0 1 0,0 1 0,0-1 0,0 0 0,-1 0 0,1 0 0,0 0 0,0 1 0,0-1 0,0 0 0,-1 1 0,1-1 0,0 0 0,0 1 0,0-1 0,-1 1 0,1-1 0,0 1 0,-1 0 0,1-1 0,-1 1 0,1 0 0,-1-1 0,1 1 0,-1 0 0,1 0 0,-1 0 0,0-1 0,1 1 0,-1 0 0,0 0 0,1 1 0,6 19 0,0 0 0,6 41 0,-11-45 0,2 0 0,0 0 0,0 0 0,2 0 0,14 30 0,-18-44 0,0 1 0,0-1 0,0 0 0,0 0 0,1 0 0,-1 0 0,1-1 0,0 1 0,0 0 0,0-1 0,0 0 0,0 0 0,0 0 0,1 0 0,-1 0 0,0-1 0,1 0 0,0 1 0,-1-1 0,1-1 0,0 1 0,0 0 0,-1-1 0,1 0 0,0 0 0,0 0 0,0 0 0,-1-1 0,1 1 0,0-1 0,-1 0 0,1 0 0,0 0 0,3-3 0,4-1 0,-1 0 0,0-1 0,0 0 0,-1-1 0,0 0 0,0 0 0,-1-1 0,0 0 0,0 0 0,8-13 0,1-3 0,-1-2 0,-2 0 0,-1-1 0,0-1 0,-2 0 0,-2 0 0,0-1 0,-2 0 0,4-31 0,-10 52 0,-1 0 0,1 0 0,-2 0 0,1 0 0,-1 0 0,0 0 0,-1 0 0,0 0 0,-5-14 0,6 20 0,0 0 0,0 0 0,0 0 0,0 0 0,-1 0 0,1 0 0,-1 0 0,1 1 0,-1-1 0,1 0 0,-1 1 0,0 0 0,0-1 0,0 1 0,0 0 0,0 0 0,0 0 0,0 0 0,0 0 0,0 0 0,0 1 0,0-1 0,-1 1 0,1-1 0,0 1 0,0 0 0,-1 0 0,1 0 0,0 0 0,0 1 0,-1-1 0,1 0 0,0 1 0,0 0 0,0-1 0,-1 1 0,1 0 0,0 0 0,-2 2 0,-3 0 0,1 1 0,-1 1 0,1-1 0,0 1 0,0 0 0,0 1 0,1-1 0,0 1 0,0 0 0,0 0 0,1 1 0,0-1 0,0 1 0,1 0 0,0 0 0,0 1 0,-2 9 0,2-7 0,0 1 0,1-1 0,0 1 0,1 0 0,0 0 0,1 0 0,0 0 0,1 0 0,0-1 0,1 1 0,5 20 0,-1-18 0,0 1 0,0-1 0,1 0 0,1 0 0,0-1 0,13 16 0,-16-22 0,0-1 0,0 1 0,1-1 0,0 0 0,-1 0 0,2-1 0,-1 0 0,0 0 0,1 0 0,0-1 0,0 0 0,0 0 0,0 0 0,9 1 0,-13-4 0,0 0 0,0 0 0,1 0 0,-1 0 0,0-1 0,0 1 0,0-1 0,0 0 0,0 0 0,0 0 0,0 0 0,0-1 0,0 1 0,-1-1 0,1 1 0,0-1 0,-1 0 0,1 0 0,-1-1 0,0 1 0,0 0 0,0-1 0,0 1 0,0-1 0,0 1 0,-1-1 0,2-4 0,4-8 0,0 0 0,-1-1 0,7-30 0,-11 39 0,25-127 0,4-12 0,-31 146 0,0 0 0,0-1 0,0 1 0,0 0 0,0 0 0,0-1 0,0 1 0,0 0 0,0 0 0,0-1 0,0 1 0,0 0 0,0 0 0,0-1 0,0 1 0,0 0 0,0 0 0,0-1 0,1 1 0,-1 0 0,0 0 0,0 0 0,0-1 0,0 1 0,1 0 0,-1 0 0,0 0 0,0 0 0,0-1 0,1 1 0,-1 0 0,0 0 0,0 0 0,1 0 0,-1 0 0,0 0 0,0 0 0,1 0 0,-1 0 0,1 0 0,4 11 0,2 28 0,-7-34 0,5 26 0,12 69 0,-14-88 0,1 1 0,0-1 0,0 0 0,2 0 0,9 18 0,-13-28 0,0 1 0,-1-1 0,1 1 0,0-1 0,0 0 0,0 0 0,1 0 0,-1 0 0,0 0 0,1 0 0,-1-1 0,1 1 0,0-1 0,-1 0 0,1 0 0,5 2 0,-6-3 0,0 0 0,0 0 0,1 0 0,-1 0 0,0 0 0,0-1 0,0 1 0,0 0 0,0-1 0,0 0 0,0 0 0,0 1 0,0-1 0,0 0 0,0-1 0,0 1 0,0 0 0,-1 0 0,1-1 0,-1 1 0,1-1 0,-1 1 0,3-4 0,5-9 0,0-1 0,-1 1 0,-1-1 0,-1-1 0,0 1 0,0-1 0,4-24 0,-4 15 0,1 1 0,11-23 0,-18 46 0,0 1 0,0 0 0,0-1 0,0 1 0,0 0 0,0-1 0,0 1 0,1 0 0,-1-1 0,0 1 0,0 0 0,0 0 0,0-1 0,1 1 0,-1 0 0,0 0 0,0-1 0,0 1 0,1 0 0,-1 0 0,0-1 0,1 1 0,-1 0 0,0 0 0,0 0 0,1 0 0,-1 0 0,0-1 0,1 1 0,-1 0 0,0 0 0,1 0 0,-1 0 0,0 0 0,1 0 0,-1 0 0,0 0 0,1 0 0,-1 0 0,8 14 0,1 29 0,-8-38 0,1 6 0,1 0 0,-1 0 0,2-1 0,-1 0 0,9 16 0,-11-24 0,0 0 0,0 0 0,0 0 0,1 0 0,-1 0 0,0-1 0,1 1 0,-1-1 0,1 1 0,0-1 0,0 1 0,-1-1 0,1 0 0,0 0 0,0 0 0,0 0 0,0 0 0,0 0 0,0-1 0,0 1 0,1-1 0,-1 1 0,0-1 0,0 0 0,0 0 0,1 0 0,-1 0 0,0 0 0,0-1 0,0 1 0,0-1 0,1 1 0,-1-1 0,0 0 0,2 0 0,2-3 0,-1 1 0,1-1 0,-1 1 0,0-2 0,1 1 0,-2 0 0,1-1 0,-1 0 0,1 0 0,-1-1 0,-1 1 0,1-1 0,-1 1 0,0-1 0,0 0 0,-1-1 0,3-9 0,3-10 0,-2-1 0,6-51 0,-8 31 0,-3-1 0,-1 1 0,-10-71 0,-1 45 0,-32-109 0,36 156 0,-1 0 0,-1 1 0,-2 0 0,-17-31 0,27 54 0,0 0 0,0 1 0,0-1 0,0 0 0,0 1 0,-1-1 0,1 1 0,-1-1 0,1 1 0,-1 0 0,1 0 0,-1 0 0,-3-2 0,4 3 0,0 0 0,0 0 0,0 0 0,0 0 0,1 0 0,-1 1 0,0-1 0,0 0 0,0 0 0,1 1 0,-1-1 0,0 1 0,0-1 0,1 1 0,-1-1 0,0 1 0,1-1 0,-1 1 0,1-1 0,-1 1 0,0 0 0,1-1 0,-1 1 0,1 0 0,0 0 0,-1-1 0,1 1 0,0 0 0,-1 0 0,1 0 0,0-1 0,0 1 0,0 0 0,0 1 0,-4 9 0,2 1 0,0-1 0,0 1 0,1-1 0,1 1 0,0 0 0,2 18 0,17 84 0,-18-108 0,16 67 0,3-1 0,4-2 0,2 0 0,3-2 0,3 0 0,4-3 0,66 96 0,-92-147-455,1-1 0,14 14 0,-9-12-6371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3.429"/>
    </inkml:context>
    <inkml:brush xml:id="br0">
      <inkml:brushProperty name="width" value="0.05" units="cm"/>
      <inkml:brushProperty name="height" value="0.05" units="cm"/>
      <inkml:brushProperty name="color" value="#FF0066"/>
    </inkml:brush>
  </inkml:definitions>
  <inkml:trace contextRef="#ctx0" brushRef="#br0">59 479 24575,'-6'-12'0,"-4"-12"0,-4-13 0,1-10 0,2-7 0,6-1 0,10 1 0,9 6 0,9 6 0,8 7 0,8 7 0,6 8 0,4 7 0,-1 6 0,-3 5 0,-9 1-8191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4.227"/>
    </inkml:context>
    <inkml:brush xml:id="br0">
      <inkml:brushProperty name="width" value="0.05" units="cm"/>
      <inkml:brushProperty name="height" value="0.05" units="cm"/>
      <inkml:brushProperty name="color" value="#FF0066"/>
    </inkml:brush>
  </inkml:definitions>
  <inkml:trace contextRef="#ctx0" brushRef="#br0">1 551 24575,'0'-81'0,"22"-160"0,-21 235 0,0 0 0,1 0 0,-1 0 0,2 0 0,2-7 0,-5 12 0,1 1 0,-1-1 0,1 0 0,-1 1 0,0-1 0,1 0 0,0 1 0,-1-1 0,1 1 0,-1-1 0,1 0 0,0 1 0,-1 0 0,1-1 0,0 1 0,0-1 0,-1 1 0,1 0 0,1-1 0,-1 1 0,0 1 0,0-1 0,0 0 0,0 0 0,0 1 0,0-1 0,0 0 0,0 1 0,0-1 0,0 1 0,0-1 0,-1 1 0,1 0 0,0-1 0,0 1 0,-1 0 0,1 0 0,0-1 0,-1 1 0,2 1 0,4 7 0,0 1 0,-1-1 0,0 1 0,-1 0 0,5 14 0,14 58 0,-15-50 0,24 95 0,-10-35 0,37 99 0,-58-188 0,0 0 0,1 1 0,-1-1 0,1 0 0,0 0 0,0 0 0,0-1 0,0 1 0,3 3 0,-5-6 0,1 0 0,-1 1 0,0-1 0,1 0 0,-1 0 0,0 0 0,1 0 0,-1 0 0,0 1 0,0-1 0,1 0 0,-1 0 0,1 0 0,-1 0 0,0 0 0,1 0 0,-1 0 0,0 0 0,1 0 0,-1 0 0,0 0 0,1 0 0,-1-1 0,0 1 0,1 0 0,-1 0 0,0 0 0,0 0 0,1 0 0,-1-1 0,1 1 0,0-2 0,0 1 0,0-1 0,0 1 0,0-1 0,0 1 0,-1-1 0,1 1 0,-1-1 0,1 0 0,0-2 0,7-39 0,-2 0 0,0-48 0,-2 28 0,20-187 0,-15 188 0,2 2 0,20-62 0,-29 116 0,-1 2 0,0 0 0,0 0 0,1-1 0,-1 1 0,1 0 0,0 0 0,0 0 0,1 0 0,-1 1 0,1-1 0,-1 1 0,5-4 0,-7 7 0,1-1 0,-1 1 0,0 0 0,1 0 0,-1 0 0,0 0 0,1 0 0,-1 0 0,1 0 0,-1 0 0,0 0 0,1 0 0,-1 0 0,1 0 0,-1 0 0,0 0 0,1 0 0,-1 0 0,0 1 0,1-1 0,-1 0 0,0 0 0,1 0 0,-1 1 0,0-1 0,1 0 0,-1 0 0,0 1 0,0-1 0,1 0 0,-1 0 0,0 1 0,0-1 0,1 0 0,-1 1 0,0-1 0,0 1 0,0-1 0,0 0 0,0 1 0,0-1 0,0 0 0,1 1 0,3 20 0,-2 2 0,-2 0 0,0 0 0,-2 0 0,-7 40 0,-29 91 0,36-145 0,-8 27 0,-1 0 0,-1-1 0,-2 0 0,-30 53 0,25-64 0,8-17 0,11-7 0,-1 0 0,1 0 0,0 0 0,0 0 0,-1 0 0,1 0 0,0 0 0,-1 0 0,1 0 0,0-1 0,0 1 0,0 0 0,-1 0 0,1 0 0,0 0 0,0-1 0,0 1 0,-1 0 0,1 0 0,0 0 0,0-1 0,0 1 0,0 0 0,-1 0 0,1-1 0,0 1 0,0 0 0,0 0 0,0-1 0,0 1 0,0 0 0,0-1 0,0 1 0,0 0 0,0 0 0,0-1 0,0 1 0,0-1 0,0-6 0,1-1 0,-1 1 0,1 0 0,1-1 0,0 1 0,0 0 0,0 0 0,5-11 0,32-57 0,-35 67 0,12-20 0,2 1 0,33-39 0,-39 52 0,0 1 0,1 1 0,0 0 0,1 0 0,0 2 0,20-12 0,-31 20 0,0 0 0,1 1 0,-1-1 0,0 1 0,1 0 0,-1 0 0,1 0 0,-1 0 0,1 1 0,-1-1 0,1 1 0,0 0 0,-1 0 0,1 0 0,-1 1 0,1-1 0,-1 1 0,1 0 0,-1 0 0,1 0 0,-1 0 0,7 4 0,-6-2 0,0 1 0,0-1 0,0 1 0,0 0 0,0 0 0,-1 0 0,0 1 0,0-1 0,0 1 0,0-1 0,-1 1 0,0 0 0,0 0 0,2 9 0,4 21 0,-1 0 0,2 57 0,-6-53 0,16 74 0,-19-111 0,0 0 0,1 0 0,-1 0 0,1 0 0,-1 0 0,1 0 0,0-1 0,0 1 0,0 0 0,0 0 0,0-1 0,1 1 0,-1-1 0,0 1 0,1-1 0,-1 1 0,1-1 0,-1 0 0,1 0 0,0 1 0,2 0 0,-2-2 0,0 0 0,0 0 0,0 0 0,0 0 0,0 0 0,-1-1 0,1 1 0,0-1 0,0 1 0,0-1 0,-1 1 0,1-1 0,0 0 0,-1 0 0,1 0 0,-1 0 0,1 0 0,-1-1 0,1 1 0,-1 0 0,0-1 0,1 1 0,0-2 0,8-9 0,-2 0 0,1-1 0,-2 0 0,1 0 0,7-21 0,23-75 0,-38 108 0,10-31 0,-2 0 0,-1-1 0,-2 0 0,-1 0 0,-1-39 0,-3 70 0,0 5 0,1 3 0,0 0 0,0 0 0,0 0 0,5 11 0,3-3-91,0-1 0,0 0 0,2 0 0,-1-1 0,2-1 0,0 0 0,0 0 0,1-1 0,0-1 0,0 0 0,1-1 0,0 0 0,1-1 0,21 7 0,-11-7-6735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4.608"/>
    </inkml:context>
    <inkml:brush xml:id="br0">
      <inkml:brushProperty name="width" value="0.05" units="cm"/>
      <inkml:brushProperty name="height" value="0.05" units="cm"/>
      <inkml:brushProperty name="color" value="#FF0066"/>
    </inkml:brush>
  </inkml:definitions>
  <inkml:trace contextRef="#ctx0" brushRef="#br0">122 175 24575,'-20'-28'0,"-9"-13"0,0-2 0,4 9 0,11 13 0,9 14 0,7 10 0,4 7 0,3 3-8191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8:54.975"/>
    </inkml:context>
    <inkml:brush xml:id="br0">
      <inkml:brushProperty name="width" value="0.05" units="cm"/>
      <inkml:brushProperty name="height" value="0.05" units="cm"/>
      <inkml:brushProperty name="color" value="#FF0066"/>
    </inkml:brush>
  </inkml:definitions>
  <inkml:trace contextRef="#ctx0" brushRef="#br0">2 221 24575,'-1'-50'0,"0"20"0,2-1 0,4-36 0,-5 63 0,1 1 0,0-1 0,0 0 0,1 1 0,-1-1 0,1 1 0,4-7 0,-6 9 0,0 1 0,1-1 0,-1 1 0,1-1 0,-1 1 0,1-1 0,-1 1 0,1 0 0,-1-1 0,1 1 0,-1 0 0,1-1 0,0 1 0,-1 0 0,1-1 0,0 1 0,-1 0 0,1 0 0,0 0 0,0 0 0,0 0 0,0 0 0,0 0 0,0 1 0,0-1 0,-1 1 0,1-1 0,0 1 0,0-1 0,0 1 0,-1-1 0,1 1 0,0-1 0,-1 1 0,1 0 0,-1 0 0,1-1 0,0 1 0,-1 0 0,1 1 0,5 11 0,0 0 0,-2 1 0,1 0 0,-2 0 0,0 0 0,0 0 0,0 18 0,1-3 0,10 79 0,11 68 0,-17-136 0,2 0 0,19 51 0,-26-82 0,2 1 0,-1-1 0,1 0 0,0-1 0,1 1 0,0-1 0,0 0 0,10 10 0,-12-15 0,-1-1 0,1 1 0,-1 0 0,1-1 0,0 1 0,0-1 0,0 0 0,0-1 0,0 1 0,0-1 0,1 0 0,-1 0 0,0 0 0,1 0 0,-1-1 0,1 0 0,-1 0 0,1 0 0,-1 0 0,1-1 0,4-1 0,23-9-1365,-3-3-5461</inkml:trace>
  <inkml:trace contextRef="#ctx0" brushRef="#br0" timeOffset="1">170 373 24575,'-8'0'0,"-7"-3"0,-5-4 0,0-3 0,3-3 0,8-3 0,9 0 0,11-2 0,12 1 0,9-1 0,7 1 0,10 2 0,4 2 0,3 3 0,-10 2-8191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2.355"/>
    </inkml:context>
    <inkml:brush xml:id="br0">
      <inkml:brushProperty name="width" value="0.05" units="cm"/>
      <inkml:brushProperty name="height" value="0.05" units="cm"/>
      <inkml:brushProperty name="color" value="#FF0066"/>
    </inkml:brush>
  </inkml:definitions>
  <inkml:trace contextRef="#ctx0" brushRef="#br0">443 70 24575,'0'-1'0,"1"1"0,0 0 0,0-1 0,-1 1 0,1-1 0,0 1 0,-1-1 0,1 1 0,0-1 0,-1 1 0,1-1 0,-1 1 0,1-1 0,-1 0 0,1 1 0,-1-1 0,0 0 0,1 0 0,-1 1 0,0-1 0,1 0 0,-1 0 0,0 1 0,0-1 0,0 0 0,0 0 0,1 0 0,-2-1 0,1-24 0,-1 24 0,0 1 0,0-1 0,0 1 0,0-1 0,0 1 0,-1 0 0,1-1 0,0 1 0,-1 0 0,1 0 0,-1 0 0,1 0 0,-1 0 0,0 0 0,1 0 0,-1 1 0,0-1 0,0 1 0,1-1 0,-1 1 0,0-1 0,0 1 0,0 0 0,-2 0 0,-6 0 0,0-1 0,0 2 0,-11 1 0,0 2 0,0 1 0,0 1 0,1 1 0,0 1 0,0 1 0,1 0 0,0 2 0,1 0 0,0 1 0,1 1 0,0 0 0,1 2 0,0-1 0,1 2 0,1 0 0,-15 23 0,22-28 0,1 0 0,1 0 0,0 1 0,1 0 0,0 0 0,1 0 0,0 0 0,1 0 0,0 0 0,0 22 0,2-29 0,0 0 0,1 1 0,-1-1 0,1 0 0,0 0 0,0 1 0,1-1 0,-1 0 0,1 0 0,0 0 0,1-1 0,-1 1 0,1-1 0,0 1 0,0-1 0,0 0 0,1 0 0,-1 0 0,1 0 0,0-1 0,0 1 0,1-1 0,-1 0 0,1 0 0,-1-1 0,1 0 0,6 3 0,2-2 0,-1 0 0,1 0 0,0-1 0,0-1 0,0 0 0,1-1 0,-1-1 0,0 0 0,0 0 0,0-2 0,0 1 0,24-10 0,-8 2 0,0-2 0,-1-1 0,-1-2 0,36-24 0,-26 12-1365,-7 3-5461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2.854"/>
    </inkml:context>
    <inkml:brush xml:id="br0">
      <inkml:brushProperty name="width" value="0.05" units="cm"/>
      <inkml:brushProperty name="height" value="0.05" units="cm"/>
      <inkml:brushProperty name="color" value="#FF0066"/>
    </inkml:brush>
  </inkml:definitions>
  <inkml:trace contextRef="#ctx0" brushRef="#br0">369 336 24575,'2'-1'0,"1"0"0,-1-1 0,0 1 0,1-1 0,-1 1 0,0-1 0,0 0 0,0 0 0,0 0 0,0 0 0,0 0 0,-1 0 0,1-1 0,-1 1 0,1 0 0,-1-1 0,0 1 0,0-1 0,1-4 0,-2 5 0,0 0 0,0-1 0,0 1 0,0 0 0,-1 0 0,1-1 0,-1 1 0,1 0 0,-1 0 0,0 0 0,0 0 0,0-1 0,0 1 0,0 1 0,-1-1 0,1 0 0,0 0 0,-1 0 0,0 1 0,1-1 0,-1 1 0,0-1 0,-3-1 0,-4-3 0,0 1 0,0 0 0,-1 0 0,0 1 0,0 0 0,0 1 0,0 0 0,0 1 0,-1 0 0,1 1 0,-1 0 0,1 0 0,-1 1 0,0 0 0,1 1 0,-1 1 0,-18 4 0,19-4 0,0 1 0,1 0 0,-1 1 0,1 0 0,0 0 0,0 1 0,0 0 0,1 0 0,0 1 0,0 1 0,0-1 0,1 1 0,0 0 0,0 1 0,0 0 0,1 0 0,1 0 0,-9 16 0,10-15 0,1 0 0,0 0 0,1 0 0,0 1 0,0-1 0,1 1 0,0-1 0,1 1 0,0-1 0,0 1 0,1-1 0,0 1 0,3 9 0,-3-14 0,1 1 0,0-1 0,0 0 0,0 0 0,1 0 0,-1 0 0,1 0 0,0-1 0,0 1 0,1-1 0,0 0 0,-1 0 0,1 0 0,1-1 0,-1 1 0,0-1 0,1 0 0,0 0 0,0 0 0,-1-1 0,2 0 0,-1 0 0,10 3 0,-8-4 0,0 0 0,0 0 0,0 0 0,0-1 0,0 0 0,0 0 0,0 0 0,0-1 0,0 0 0,0-1 0,0 0 0,0 0 0,6-3 0,-4 1 0,-1-1 0,1 0 0,-1 0 0,-1-1 0,1 0 0,-1 0 0,0-1 0,11-13 0,-6 4 0,-1 0 0,-1-1 0,-1 0 0,0-1 0,-1 0 0,-1 0 0,0-1 0,6-37 0,6-99 0,-6 32 0,-9 102 0,-1 17 0,0 12 0,-1 16 0,-1 117 0,0 26 0,1-135 0,2 0 0,1 0 0,9 34 0,-10-52-170,1 0-1,0 0 0,1-1 1,1 0-1,0 0 0,0 0 1,14 15-1,2-1-6655</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3.239"/>
    </inkml:context>
    <inkml:brush xml:id="br0">
      <inkml:brushProperty name="width" value="0.05" units="cm"/>
      <inkml:brushProperty name="height" value="0.05" units="cm"/>
      <inkml:brushProperty name="color" value="#FF0066"/>
    </inkml:brush>
  </inkml:definitions>
  <inkml:trace contextRef="#ctx0" brushRef="#br0">261 186 24575,'17'-33'0,"-11"24"0,0-1 0,-1 1 0,0-1 0,-1 0 0,0-1 0,-1 1 0,0-1 0,0 0 0,1-13 0,-4 22 0,0 1 0,0-1 0,-1 1 0,1-1 0,0 0 0,-1 1 0,1-1 0,-1 1 0,1-1 0,-1 1 0,0-1 0,0 1 0,0 0 0,0-1 0,0 1 0,0 0 0,0 0 0,0 0 0,0-1 0,0 1 0,0 1 0,-1-1 0,1 0 0,-1 0 0,1 0 0,0 1 0,-1-1 0,1 0 0,-1 1 0,0 0 0,1-1 0,-1 1 0,1 0 0,-1 0 0,0 0 0,1 0 0,-3 0 0,-6 0 0,-1 1 0,1 0 0,0 1 0,-15 4 0,8-1 0,1 0 0,-1 2 0,-26 13 0,34-15 0,2 0 0,-1 0 0,1 0 0,-1 1 0,1 0 0,1 0 0,-1 1 0,-10 15 0,16-20 0,-1 0 0,1 0 0,0 1 0,0-1 0,0 1 0,0-1 0,0 1 0,0-1 0,1 1 0,-1-1 0,1 1 0,0 0 0,0-1 0,0 1 0,0 0 0,0-1 0,0 1 0,1 2 0,1-1 0,-1-1 0,1 1 0,-1-1 0,1 0 0,0 0 0,0 0 0,0 0 0,1 0 0,-1 0 0,1-1 0,4 5 0,6 1 0,-1 1 0,1-2 0,1 0 0,0 0 0,15 5 0,41 13 0,-26-11 0,58 30 0,-98-42 0,1 1 0,-1-1 0,0 1 0,0 0 0,0 1 0,0-1 0,-1 1 0,1-1 0,-1 1 0,5 7 0,-8-10 0,1 1 0,0-1 0,0 1 0,-1 0 0,1 0 0,-1-1 0,1 1 0,-1 0 0,0 0 0,0 0 0,1-1 0,-1 1 0,-1 0 0,1 0 0,0 0 0,0-1 0,-1 1 0,1 0 0,-1 0 0,1-1 0,-1 1 0,0 0 0,0-1 0,0 1 0,0 0 0,0-1 0,0 0 0,0 1 0,0-1 0,0 0 0,-4 3 0,-4 3 0,0 0 0,-1-1 0,0 0 0,-1 0 0,1-1 0,-1 0 0,0-1 0,0-1 0,-20 5 0,7-4 0,1 0 0,-1-2 0,-43-1 0,54-1-170,-1-1-1,1-1 0,0 0 1,0-1-1,0 0 0,0-1 1,-19-9-1,9 0-6655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3.637"/>
    </inkml:context>
    <inkml:brush xml:id="br0">
      <inkml:brushProperty name="width" value="0.05" units="cm"/>
      <inkml:brushProperty name="height" value="0.05" units="cm"/>
      <inkml:brushProperty name="color" value="#FF0066"/>
    </inkml:brush>
  </inkml:definitions>
  <inkml:trace contextRef="#ctx0" brushRef="#br0">239 136 24575,'3'-1'0,"1"1"0,-1-1 0,1 1 0,-1-1 0,1 0 0,-1 0 0,0-1 0,0 1 0,1-1 0,-1 0 0,0 1 0,0-1 0,-1-1 0,1 1 0,0 0 0,-1-1 0,1 1 0,-1-1 0,0 0 0,0 0 0,0 0 0,0 0 0,1-3 0,-2 4 0,0 0 0,0 0 0,0-1 0,0 1 0,-1 0 0,1 0 0,-1 0 0,0 0 0,1-1 0,-1 1 0,0 0 0,0 0 0,-1-1 0,1 1 0,0 0 0,-1 0 0,1-1 0,-1 1 0,0 0 0,0 0 0,0 0 0,0 0 0,0 0 0,0 0 0,0 0 0,-1 1 0,1-1 0,0 0 0,-1 1 0,0-1 0,1 1 0,-1-1 0,0 1 0,0 0 0,0 0 0,-3-2 0,-1 0 0,1 1 0,-1 0 0,1 0 0,-1 1 0,0-1 0,0 1 0,0 1 0,0-1 0,0 1 0,0 0 0,0 0 0,-11 2 0,9 0 0,-1 0 0,1 1 0,-1 0 0,1 0 0,0 1 0,0 0 0,1 1 0,-10 6 0,8-4 0,-1 1 0,1 0 0,0 1 0,1 0 0,0 0 0,0 1 0,1 0 0,0 1 0,1-1 0,0 1 0,1 0 0,-7 21 0,10-23 0,-1 0 0,2 0 0,-1 0 0,1 1 0,1-1 0,0 1 0,0-1 0,1 1 0,2 13 0,-1-18 0,-1 0 0,1-1 0,-1 1 0,1-1 0,1 0 0,-1 1 0,0-1 0,1 0 0,0 0 0,0-1 0,0 1 0,1-1 0,-1 1 0,1-1 0,0 0 0,0 0 0,0-1 0,0 1 0,0-1 0,7 3 0,5 0-136,0-1-1,0-1 1,1 0-1,-1-1 1,1-1-1,0 0 1,-1-1-1,1-1 0,24-5 1,10-1-6690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4.015"/>
    </inkml:context>
    <inkml:brush xml:id="br0">
      <inkml:brushProperty name="width" value="0.05" units="cm"/>
      <inkml:brushProperty name="height" value="0.05" units="cm"/>
      <inkml:brushProperty name="color" value="#FF0066"/>
    </inkml:brush>
  </inkml:definitions>
  <inkml:trace contextRef="#ctx0" brushRef="#br0">30 1 24575,'-1'0'0,"-1"0"0,1 0 0,0 1 0,-1-1 0,1 0 0,0 1 0,0-1 0,-1 1 0,1-1 0,0 1 0,0 0 0,0-1 0,-1 1 0,1 0 0,0 0 0,0 0 0,0 0 0,1 0 0,-1 0 0,0 0 0,0 0 0,0 0 0,1 0 0,-1 1 0,1-1 0,-1 0 0,1 0 0,-1 1 0,1-1 0,0 0 0,-1 1 0,1-1 0,0 0 0,0 1 0,0-1 0,0 0 0,1 3 0,-1 6 0,1 1 0,0-1 0,5 18 0,-6-25 0,32 122 0,23 133 0,-51-228 165,-3-11-548,2-1 1,0 0-1,7 23 1,-5-31-6444</inkml:trace>
  <inkml:trace contextRef="#ctx0" brushRef="#br0" timeOffset="1">417 371 24575,'0'-3'0,"0"-4"0,0-3 0,-3 0 0,-3 1 0,-5 6 0,1 5 0,1 6 0,3 5 0,5 5 0,3 2 0,3 1 0,4 0 0,1-1 0,1-4 0,-1-1 0,1-4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19.515"/>
    </inkml:context>
    <inkml:brush xml:id="br0">
      <inkml:brushProperty name="width" value="0.05" units="cm"/>
      <inkml:brushProperty name="height" value="0.05" units="cm"/>
      <inkml:brushProperty name="color" value="#FF0066"/>
    </inkml:brush>
  </inkml:definitions>
  <inkml:trace contextRef="#ctx0" brushRef="#br0">71 0 24575,'-3'0'0,"-1"3"0,-3 4 0,1 3 0,-3 4 0,-2 1 0,1 2 0,-1 0 0,1-2-8191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4.389"/>
    </inkml:context>
    <inkml:brush xml:id="br0">
      <inkml:brushProperty name="width" value="0.05" units="cm"/>
      <inkml:brushProperty name="height" value="0.05" units="cm"/>
      <inkml:brushProperty name="color" value="#FF0066"/>
    </inkml:brush>
  </inkml:definitions>
  <inkml:trace contextRef="#ctx0" brushRef="#br0">56 81 24575,'-3'-6'0,"-3"-7"0,-5-7 0,-2-1 0,1 7 0,5 8 0,4 11 0,5 13 0,2 9 0,1 9 0,-1-2-8191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4.790"/>
    </inkml:context>
    <inkml:brush xml:id="br0">
      <inkml:brushProperty name="width" value="0.05" units="cm"/>
      <inkml:brushProperty name="height" value="0.05" units="cm"/>
      <inkml:brushProperty name="color" value="#FF0066"/>
    </inkml:brush>
  </inkml:definitions>
  <inkml:trace contextRef="#ctx0" brushRef="#br0">186 920 24575,'-42'1'0,"17"0"0,-1-1 0,-33-5 0,56 4 0,-1 0 0,1 1 0,-1-1 0,1 0 0,0-1 0,-5-1 0,8 2 0,-1 1 0,1 0 0,0 0 0,-1-1 0,1 1 0,0 0 0,-1-1 0,1 1 0,0 0 0,-1-1 0,1 1 0,0 0 0,0-1 0,0 1 0,-1 0 0,1-1 0,0 1 0,0-1 0,0 1 0,0-1 0,0 1 0,0 0 0,0-1 0,0 0 0,0 0 0,0 0 0,1 0 0,-1 1 0,1-1 0,-1 0 0,0 0 0,1 1 0,0-1 0,-1 0 0,1 1 0,-1-1 0,1 1 0,0-1 0,-1 0 0,1 1 0,1-1 0,11-6 0,0 0 0,1 0 0,0 2 0,26-8 0,-33 11 0,514-116-1974,-432 101 1536,824-150-949,194-37-1178,-11-33-413,-1038 223 2951,10-2 717,121-44-1,-187 60-626,-1-1-1,0 1 0,1-1 0,-1 1 0,0-1 0,0 1 0,0-1 1,0 0-1,0 1 0,1-1 0,-1 0 0,0 0 0,-1 0 0,2-1 1,-21 1 1975,-31 8-2121,-9 3-3006</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5.556"/>
    </inkml:context>
    <inkml:brush xml:id="br0">
      <inkml:brushProperty name="width" value="0.05" units="cm"/>
      <inkml:brushProperty name="height" value="0.05" units="cm"/>
      <inkml:brushProperty name="color" value="#FF0066"/>
    </inkml:brush>
  </inkml:definitions>
  <inkml:trace contextRef="#ctx0" brushRef="#br0">94 18 24575,'0'-2'0,"-2"-5"0,-5 0 0,-6 6 0,-4 9 0,1 9 0,0 13 0,3 13 0,4 11 0,9 10 0,7 8 0,6 7 0,6 4 0,2-1 0,2 1 0,-2-4 0,-3-14-8191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6.057"/>
    </inkml:context>
    <inkml:brush xml:id="br0">
      <inkml:brushProperty name="width" value="0.05" units="cm"/>
      <inkml:brushProperty name="height" value="0.05" units="cm"/>
      <inkml:brushProperty name="color" value="#FF0066"/>
    </inkml:brush>
  </inkml:definitions>
  <inkml:trace contextRef="#ctx0" brushRef="#br0">13 187 24575,'-9'-16'0,"5"13"0,6 11 0,6 8 0,1 0 0,1-1 0,22 27 0,-16-20 0,-6-8 0,1-1 0,0-1 0,1 0 0,0 0 0,25 17 0,-34-26 0,0-1 0,1 0 0,0 0 0,-1 0 0,1 0 0,0 0 0,0-1 0,0 0 0,0 0 0,0 0 0,0 0 0,0 0 0,1-1 0,-1 0 0,0 0 0,0 0 0,0-1 0,0 1 0,1-1 0,-1 0 0,0 0 0,0 0 0,0-1 0,-1 1 0,1-1 0,0 0 0,0 0 0,4-4 0,3-4 0,0 0 0,-1 0 0,0-1 0,-1-1 0,0 0 0,-1 0 0,0-1 0,7-15 0,43-115 0,-42 101 0,-11 27 0,0-1 0,4-19 0,-9 24 0,-7 16 0,-7 18 0,-28 68-1365,20-38-5461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6.828"/>
    </inkml:context>
    <inkml:brush xml:id="br0">
      <inkml:brushProperty name="width" value="0.05" units="cm"/>
      <inkml:brushProperty name="height" value="0.05" units="cm"/>
      <inkml:brushProperty name="color" value="#FF0066"/>
    </inkml:brush>
  </inkml:definitions>
  <inkml:trace contextRef="#ctx0" brushRef="#br0">573 272 24575,'2'-6'0,"0"0"0,0 0 0,0 0 0,-1 0 0,0 0 0,0 0 0,0-1 0,-1 1 0,0 0 0,-1-1 0,1 1 0,-1 0 0,-3-11 0,1 2 0,-2 1 0,0 0 0,0 0 0,-13-21 0,14 28 0,-1 0 0,1 0 0,-1 0 0,0 1 0,-1 0 0,0 0 0,0 0 0,-7-4 0,9 7 0,0 1 0,0-1 0,0 1 0,0 0 0,-1 0 0,1 1 0,-1-1 0,1 1 0,-1 0 0,0 0 0,1 1 0,-1-1 0,0 1 0,0 0 0,-6 1 0,-1 2 0,0 0 0,0 0 0,0 1 0,0 1 0,1 0 0,0 0 0,0 1 0,0 1 0,1-1 0,0 2 0,0 0 0,-13 13 0,2 1 0,0 2 0,2 0 0,-31 49 0,28-34 0,1 0 0,2 1 0,2 1 0,-17 59 0,26-67 0,0 1 0,3 0 0,0 0 0,3 0 0,0 0 0,5 43 0,-2-64 0,1 0 0,0 0 0,1 0 0,1 0 0,0-1 0,0 1 0,1-1 0,1 0 0,0-1 0,0 1 0,12 13 0,-13-19 0,1 0 0,-1 0 0,2 0 0,-1-1 0,0 0 0,1 0 0,0-1 0,0 1 0,0-2 0,1 1 0,0-1 0,-1 0 0,1-1 0,0 0 0,0 0 0,0 0 0,0-1 0,1 0 0,8-1 0,-3-1 0,0-1 0,1 0 0,-1-1 0,0 0 0,0-1 0,0-1 0,-1 0 0,0-1 0,0 0 0,0-1 0,-1 0 0,0-1 0,0-1 0,20-18 0,-11 5 0,0 0 0,-1-1 0,-1-1 0,-1-1 0,-1 0 0,14-30 0,-11 15 0,24-70 0,-37 90 0,-1-1 0,-2 0 0,0 0 0,-1 0 0,1-33 0,-4 51 0,0 0 0,0 0 0,-1 0 0,1 0 0,-1 0 0,1 0 0,-1 0 0,0 1 0,0-1 0,0 0 0,0 0 0,-1 1 0,-2-4 0,4 5 0,-1 1 0,1-1 0,0 1 0,-1 0 0,1 0 0,-1-1 0,1 1 0,-1 0 0,1 0 0,-1-1 0,1 1 0,-1 0 0,1 0 0,-1 0 0,1 0 0,-1 0 0,1 0 0,-1 0 0,1 0 0,-1 0 0,1 0 0,-1 0 0,1 0 0,-1 0 0,1 0 0,-2 1 0,0 0 0,1 0 0,-1 0 0,1 0 0,-1 0 0,1 1 0,-1-1 0,1 1 0,0-1 0,-1 1 0,1-1 0,-1 3 0,-8 14 0,1 0 0,1 0 0,0 1 0,1 0 0,2 0 0,-5 26 0,4-12 0,2 0 0,1 0 0,2 35 0,1-54 0,1-1 0,1 0 0,0 1 0,1-1 0,0 0 0,9 22 0,-10-30 0,1 0 0,-1 1 0,2-1 0,-1 0 0,0-1 0,1 1 0,0 0 0,0-1 0,0 0 0,0 0 0,1 0 0,0-1 0,-1 0 0,1 0 0,1 0 0,-1 0 0,9 3 0,25 2-1365,-2-7-5461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7.313"/>
    </inkml:context>
    <inkml:brush xml:id="br0">
      <inkml:brushProperty name="width" value="0.05" units="cm"/>
      <inkml:brushProperty name="height" value="0.05" units="cm"/>
      <inkml:brushProperty name="color" value="#FF0066"/>
    </inkml:brush>
  </inkml:definitions>
  <inkml:trace contextRef="#ctx0" brushRef="#br0">106 250 24575,'-2'-1'0,"0"0"0,1 0 0,-1-1 0,0 2 0,-1-1 0,1 0 0,0 0 0,0 1 0,0-1 0,0 1 0,0 0 0,-1-1 0,1 1 0,0 0 0,0 0 0,-1 1 0,1-1 0,0 0 0,0 1 0,0-1 0,0 1 0,0 0 0,0-1 0,0 1 0,0 0 0,-4 3 0,3-2 0,-1 0 0,1 0 0,-1 0 0,1 1 0,0-1 0,0 1 0,0 0 0,0 0 0,0 0 0,1 1 0,-1-1 0,1 1 0,-3 4 0,5-7 0,0-1 0,-1 1 0,1 0 0,0-1 0,0 1 0,0-1 0,0 1 0,0 0 0,-1-1 0,1 1 0,0 0 0,1-1 0,-1 1 0,0-1 0,0 1 0,0 0 0,0-1 0,0 1 0,0-1 0,1 1 0,-1 0 0,0-1 0,1 1 0,-1-1 0,0 1 0,1-1 0,-1 1 0,1 0 0,1 0 0,-1-1 0,0 1 0,0-1 0,1 1 0,-1-1 0,1 1 0,-1-1 0,0 0 0,1 1 0,-1-1 0,1 0 0,1 0 0,4-1 0,0 1 0,1-1 0,12-4 0,-6 1 0,0-2 0,0 1 0,-1-2 0,0 0 0,0 0 0,0-1 0,-1-1 0,-1 0 0,19-18 0,-22 18 0,0 1 0,-1-1 0,0-1 0,0 0 0,-1 0 0,0 0 0,-1 0 0,0-1 0,0 0 0,-2 0 0,1 0 0,3-21 0,-7 29 0,0-1 0,1 1 0,-1-1 0,-1 1 0,1-1 0,0 1 0,-1-1 0,0 1 0,0 0 0,0-1 0,0 1 0,0 0 0,-3-5 0,3 7 0,0 0 0,0-1 0,0 1 0,0 0 0,0 0 0,-1 0 0,1 0 0,0 0 0,-1 0 0,1 0 0,0 0 0,-1 1 0,1-1 0,-1 0 0,1 1 0,-1-1 0,0 1 0,1 0 0,-1 0 0,1-1 0,-1 1 0,0 0 0,1 0 0,-1 1 0,0-1 0,1 0 0,-1 0 0,1 1 0,-1-1 0,-2 2 0,-3 1 0,1 0 0,-1 1 0,1-1 0,0 1 0,0 1 0,1-1 0,-1 1 0,1 0 0,0 0 0,0 1 0,1-1 0,-8 13 0,2-2 0,1 0 0,1 1 0,-12 32 0,17-38 0,0 0 0,0 0 0,1 0 0,0 0 0,1 0 0,1 1 0,-1-1 0,4 20 0,-3-26 0,1 0 0,0 0 0,1 0 0,-1 0 0,1 0 0,0 0 0,0-1 0,1 1 0,-1-1 0,1 0 0,0 1 0,0-1 0,0 0 0,1-1 0,0 1 0,-1-1 0,1 1 0,0-1 0,1 0 0,-1-1 0,7 4 0,-4-3-195,0 0 0,1-1 0,-1 0 0,1 0 0,-1-1 0,16 1 0,9-2-6631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7.671"/>
    </inkml:context>
    <inkml:brush xml:id="br0">
      <inkml:brushProperty name="width" value="0.05" units="cm"/>
      <inkml:brushProperty name="height" value="0.05" units="cm"/>
      <inkml:brushProperty name="color" value="#FF0066"/>
    </inkml:brush>
  </inkml:definitions>
  <inkml:trace contextRef="#ctx0" brushRef="#br0">3 268 24575,'-1'-68'0,"-1"23"0,9-77 0,-7 120 0,0 1 0,0-1 0,0 0 0,0 1 0,1-1 0,-1 1 0,0-1 0,1 0 0,0 1 0,-1-1 0,1 1 0,0-1 0,0 1 0,0 0 0,0-1 0,0 1 0,0 0 0,0 0 0,0 0 0,3-2 0,-3 3 0,0 0 0,1 0 0,-1 0 0,0 0 0,0 0 0,1 1 0,-1-1 0,0 0 0,0 1 0,1-1 0,-1 1 0,0-1 0,0 1 0,0 0 0,0 0 0,0-1 0,0 1 0,0 0 0,0 0 0,0 0 0,0 0 0,-1 0 0,1 0 0,0 0 0,0 0 0,-1 0 0,1 2 0,15 24 0,-1 1 0,-2 1 0,-1 0 0,13 46 0,-4-9 0,-12-46 0,-9-20 0,0 0 0,0 0 0,0 0 0,0 0 0,0 1 0,0-1 0,0 0 0,0 0 0,0 0 0,0 0 0,0 0 0,1 0 0,-1 0 0,0 0 0,0 1 0,0-1 0,0 0 0,0 0 0,0 0 0,0 0 0,0 0 0,0 0 0,1 0 0,-1 0 0,0 0 0,0 0 0,0 0 0,0 0 0,0 0 0,0 0 0,0 0 0,1 0 0,-1 0 0,0 0 0,0 0 0,0 0 0,0 0 0,0 0 0,0 0 0,1 0 0,-1 0 0,0 0 0,0 0 0,0 0 0,0 0 0,0 0 0,0 0 0,4-8 0,1-15 0,-4 20 0,6-31 0,22-61 0,-24 83 0,0 1 0,0-1 0,2 1 0,-1 0 0,1 0 0,1 1 0,0-1 0,12-11 0,-19 21 0,0 0 0,0 0 0,0 0 0,0 0 0,0 0 0,0 0 0,0 0 0,1 1 0,-1-1 0,0 0 0,0 1 0,1-1 0,-1 1 0,0-1 0,1 1 0,-1 0 0,1 0 0,-1-1 0,0 1 0,1 0 0,-1 0 0,1 0 0,1 1 0,-1 0 0,-1 0 0,0 0 0,1 0 0,-1 0 0,0 0 0,0 0 0,0 0 0,0 0 0,0 1 0,0-1 0,0 0 0,0 1 0,-1-1 0,1 1 0,0-1 0,-1 1 0,1 1 0,2 9 0,-1 0 0,0 0 0,-1 1 0,0 11 0,-1 10 122,-1-17-65,1 1 1,3 23 0,-3-38-162,1 1 0,-1 0 0,1 0 1,0-1-1,1 1 0,-1 0 0,1-1 1,-1 1-1,1-1 0,0 0 1,0 1-1,1-1 0,-1 0 0,1 0 1,5 4-1,8 3-6722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8.269"/>
    </inkml:context>
    <inkml:brush xml:id="br0">
      <inkml:brushProperty name="width" value="0.05" units="cm"/>
      <inkml:brushProperty name="height" value="0.05" units="cm"/>
      <inkml:brushProperty name="color" value="#FF0066"/>
    </inkml:brush>
  </inkml:definitions>
  <inkml:trace contextRef="#ctx0" brushRef="#br0">43 437 24575,'-2'0'0,"-1"1"0,1 0 0,-1 0 0,1 0 0,0 1 0,0-1 0,0 0 0,0 1 0,0 0 0,0-1 0,0 1 0,0 0 0,0 0 0,1 0 0,-1 0 0,1 0 0,-1 0 0,0 3 0,1-4 0,1 0 0,-1 0 0,1 0 0,0 0 0,-1 0 0,1 0 0,0 0 0,-1 0 0,1 0 0,0 0 0,0 0 0,0 0 0,0 0 0,0 0 0,0 0 0,0 0 0,0 0 0,1 2 0,0-2 0,-1-1 0,1 1 0,0 0 0,-1-1 0,1 1 0,0-1 0,-1 1 0,1-1 0,0 0 0,0 1 0,0-1 0,-1 0 0,1 1 0,0-1 0,0 0 0,0 0 0,0 0 0,0 0 0,-1 0 0,1 0 0,0 0 0,0 0 0,0 0 0,0 0 0,0 0 0,1-1 0,6-1 0,0 0 0,-1 0 0,1-1 0,-1 0 0,1-1 0,-1 0 0,11-7 0,44-38 0,-50 38 0,0 0 0,-1-1 0,0-1 0,17-24 0,-24 30 0,0 0 0,0 0 0,-1 0 0,0 0 0,0-1 0,-1 1 0,0-1 0,0 1 0,-1-1 0,0 0 0,0 1 0,-1-12 0,1 17 0,-1 0 0,0 0 0,-1 0 0,1 0 0,0 0 0,-1 0 0,1 0 0,-1 0 0,1 0 0,-1 0 0,0 0 0,0 0 0,0 0 0,0 0 0,0 0 0,0 1 0,-1-1 0,1 0 0,-1 1 0,1-1 0,-1 1 0,1 0 0,-1-1 0,0 1 0,0 0 0,1 0 0,-1 0 0,0 0 0,0 0 0,0 1 0,0-1 0,0 1 0,0-1 0,-1 1 0,1 0 0,0 0 0,-3 0 0,-1 0 0,0 1 0,0 0 0,0 0 0,0 1 0,0 0 0,0 0 0,0 0 0,1 1 0,-1 0 0,1 0 0,-9 7 0,4-2 0,0 1 0,1 1 0,1 0 0,0 0 0,0 0 0,1 1 0,0 1 0,1-1 0,0 1 0,1 0 0,0 0 0,1 0 0,-5 24 0,6-25 0,1 0 0,1 1 0,0-1 0,0 0 0,1 1 0,1-1 0,0 0 0,0 0 0,1 1 0,1-1 0,0 0 0,0-1 0,1 1 0,0 0 0,1-1 0,7 12 0,-8-17 0,-1 0 0,1 0 0,0-1 0,0 0 0,1 0 0,-1 0 0,1 0 0,-1-1 0,1 0 0,1 0 0,-1 0 0,0 0 0,1-1 0,-1 0 0,1 0 0,-1-1 0,1 1 0,0-1 0,0 0 0,0-1 0,0 0 0,-1 1 0,1-2 0,10-1 0,-6 1 0,-1-2 0,1 1 0,-1-2 0,0 1 0,0-1 0,-1 0 0,1-1 0,-1 0 0,0 0 0,0-1 0,-1 0 0,1 0 0,-1-1 0,8-11 0,-4 5 0,-2-1 0,0 0 0,-1-1 0,0 0 0,-1 0 0,-1 0 0,-1-1 0,6-22 0,-1-13 0,4-69 0,-5 34 0,-8 80 0,0 0 0,0 0 0,0 0 0,1 0 0,-1 0 0,1 0 0,4-6 0,-6 12 0,0-1 0,0 1 0,0 0 0,0 0 0,1-1 0,-1 1 0,0 0 0,0 0 0,0-1 0,1 1 0,-1 0 0,0 0 0,0-1 0,0 1 0,1 0 0,-1 0 0,0 0 0,0 0 0,1 0 0,-1-1 0,0 1 0,1 0 0,-1 0 0,0 0 0,0 0 0,1 0 0,-1 0 0,0 0 0,1 0 0,-1 0 0,0 0 0,0 0 0,1 0 0,-1 0 0,0 0 0,1 0 0,-1 0 0,0 0 0,0 1 0,1-1 0,-1 0 0,0 0 0,1 0 0,8 16 0,2 22 0,3 65 0,-10-63 0,14 60 0,-17-98 0,-1 0 0,1 0 0,-1 0 0,1 0 0,0 0 0,0-1 0,0 1 0,0 0 0,0-1 0,0 1 0,0 0 0,1-1 0,2 3 0,-3-4 0,-1 1 0,1-1 0,0 0 0,0 1 0,0-1 0,0 0 0,0 0 0,0 0 0,-1 0 0,1 0 0,0 0 0,0 0 0,0 0 0,0 0 0,0-1 0,0 1 0,0 0 0,-1-1 0,1 1 0,0 0 0,0-1 0,0 1 0,-1-1 0,1 1 0,0-1 0,-1 1 0,1-1 0,0 0 0,-1 1 0,1-1 0,-1 0 0,1-1 0,8-7 0,4-4 0,0-1 0,14-22 0,-24 30 0,1 0 0,-1 0 0,-1 0 0,1 0 0,-1 0 0,0-1 0,0 1 0,-1-1 0,0 1 0,1-11 0,-3-31 0,0 32 0,1 1 0,3-25 0,-2 34 0,0 0 0,1 1 0,-1-1 0,1 1 0,0 0 0,1-1 0,-1 1 0,1 0 0,0 0 0,7-8 0,-2 4 69,0 1-1,0-1 0,1 1 0,13-9 1,-21 15-130,1 1 0,0 0 0,1-1 0,-1 1 0,0 0 0,0 0 0,1 0 0,-1 0 0,0 0 0,1 1 0,-1-1 0,1 1 0,-1-1 0,0 1 0,1 0 0,-1 0 0,1 0 0,-1 1 1,1-1-1,-1 0 0,1 1 0,-1 0 0,1-1 0,-1 1 0,0 0 0,0 0 0,3 2 0,3 4-6765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09.321"/>
    </inkml:context>
    <inkml:brush xml:id="br0">
      <inkml:brushProperty name="width" value="0.05" units="cm"/>
      <inkml:brushProperty name="height" value="0.05" units="cm"/>
      <inkml:brushProperty name="color" value="#FF0066"/>
    </inkml:brush>
  </inkml:definitions>
  <inkml:trace contextRef="#ctx0" brushRef="#br0">156 758 24575,'2'0'0,"0"-1"0,0 1 0,1-1 0,-1 0 0,0 1 0,0-1 0,0 0 0,0 0 0,0-1 0,0 1 0,-1 0 0,3-3 0,23-21 0,-17 16 0,-3 2 0,0-1 0,0 1 0,-1-1 0,0 0 0,0-1 0,-1 1 0,0-1 0,0 0 0,3-11 0,-7 17 0,0 0 0,0 0 0,0 0 0,-1 0 0,1 0 0,-1-1 0,0 1 0,0 0 0,0 0 0,0 0 0,0 0 0,-1 0 0,1 0 0,-1 0 0,0 0 0,0 0 0,0 0 0,-1 0 0,1 0 0,-1 1 0,1-1 0,-1 0 0,0 1 0,0-1 0,0 1 0,0 0 0,0 0 0,-1 0 0,1 0 0,-1 0 0,1 0 0,-1 1 0,-3-3 0,0 2 0,1 0 0,0 0 0,-1 0 0,1 0 0,-1 1 0,0 0 0,1 0 0,-1 0 0,0 1 0,0 0 0,0 0 0,1 0 0,-1 1 0,0 0 0,1 0 0,-1 1 0,0-1 0,1 1 0,0 0 0,-1 1 0,1-1 0,0 1 0,0 0 0,-8 6 0,5-2 0,0 0 0,0 0 0,1 0 0,0 1 0,0 0 0,1 1 0,0-1 0,0 1 0,1 1 0,0-1 0,1 0 0,-6 19 0,6-12 0,1 0 0,1 0 0,0 0 0,1 1 0,1-1 0,0 0 0,3 18 0,-2-25 0,1 0 0,0-1 0,0 1 0,0-1 0,1 0 0,1 0 0,-1 0 0,1 0 0,0 0 0,1-1 0,0 1 0,0-1 0,1-1 0,11 12 0,-15-16 0,1 0 0,0 1 0,0-1 0,0-1 0,0 1 0,0 0 0,0-1 0,1 1 0,-1-1 0,1 0 0,-1 0 0,0-1 0,1 1 0,-1-1 0,1 1 0,0-1 0,-1 0 0,1 0 0,-1-1 0,1 1 0,-1-1 0,1 0 0,-1 0 0,0 0 0,1 0 0,-1-1 0,0 1 0,5-3 0,-2-1 0,0 1 0,0-1 0,-1 0 0,0 0 0,0-1 0,0 1 0,0-1 0,-1 0 0,0-1 0,0 1 0,-1-1 0,5-11 0,1-10 0,8-43 0,0 1 0,-17 69 0,0 1 0,0 0 0,0-1 0,0 1 0,0 0 0,0-1 0,0 1 0,0 0 0,0-1 0,0 1 0,1 0 0,-1-1 0,0 1 0,0 0 0,0-1 0,1 1 0,-1 0 0,0 0 0,0-1 0,0 1 0,1 0 0,-1 0 0,0-1 0,1 1 0,-1 0 0,0 0 0,0 0 0,1 0 0,0-1 0,4 10 0,3 22 0,-7-26 0,6 30 0,11 46 0,-16-73 0,1 1 0,1-1 0,-1 0 0,1 0 0,1 0 0,9 13 0,-13-19 0,0 0 0,0-1 0,1 0 0,-1 1 0,0-1 0,1 0 0,-1 1 0,1-1 0,-1 0 0,1 0 0,0 0 0,-1 0 0,1-1 0,0 1 0,0 0 0,-1-1 0,1 1 0,0-1 0,0 0 0,0 0 0,0 1 0,2-1 0,-1-1 0,0 0 0,-1 0 0,1 0 0,-1 0 0,1 0 0,-1 0 0,1-1 0,-1 1 0,0-1 0,0 0 0,0 0 0,0 0 0,3-3 0,5-7 0,-2 0 0,0-1 0,0 0 0,8-19 0,1-8 0,-2-2 0,-1 0 0,-2-1 0,-3 0 0,7-62 0,-10 40 0,-3 0 0,-4 0 0,-7-66 0,7 123 0,-14-87 0,13 88 0,1-1 0,-2 1 0,1-1 0,-1 1 0,0 0 0,-1 0 0,0 0 0,0 1 0,-8-11 0,11 16 0,0 0 0,1 1 0,-1-1 0,1 0 0,-1 1 0,0-1 0,1 0 0,-1 1 0,0-1 0,0 1 0,0 0 0,1-1 0,-1 1 0,0-1 0,0 1 0,0 0 0,0 0 0,0-1 0,0 1 0,0 0 0,1 0 0,-1 0 0,0 0 0,0 0 0,0 0 0,0 1 0,0-1 0,0 0 0,0 0 0,0 1 0,0-1 0,1 0 0,-1 1 0,0-1 0,0 1 0,0-1 0,1 1 0,-1-1 0,0 1 0,1-1 0,-1 1 0,0 0 0,1 0 0,-1-1 0,1 1 0,-1 1 0,-3 3 0,1 1 0,1-1 0,-1 1 0,1 0 0,0-1 0,-1 8 0,-3 13 0,2 1 0,1 0 0,2 1 0,0-1 0,5 42 0,29 135 0,2-65 0,-27-116 0,0 1 0,2-1 0,20 37 0,-29-59 0,-1 0 0,1 0 0,-1 0 0,1 0 0,0 0 0,-1 0 0,1 0 0,0 0 0,0 0 0,0-1 0,0 1 0,0 0 0,0 0 0,0-1 0,2 2 0,-3-2 0,1 0 0,-1-1 0,0 1 0,1 0 0,-1 0 0,0 0 0,1-1 0,-1 1 0,0 0 0,1 0 0,-1-1 0,0 1 0,0 0 0,1 0 0,-1-1 0,0 1 0,0 0 0,0-1 0,1 1 0,-1 0 0,0-1 0,0 1 0,0-1 0,0 1 0,0 0 0,0-1 0,0 1 0,0-1 0,0 1 0,0-1 0,1-5 0,-1 0 0,0 0 0,0 0 0,-2-10 0,-5-9 0,0 1 0,-2-1 0,-1 2 0,-19-36 0,20 42 0,8 15 0,0 1 0,1 0 0,-1-1 0,0 1 0,1-1 0,-1 0 0,0 1 0,1-1 0,0 0 0,-1 1 0,1-1 0,0 0 0,0 1 0,0-1 0,0 0 0,0 1 0,1-4 0,0 4 0,0 0 0,0 0 0,0 0 0,0 0 0,0 0 0,0 0 0,0 1 0,1-1 0,-1 0 0,0 1 0,0-1 0,1 1 0,-1-1 0,0 1 0,1 0 0,-1 0 0,0-1 0,1 1 0,-1 0 0,0 0 0,1 0 0,1 1 0,58-2 0,110-17 0,-148 14 0,0-1 0,-1-1 0,0 0 0,0-2 0,-1-1 0,1-1 0,-2-1 0,21-13 0,-36 21 0,-1-1 0,1 0 0,0 0 0,-1-1 0,0 1 0,0-1 0,0 0 0,-1 0 0,0 0 0,0 0 0,0-1 0,0 1 0,-1-1 0,0 0 0,0 0 0,0 1 0,0-12 0,-1 13 0,-1-1 0,0 1 0,-1-1 0,1 1 0,-1-1 0,0 0 0,0 1 0,0 0 0,-1-1 0,0 1 0,0 0 0,0 0 0,0 0 0,0 0 0,-1 0 0,0 0 0,0 1 0,0-1 0,0 1 0,0 0 0,-1 0 0,1 0 0,-8-4 0,5 3 0,1 1 0,-1 0 0,0 0 0,0 1 0,0-1 0,0 1 0,0 1 0,-1-1 0,1 1 0,0 0 0,-1 1 0,1-1 0,-1 1 0,1 0 0,-1 1 0,-10 2 0,11-2 0,2 1 0,-1 0 0,0 0 0,0 0 0,0 1 0,1 0 0,0 0 0,-1 0 0,1 0 0,0 1 0,1-1 0,-1 1 0,0 0 0,1 0 0,0 0 0,0 1 0,0-1 0,1 1 0,0 0 0,-1-1 0,0 7 0,-1 1 0,2 0 0,-1 0 0,2 0 0,-1 1 0,2-1 0,0 0 0,0 1 0,1-1 0,1 0 0,0 1 0,0-1 0,1 0 0,1 0 0,5 12 0,-2-8 0,0-1 0,0 1 0,2-2 0,0 1 0,1-1 0,0 0 0,1-1 0,0-1 0,24 21 0,-30-29-57,0 0 0,1 1 1,0-2-1,0 1 0,0-1 0,0 0 0,1 0 0,-1-1 0,1 0 0,-1 0 0,1 0 1,0-1-1,0 0 0,0 0 0,-1-1 0,1 0 0,0 0 0,0 0 0,0-1 1,0 0-1,0-1 0,-1 0 0,10-3 0,6-6-6769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10.742"/>
    </inkml:context>
    <inkml:brush xml:id="br0">
      <inkml:brushProperty name="width" value="0.05" units="cm"/>
      <inkml:brushProperty name="height" value="0.05" units="cm"/>
      <inkml:brushProperty name="color" value="#FF0066"/>
    </inkml:brush>
  </inkml:definitions>
  <inkml:trace contextRef="#ctx0" brushRef="#br0">349 488 24575,'-3'-13'0,"0"0"0,1-1 0,0 1 0,0-19 0,2 17 0,-1 1 0,-1 0 0,-4-16 0,6 29 0,0 0 0,0 0 0,0 0 0,-1-1 0,1 1 0,-1 0 0,1 0 0,-1 0 0,1 0 0,-1 0 0,1 0 0,-1 0 0,0 1 0,0-1 0,1 0 0,-1 0 0,0 0 0,0 1 0,0-1 0,0 0 0,0 1 0,0-1 0,-2 0 0,2 1 0,-1 0 0,1 0 0,-1 0 0,1 0 0,0 1 0,-1-1 0,1 0 0,-1 1 0,1-1 0,0 1 0,-1-1 0,1 1 0,0 0 0,0-1 0,-1 1 0,0 1 0,-7 6 0,0 0 0,1 0 0,-13 17 0,14-16 0,1-3 0,1-1 0,0 1 0,-1-1 0,0 0 0,-12 6 0,17-10 0,0 0 0,0 0 0,0-1 0,0 1 0,-1 0 0,1-1 0,0 1 0,0-1 0,-1 0 0,1 1 0,0-1 0,-1 0 0,1 0 0,0 0 0,-1 0 0,1 0 0,0 0 0,-1 0 0,1 0 0,0-1 0,-1 1 0,1 0 0,0-1 0,-1 1 0,1-1 0,0 0 0,0 1 0,0-1 0,-1 0 0,1 0 0,0 1 0,0-1 0,0 0 0,0 0 0,1 0 0,-1 0 0,0-1 0,0 1 0,-1-2 0,0-3 0,0-1 0,0 1 0,0 0 0,1-1 0,0 1 0,0-1 0,0 1 0,1-1 0,0 1 0,1-8 0,2-8 0,8-36 0,-4 30 0,1 0 0,19-40 0,-20 54 0,0 0 0,1 0 0,0 1 0,1 1 0,0-1 0,15-14 0,-23 26 0,0 0 0,0 0 0,0 0 0,0 0 0,1 0 0,-1 0 0,0 1 0,0-1 0,0 0 0,1 1 0,-1-1 0,0 1 0,0-1 0,1 1 0,-1 0 0,2-1 0,-2 2 0,-1-1 0,1 0 0,0 0 0,-1 0 0,1 1 0,0-1 0,-1 0 0,1 1 0,0-1 0,-1 0 0,1 1 0,-1-1 0,1 1 0,-1-1 0,1 1 0,-1-1 0,1 1 0,-1-1 0,1 1 0,-1-1 0,1 2 0,1 3 0,0 0 0,-1 0 0,1 1 0,-1-1 0,0 0 0,0 10 0,0 32 0,-2 1 0,-15 90 0,2-19 0,12-99 0,-3 85 0,5-90 0,0 0 0,2 0 0,0-1 0,7 29 0,-8-41 0,-1 0 0,1 1 0,0-1 0,0 0 0,1 0 0,-1 1 0,0-1 0,1 0 0,-1 0 0,1-1 0,0 1 0,-1 0 0,1 0 0,0-1 0,0 1 0,3 1 0,-4-3 0,1 1 0,-1-1 0,0 0 0,0 0 0,0 0 0,0 0 0,0 0 0,0 0 0,0 0 0,0 0 0,1 0 0,-1 0 0,0-1 0,0 1 0,0 0 0,0-1 0,0 1 0,0-1 0,0 1 0,0-1 0,0 0 0,-1 1 0,1-1 0,0 0 0,0 0 0,0 1 0,-1-1 0,1 0 0,0 0 0,-1 0 0,1 0 0,-1 0 0,1 0 0,-1 0 0,1 0 0,-1 0 0,1-2 0,0-1 0,1 0 0,-1 0 0,0 0 0,0 0 0,0 0 0,0-1 0,-1 1 0,0 0 0,0-1 0,0 1 0,0 0 0,-1 0 0,0-1 0,1 1 0,-2 0 0,1 0 0,0 0 0,-1 0 0,0 0 0,0 0 0,0 0 0,0 0 0,0 1 0,-1-1 0,0 1 0,0 0 0,0 0 0,0 0 0,0 0 0,-1 0 0,1 1 0,-1 0 0,1-1 0,-1 1 0,0 1 0,0-1 0,0 0 0,0 1 0,0 0 0,-1 0 0,1 0 0,0 1 0,-6-1 0,0 1 0,0 1 0,0 1 0,0 0 0,0 0 0,0 1 0,0 0 0,1 1 0,0 0 0,0 0 0,0 1 0,0 0 0,0 1 0,1 0 0,-11 10 0,10-8 0,0 1 0,0 0 0,1 0 0,0 1 0,0 0 0,1 1 0,1-1 0,0 1 0,0 1 0,1-1 0,-4 16 0,7-22 0,1 0 0,-1 1 0,1-1 0,1 0 0,-1 0 0,1 0 0,0 1 0,0-1 0,1 0 0,-1 0 0,1 0 0,0 1 0,0-1 0,1 0 0,0 0 0,0-1 0,0 1 0,0 0 0,1-1 0,0 1 0,0-1 0,0 0 0,0 0 0,1 0 0,-1 0 0,1 0 0,0-1 0,0 0 0,1 0 0,-1 0 0,1 0 0,-1-1 0,1 0 0,0 1 0,0-2 0,7 3 0,1-1 0,-1-1 0,1 0 0,0 0 0,0-2 0,-1 0 0,1 0 0,0-1 0,0 0 0,-1-1 0,1-1 0,-1 0 0,1-1 0,-1 0 0,0-1 0,-1 0 0,21-12 0,-17 8 0,-1-1 0,0-1 0,-1 0 0,0 0 0,0-2 0,-1 1 0,-1-2 0,0 1 0,-1-2 0,0 1 0,13-30 0,-7 1 0,-2 0 0,-1-1 0,-3 0 0,-2-1 0,3-47 0,-9 77 0,-3 10 0,2 0 0,-1 0 0,1 0 0,-1 0 0,1 0 0,1 1 0,-1-1 0,1 0 0,0 1 0,0-1 0,5-7 0,-7 11 0,0 1 0,1 0 0,-1-1 0,1 1 0,-1 0 0,1-1 0,-1 1 0,1 0 0,0 0 0,-1 0 0,1-1 0,-1 1 0,1 0 0,-1 0 0,1 0 0,0 0 0,-1 0 0,1 0 0,-1 0 0,1 0 0,0 0 0,-1 0 0,1 1 0,-1-1 0,1 0 0,-1 0 0,1 1 0,-1-1 0,1 0 0,-1 0 0,1 1 0,-1-1 0,1 1 0,-1-1 0,1 0 0,-1 1 0,0-1 0,1 1 0,-1-1 0,0 1 0,1-1 0,-1 1 0,0-1 0,0 1 0,1 0 0,13 28 0,-13-28 0,4 16 0,0 0 0,-2 0 0,1 1 0,0 33 0,-2-33 0,-2-17 0,0 1 0,0-1 0,0 1 0,0-1 0,0 1 0,1-1 0,-1 1 0,1-1 0,-1 0 0,1 1 0,-1-1 0,1 0 0,0 1 0,-1-1 0,1 0 0,0 0 0,0 0 0,0 0 0,0 0 0,0 0 0,3 2 0,-3-2 0,0-1 0,1 0 0,-1 1 0,1-1 0,-1 0 0,1 0 0,-1 0 0,1 0 0,-1 0 0,1 0 0,-1-1 0,1 1 0,-1 0 0,0-1 0,1 1 0,-1-1 0,3-1 0,4-2 0,0-1 0,0-1 0,0 1 0,0-1 0,7-8 0,-8 5 0,1 1 0,-1-1 0,7-13 0,12-15 0,-25 37 0,-1-1 0,1 1 0,-1-1 0,1 0 0,-1 1 0,1-1 0,-1 1 0,1 0 0,0-1 0,-1 1 0,1-1 0,0 1 0,-1 0 0,1 0 0,0-1 0,-1 1 0,1 0 0,0 0 0,0 0 0,-1 0 0,1 0 0,0 0 0,0 0 0,-1 0 0,1 0 0,0 0 0,0 0 0,-1 0 0,1 1 0,0-1 0,-1 0 0,1 1 0,0-1 0,-1 0 0,1 1 0,0-1 0,0 2 0,23 25 0,-14-13 0,-6-10 0,0 0 0,0-1 0,1 1 0,-1-1 0,1 0 0,-1 0 0,1 0 0,0-1 0,0 1 0,1-1 0,-1 0 0,0-1 0,1 1 0,-1-1 0,0 0 0,11 0 0,-11-1 0,-1-1 0,1 1 0,-1-1 0,0 0 0,1 0 0,-1-1 0,0 1 0,0-1 0,0 0 0,0 0 0,0 0 0,0-1 0,0 1 0,-1-1 0,1 0 0,-1 0 0,0 0 0,0-1 0,0 1 0,0-1 0,3-5 0,1-4 0,0 0 0,-1-1 0,0 1 0,-1-1 0,0-1 0,2-17 0,10-91 0,-10 61 0,-4 202 0,-3-128 69,1-1-1,1 1 0,0-1 0,5 18 1,-6-26-141,0-1 1,0 1 0,0 0 0,0-1 0,0 1 0,0 0 0,1-1 0,-1 1 0,1-1-1,0 0 1,0 0 0,0 0 0,0 0 0,0 0 0,0 0 0,1 0 0,-1 0 0,1-1 0,-1 0-1,1 1 1,-1-1 0,1 0 0,4 1 0,4-2-6755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20.183"/>
    </inkml:context>
    <inkml:brush xml:id="br0">
      <inkml:brushProperty name="width" value="0.05" units="cm"/>
      <inkml:brushProperty name="height" value="0.05" units="cm"/>
      <inkml:brushProperty name="color" value="#FF0066"/>
    </inkml:brush>
  </inkml:definitions>
  <inkml:trace contextRef="#ctx0" brushRef="#br0">51 286 24575,'-6'-1'0,"0"2"0,3 9 0,-26 181 0,23-141 0,6-39 0,5-34 0,1-21 0,-2 1 0,-3-60 0,3-38 0,-2 122 0,1 0 0,0 0 0,2 0 0,0 1 0,9-22 0,-12 36 0,0-1 0,0 1 0,0-1 0,1 1 0,0 0 0,0 0 0,0 0 0,0 0 0,1 1 0,-1-1 0,6-3 0,-7 6 0,0 0 0,0 0 0,0 0 0,0 0 0,0 1 0,0-1 0,0 1 0,0-1 0,0 1 0,1 0 0,-1 0 0,0 0 0,0 0 0,0 0 0,1 0 0,-1 0 0,0 1 0,0-1 0,0 1 0,0 0 0,0 0 0,0 0 0,0-1 0,0 2 0,0-1 0,0 0 0,2 2 0,0 0 0,0 0 0,0 1 0,-1-1 0,1 1 0,-1 0 0,0 0 0,0 0 0,0 0 0,0 0 0,-1 1 0,1-1 0,-1 1 0,0 0 0,-1-1 0,2 7 0,-2-3 0,0-1 0,0 1 0,-1 0 0,0 0 0,0 0 0,-1 0 0,0 0 0,-4 15 0,-1-6 0,0 0 0,-1 0 0,-1-1 0,0 0 0,-1 0 0,-1-1 0,-21 25 0,-52 40 0,82-80 0,1 1 0,-1-1 0,1 1 0,0-1 0,-1 1 0,1-1 0,0 1 0,-1-1 0,1 1 0,0-1 0,0 1 0,0-1 0,-1 1 0,1-1 0,0 1 0,0 0 0,0-1 0,0 1 0,0-1 0,0 1 0,0 0 0,0-1 0,0 1 0,0-1 0,0 1 0,1 0 0,0 0 0,-1 0 0,1 0 0,0 0 0,0 0 0,0 0 0,0 0 0,0 0 0,0 0 0,0-1 0,0 1 0,0 0 0,2 0 0,42 13 0,-32-11 0,-4 0 0,-1-1 0,0 1 0,1 1 0,-1-1 0,0 1 0,-1 1 0,1-1 0,-1 1 0,0 1 0,0 0 0,0-1 0,-1 2 0,8 9 0,7 11-1365,-11-16-5461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11.198"/>
    </inkml:context>
    <inkml:brush xml:id="br0">
      <inkml:brushProperty name="width" value="0.05" units="cm"/>
      <inkml:brushProperty name="height" value="0.05" units="cm"/>
      <inkml:brushProperty name="color" value="#FF0066"/>
    </inkml:brush>
  </inkml:definitions>
  <inkml:trace contextRef="#ctx0" brushRef="#br0">43 207 24575,'-9'-12'0,"-5"-6"0,2 0 0,6 2 0,4 5-8191</inkml:trace>
  <inkml:trace contextRef="#ctx0" brushRef="#br0" timeOffset="1">193 38 24575,'-15'-28'0,"10"18"0,7 20 0,65 240 0,-53-184 0,9 126 0,-21-149-682,-5 68-1,-1-78-6143</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11.576"/>
    </inkml:context>
    <inkml:brush xml:id="br0">
      <inkml:brushProperty name="width" value="0.05" units="cm"/>
      <inkml:brushProperty name="height" value="0.05" units="cm"/>
      <inkml:brushProperty name="color" value="#FF0066"/>
    </inkml:brush>
  </inkml:definitions>
  <inkml:trace contextRef="#ctx0" brushRef="#br0">0 622 24575,'0'-14'0,"1"0"0,0 0 0,0 1 0,2-1 0,-1 0 0,7-15 0,-7 24 0,0-1 0,1 1 0,-1 0 0,1 0 0,0 0 0,1 1 0,-1-1 0,1 1 0,0 0 0,0 0 0,0 0 0,0 0 0,1 1 0,0-1 0,0 1 0,0 1 0,9-5 0,10-1 0,0 2 0,27-5 0,-26 7 0,0-1 0,0-2 0,23-9 0,-42 13 0,0 1 0,0-1 0,-1 0 0,1-1 0,-1 1 0,0-1 0,0 0 0,0 0 0,-1-1 0,1 0 0,-1 1 0,0-1 0,0-1 0,-1 1 0,0-1 0,5-9 0,-7 11 0,0 0 0,0-1 0,0 1 0,-1-1 0,0 1 0,0-1 0,0-5 0,0 9 0,0 0 0,0 0 0,0 1 0,0-1 0,0 0 0,0 0 0,0 0 0,0 1 0,0-1 0,-1 0 0,1 0 0,0 0 0,0 1 0,-1-1 0,1 0 0,-1 1 0,1-1 0,0 0 0,-1 1 0,1-1 0,-1 0 0,0 1 0,1-1 0,-1 1 0,1-1 0,-1 1 0,0-1 0,0 1 0,1 0 0,-1-1 0,0 1 0,1 0 0,-1-1 0,0 1 0,0 0 0,0 0 0,1 0 0,-1 0 0,0 0 0,0 0 0,0 0 0,1 0 0,-1 0 0,0 0 0,0 0 0,0 0 0,-1 1 0,0 0 0,0 1 0,0-1 0,0 0 0,0 1 0,1 0 0,-1-1 0,0 1 0,1 0 0,-1 0 0,1 0 0,0 0 0,0 0 0,0 0 0,0 0 0,0 0 0,0 0 0,0 0 0,0 4 0,-8 46 0,8-49 0,-2 33 0,0 0 0,3 0 0,1 1 0,1-1 0,3 0 0,9 43 0,-13-76-76,-1 1 1,1-1-1,0 0 0,0 0 0,0 0 0,0 0 0,1-1 0,-1 1 1,1 0-1,-1 0 0,1-1 0,0 1 0,0-1 0,0 0 1,1 1-1,-1-1 0,3 2 0,3-2-6750</inkml:trace>
  <inkml:trace contextRef="#ctx0" brushRef="#br0" timeOffset="1">454 84 24575,'0'-14'0,"0"-8"0,0-3 0,0 3-8191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12.080"/>
    </inkml:context>
    <inkml:brush xml:id="br0">
      <inkml:brushProperty name="width" value="0.05" units="cm"/>
      <inkml:brushProperty name="height" value="0.05" units="cm"/>
      <inkml:brushProperty name="color" value="#FF0066"/>
    </inkml:brush>
  </inkml:definitions>
  <inkml:trace contextRef="#ctx0" brushRef="#br0">252 1124 24575,'1'-68'0,"-2"-78"0,1 141 0,0 0 0,-1 0 0,0 0 0,0 0 0,0 0 0,0 0 0,-1 0 0,1 1 0,-1-1 0,-1 0 0,-2-5 0,3 9 0,1-1 0,-1 1 0,1 0 0,-1-1 0,1 1 0,-1 0 0,0 0 0,1 0 0,-1 0 0,0 0 0,0 1 0,0-1 0,1 1 0,-1-1 0,0 1 0,0-1 0,0 1 0,0 0 0,0 0 0,0 0 0,0 0 0,0 0 0,0 1 0,0-1 0,0 1 0,0-1 0,0 1 0,1 0 0,-1-1 0,0 1 0,-2 2 0,-7 2 0,1 1 0,0 1 0,1-1 0,0 2 0,0-1 0,0 1 0,1 1 0,0-1 0,-11 17 0,8-9 0,0 1 0,2 0 0,0 0 0,1 0 0,-7 22 0,13-33 0,0-1 0,1 1 0,0 0 0,0 0 0,0 0 0,1 1 0,0-1 0,0 0 0,1 0 0,-1 0 0,3 8 0,-2-11 0,0 1 0,1-1 0,-1 0 0,1 0 0,-1 0 0,1 0 0,0 0 0,0 0 0,1 0 0,-1 0 0,1-1 0,-1 0 0,1 1 0,0-1 0,0 0 0,0 0 0,0 0 0,0-1 0,0 1 0,7 1 0,-2 0 0,0-2 0,0 1 0,0-1 0,1 0 0,-1 0 0,0-1 0,1-1 0,-1 1 0,1-1 0,-1-1 0,0 1 0,15-6 0,-19 5 0,0 1 0,1-1 0,-1 1 0,-1-1 0,1-1 0,0 1 0,0 0 0,-1-1 0,1 0 0,-1 0 0,0 0 0,0 0 0,0 0 0,0-1 0,-1 1 0,1-1 0,-1 0 0,0 0 0,0 0 0,-1 0 0,1 0 0,-1 0 0,1 0 0,-1-1 0,-1 1 0,1-5 0,0 8 0,-1 0 0,0 0 0,0 0 0,0 0 0,-1 0 0,1 0 0,0 0 0,0 0 0,0 0 0,-1 0 0,1 0 0,0 0 0,-1 1 0,1-1 0,-1 0 0,1 0 0,-1 0 0,1 0 0,-1 1 0,-1-2 0,-3 4 0,4 11 0,1-7 0,1 0 0,0 0 0,0-1 0,1 1 0,0 0 0,0-1 0,0 1 0,0-1 0,1 0 0,0 0 0,0 0 0,0 0 0,1-1 0,0 1 0,7 7 0,-7-10 0,-1 1 0,0 0 0,1-1 0,0 1 0,0-1 0,0 0 0,0-1 0,0 1 0,0-1 0,0 1 0,0-1 0,0 0 0,1-1 0,-1 1 0,0-1 0,1 0 0,-1 0 0,0 0 0,1-1 0,-1 1 0,0-1 0,5-1 0,1-2 0,1 0 0,-1 0 0,0-1 0,0 0 0,0-1 0,-1 0 0,0 0 0,0-1 0,0-1 0,-1 1 0,8-11 0,-6 5 0,0 0 0,-2 0 0,1-1 0,-2 0 0,0 0 0,-1-1 0,5-17 0,-1-6 0,-2-1 0,-1 0 0,-3-1 0,-1 1 0,-3-60 0,-4 3 0,-20-105 0,12 136 0,-3 1 0,-33-93 0,44 145 0,-1 0 0,0 0 0,0 1 0,-1 0 0,-1 0 0,0 0 0,-10-12 0,16 22 0,0 0 0,1 0 0,-1 0 0,0 1 0,0-1 0,0 0 0,0 0 0,0 0 0,0 1 0,0-1 0,0 1 0,0-1 0,0 0 0,0 1 0,0 0 0,0-1 0,-1 1 0,1 0 0,0 0 0,0-1 0,0 1 0,-1 0 0,1 0 0,0 0 0,0 0 0,0 1 0,-1-1 0,1 0 0,0 0 0,0 1 0,0-1 0,0 1 0,0-1 0,0 1 0,-1-1 0,1 1 0,-1 1 0,0 0 0,0 1 0,-1 0 0,1 1 0,0-1 0,1 0 0,-1 1 0,0-1 0,1 1 0,0-1 0,0 1 0,-1 4 0,-2 17 0,1 0 0,1 0 0,1 0 0,3 32 0,18 106 0,-16-135 0,34 183-682,95 303-1,-121-475-6143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12.472"/>
    </inkml:context>
    <inkml:brush xml:id="br0">
      <inkml:brushProperty name="width" value="0.05" units="cm"/>
      <inkml:brushProperty name="height" value="0.05" units="cm"/>
      <inkml:brushProperty name="color" value="#FF0066"/>
    </inkml:brush>
  </inkml:definitions>
  <inkml:trace contextRef="#ctx0" brushRef="#br0">454 1199 24575,'-112'55'0,"-190"106"0,296-157 0,0 0 0,0 0 0,1 0 0,-7 8 0,11-12 0,1 0 0,0 0 0,0 0 0,-1 1 0,1-1 0,0 0 0,0 0 0,-1 1 0,1-1 0,0 0 0,0 1 0,0-1 0,0 0 0,-1 0 0,1 1 0,0-1 0,0 0 0,0 1 0,0-1 0,0 0 0,0 1 0,0-1 0,0 1 0,0-1 0,0 0 0,0 1 0,0-1 0,0 0 0,0 1 0,0-1 0,0 0 0,0 1 0,1-1 0,-1 0 0,0 1 0,0-1 0,0 0 0,0 0 0,1 1 0,-1-1 0,0 0 0,0 0 0,1 1 0,-1-1 0,0 0 0,0 0 0,1 0 0,-1 1 0,0-1 0,1 0 0,-1 0 0,0 0 0,1 0 0,-1 0 0,5 2 0,0-1 0,0-1 0,0 1 0,0-1 0,0 1 0,-1-1 0,1-1 0,5 0 0,48-10 0,-28 4 0,353-90-937,6-22-857,-337 102 1571,664-210-1221,386-121-1744,6 28 1462,-253 110 572,-561 140 1144,-213 50 869,-56 10-147,-26 8-97,-6 0 56,-42 4 855,-57 11 1811,-53 12-3877,147-23 364,-89 15-4543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7:01.813"/>
    </inkml:context>
    <inkml:brush xml:id="br0">
      <inkml:brushProperty name="width" value="0.05" units="cm"/>
      <inkml:brushProperty name="height" value="0.05" units="cm"/>
      <inkml:brushProperty name="color" value="#FF0066"/>
    </inkml:brush>
  </inkml:definitions>
  <inkml:trace contextRef="#ctx0" brushRef="#br0">222 1 24575,'0'0'0,"-1"0"0,1 0 0,-1 0 0,1 1 0,-1-1 0,1 0 0,0 0 0,-1 0 0,1 1 0,-1-1 0,1 0 0,-1 1 0,1-1 0,0 0 0,-1 1 0,1-1 0,0 1 0,-1-1 0,1 0 0,0 1 0,0-1 0,-1 1 0,1-1 0,0 1 0,0-1 0,0 1 0,-1 0 0,-2 17 0,3-15 0,-3 26 0,0-1 0,0 0 0,-2 0 0,-1 0 0,-15 40 0,13-49 0,-1-1 0,-1 0 0,0 0 0,-2-1 0,0-1 0,-1 0 0,0 0 0,-1-1 0,-28 22 0,39-35 0,1 0 0,0 0 0,-1 0 0,1 0 0,0 0 0,0 1 0,0-1 0,1 1 0,-1 0 0,-1 2 0,3-4 0,-1 0 0,1 1 0,0-1 0,0 0 0,0 0 0,0 0 0,0 0 0,0 0 0,0 0 0,1 0 0,-1 0 0,0 0 0,1 0 0,-1 0 0,0 0 0,1 0 0,-1 0 0,1 0 0,0 0 0,-1 0 0,1 0 0,0 0 0,-1-1 0,1 1 0,0 0 0,0 0 0,0-1 0,0 1 0,0-1 0,0 1 0,-1-1 0,3 1 0,6 3-136,-1-1-1,1 0 1,0 0-1,0-1 1,0-1-1,1 1 1,-1-1-1,0-1 0,14 0 1,-2 0-6690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7:02.273"/>
    </inkml:context>
    <inkml:brush xml:id="br0">
      <inkml:brushProperty name="width" value="0.05" units="cm"/>
      <inkml:brushProperty name="height" value="0.05" units="cm"/>
      <inkml:brushProperty name="color" value="#FF0066"/>
    </inkml:brush>
  </inkml:definitions>
  <inkml:trace contextRef="#ctx0" brushRef="#br0">1 377 24575,'14'-9'0,"31"-5"0,42-15 0,40-5 0,42-3 0,31-1 0,12-2-922,12-3 922,-10 3 0,-32 8 0,-35 7 0,-38 4 0,-37 7-7269</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7:03.002"/>
    </inkml:context>
    <inkml:brush xml:id="br0">
      <inkml:brushProperty name="width" value="0.05" units="cm"/>
      <inkml:brushProperty name="height" value="0.05" units="cm"/>
      <inkml:brushProperty name="color" value="#FF0066"/>
    </inkml:brush>
  </inkml:definitions>
  <inkml:trace contextRef="#ctx0" brushRef="#br0">4 0 24575,'-3'0'0,"3"9"0,14 5 0,34 3 0,47 14 0,40 3 0,27-3 0,11-1 0,-1 2 0,-27-4 0,-26-6 0,-26-8 0,-27-6-8191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6:49:41.625"/>
    </inkml:context>
    <inkml:brush xml:id="br0">
      <inkml:brushProperty name="width" value="0.05" units="cm"/>
      <inkml:brushProperty name="height" value="0.05" units="cm"/>
      <inkml:brushProperty name="color" value="#FF0066"/>
    </inkml:brush>
  </inkml:definitions>
  <inkml:trace contextRef="#ctx0" brushRef="#br0">352 25 24575,'0'0'0,"-1"0"0,1 0 0,0 0 0,-1 0 0,1 0 0,-1 0 0,1 0 0,0-1 0,-1 1 0,1 0 0,0 0 0,-1 0 0,1-1 0,0 1 0,-1 0 0,1 0 0,0-1 0,-1 1 0,1 0 0,0-1 0,0 1 0,-1 0 0,1-1 0,0 1 0,0 0 0,0-1 0,0 1 0,0-1 0,-1 1 0,1 0 0,0-1 0,0 1 0,0-1 0,0 1 0,0 0 0,0-1 0,0 1 0,0-1 0,0 1 0,0 0 0,0-1 0,1 1 0,-1 0 0,0-1 0,0 1 0,0-1 0,0 1 0,1 0 0,-1-1 0,0 1 0,0 0 0,1-1 0,-1 1 0,0 0 0,1 0 0,-1-1 0,0 1 0,1 0 0,-1 0 0,0 0 0,1-1 0,-14 3 0,-1 1 0,1 1 0,0 0 0,1 0 0,-14 8 0,20-10 0,-6 3 0,-37 18 0,46-22 0,0 1 0,0 0 0,0 0 0,0 0 0,1 0 0,-1 1 0,1-1 0,-1 1 0,1-1 0,0 1 0,0 0 0,-2 3 0,4-5 0,0-1 0,-1 1 0,1-1 0,0 1 0,0 0 0,0-1 0,-1 1 0,1-1 0,0 1 0,0-1 0,0 1 0,0 0 0,0-1 0,0 1 0,0-1 0,1 1 0,-1 0 0,0-1 0,0 1 0,0-1 0,1 1 0,-1-1 0,0 1 0,0-1 0,1 1 0,-1-1 0,1 2 0,1-1 0,-1 0 0,0 0 0,1 0 0,-1-1 0,1 1 0,-1 0 0,1-1 0,0 1 0,-1-1 0,3 1 0,41 2 0,-42-3 0,49-3 0,0-3 0,57-14 0,-41 7 0,379-69 0,-442 81 0,0 0 0,-1 1 0,1-1 0,0 1 0,0 0 0,0 0 0,0 1 0,6 0 0,-11-1 0,0 0 0,0 0 0,0 0 0,0 0 0,1 0 0,-1 0 0,0 0 0,0 1 0,0-1 0,0 0 0,1 0 0,-1 0 0,0 0 0,0 0 0,0 0 0,0 0 0,0 0 0,1 0 0,-1 1 0,0-1 0,0 0 0,0 0 0,0 0 0,0 0 0,0 0 0,0 1 0,0-1 0,0 0 0,0 0 0,0 0 0,0 0 0,1 1 0,-1-1 0,0 0 0,0 0 0,0 0 0,0 0 0,0 1 0,-1-1 0,1 0 0,0 0 0,0 0 0,0 0 0,0 0 0,0 1 0,0-1 0,-9 8 0,-13 4 0,-44 14 0,-134 34 0,-77-3 0,242-50 0,-98 16 0,-99 20 0,208-36 0,17-2 0,14-2 0,15-1 0,22-6 0,0-1 0,85-21 0,-71 13 0,52-12 0,30-7 0,154-14 0,-284 45 0,24-2 0,-32 3 0,-1 0 0,1 0 0,0 0 0,-1 0 0,1 0 0,-1 1 0,1-1 0,-1 0 0,1 1 0,-1-1 0,1 1 0,-1 0 0,1-1 0,-1 1 0,3 2 0,-4-3 0,0 0 0,0 0 0,0 1 0,0-1 0,0 0 0,0 1 0,0-1 0,0 0 0,0 0 0,0 1 0,0-1 0,0 0 0,0 1 0,0-1 0,0 0 0,0 0 0,-1 1 0,1-1 0,0 0 0,0 0 0,0 1 0,0-1 0,0 0 0,-1 0 0,1 1 0,0-1 0,0 0 0,0 0 0,-1 0 0,1 1 0,0-1 0,0 0 0,-1 0 0,1 0 0,-11 8 0,9-7 0,-50 27 0,0-2 0,-2-3 0,-1-2 0,-1-2 0,-1-3 0,-61 9 0,93-21 0,17-4 0,16-5 0,17-3 0,52-10-682,120-10-1,-138 23-6143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32.757"/>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4.332"/>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20.802"/>
    </inkml:context>
    <inkml:brush xml:id="br0">
      <inkml:brushProperty name="width" value="0.05" units="cm"/>
      <inkml:brushProperty name="height" value="0.05" units="cm"/>
      <inkml:brushProperty name="color" value="#FF0066"/>
    </inkml:brush>
  </inkml:definitions>
  <inkml:trace contextRef="#ctx0" brushRef="#br0">16 208 24575,'-4'-5'0,"-4"-2"0,5 21 0,3 5 0,1-1 0,0 1 0,7 25 0,-3-12 0,-4-29 0,-1 0 0,1-1 0,-1 1 0,1 0 0,0 0 0,0-1 0,0 1 0,0-1 0,0 1 0,1-1 0,-1 0 0,3 3 0,-4-5 0,1 1 0,-1-1 0,0 0 0,1 0 0,-1 0 0,0 1 0,1-1 0,-1 0 0,0 0 0,1 0 0,-1 0 0,1 1 0,-1-1 0,1 0 0,-1 0 0,0 0 0,1 0 0,-1 0 0,1 0 0,-1 0 0,1 0 0,-1 0 0,0-1 0,1 1 0,-1 0 0,1 0 0,0-1 0,0 0 0,0 0 0,1 0 0,-1 0 0,0 0 0,0 0 0,0-1 0,0 1 0,0-1 0,0 1 0,0-1 0,0-1 0,5-8 0,-2 0 0,0 0 0,0 0 0,-1-1 0,0 0 0,-1 0 0,0 0 0,-1 1 0,0-17 0,-7 37 0,0 11 0,3-2 0,0 0 0,2 0 0,0 29 0,1-42 0,1 1 0,0-1 0,0 0 0,0 0 0,1 0 0,-1 0 0,5 8 0,-5-11 0,1 1 0,-1-1 0,1 0 0,-1 0 0,1 0 0,0 0 0,0-1 0,0 1 0,0 0 0,0-1 0,0 1 0,0-1 0,1 0 0,-1 0 0,1 0 0,2 1 0,-1-1 0,-1 0 0,1-1 0,-1 0 0,0 0 0,1 0 0,-1 0 0,1-1 0,-1 1 0,1-1 0,-1 0 0,0 0 0,1 0 0,-1 0 0,0-1 0,0 1 0,0-1 0,0 0 0,5-4 0,0 0 0,0-1 0,-1 0 0,0 0 0,0 0 0,7-11 0,-1-2 0,-2 0 0,0-1 0,-1-1 0,-1 1 0,-1-1 0,-1-1 0,-1 0 0,-1 1 0,-1-2 0,-1 1 0,-2 0 0,0-1 0,-2-27 0,-6 24 0,7 27 0,0 0 0,0 0 0,0 0 0,0-1 0,0 1 0,-1 0 0,1 0 0,0-1 0,0 1 0,0 0 0,0 0 0,-1 0 0,1 0 0,0-1 0,0 1 0,0 0 0,-1 0 0,1 0 0,0 0 0,0 0 0,-1 0 0,1-1 0,0 1 0,0 0 0,-1 0 0,1 0 0,0 0 0,0 0 0,-1 0 0,-8 11 0,5 3 0,0 0 0,1 1 0,1-1 0,0 1 0,1-1 0,0 1 0,2 16 0,-1-5 0,-1 33 169,-1-18-680,2 0-1,7 58 1,-3-80-6315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6.432"/>
    </inkml:context>
    <inkml:brush xml:id="br0">
      <inkml:brushProperty name="width" value="0.05" units="cm"/>
      <inkml:brushProperty name="height" value="0.05" units="cm"/>
      <inkml:brushProperty name="color" value="#FF0066"/>
    </inkml:brush>
  </inkml:definitions>
  <inkml:trace contextRef="#ctx0" brushRef="#br0">0 1 24575,'19'446'0,"-14"-353"0,63 558 0,-56-552 0,-4-20 0,-4 105 0,-18 79 0,2-40 0,12 283 0,49-5 0,-43-465 0,1-1 0,1 0 0,17 42 0,-21-67 0,0 0 0,1 0 0,0-1 0,1 1 0,0-1 0,1-1 0,-1 1 0,2-1 0,-1 0 0,1-1 0,0 1 0,1-2 0,-1 1 0,2-1 0,9 5 0,-2-4 0,-1-1 0,1 0 0,0-1 0,1-2 0,-1 1 0,1-2 0,18 1 0,128-8 0,-159 5 0,527-48-1033,-106 8 296,1198-60-2296,5 34-1751,-1071 45 3904,3265-78-3126,-2224 66 2930,-1578 33 1072,1163-48 3024,-1151 46-2753,-17 2 203,0-1 0,0-1 0,0-1 0,-1 0-1,23-7 1,-37 10-454,-1 0-1,0 0 0,1 0 0,-1 0 0,1 0 1,-1-1-1,0 1 0,1 0 0,-1 0 0,0 0 1,1 0-1,-1-1 0,0 1 0,1 0 0,-1 0 1,0 0-1,1-1 0,-1 1 0,0 0 0,0-1 1,1 1-1,-1 0 0,0-1 0,0 1 0,1 0 1,-1-1-1,0 1 0,0 0 0,0-1 0,0 1 1,0-1-1,0 1 0,0 0 0,0-1 0,0 1 1,0-1-1,0 1 0,0 0 0,0-1 0,0 1 1,0-1-1,0 0 0,-16-10 587</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7.184"/>
    </inkml:context>
    <inkml:brush xml:id="br0">
      <inkml:brushProperty name="width" value="0.05" units="cm"/>
      <inkml:brushProperty name="height" value="0.05" units="cm"/>
      <inkml:brushProperty name="color" value="#FF0066"/>
    </inkml:brush>
  </inkml:definitions>
  <inkml:trace contextRef="#ctx0" brushRef="#br0">19 508 24575,'-9'-138'0,"1"21"0,7 115 0,1-1 0,0 1 0,0-1 0,0 0 0,0 1 0,1-1 0,-1 0 0,1 1 0,-1-1 0,1 1 0,0-1 0,0 1 0,0-1 0,0 1 0,0 0 0,1 0 0,-1-1 0,1 1 0,0 0 0,-1 0 0,1 0 0,0 1 0,0-1 0,0 0 0,0 1 0,1-1 0,-1 1 0,0 0 0,1-1 0,-1 1 0,0 0 0,1 1 0,0-1 0,3 0 0,20-5 0,0 2 0,1 1 0,31 1 0,-12 0 0,1684-64-5869,-1315 52 4610,2045-49-5603,2 40 4525,-2098 23 2417,1682 3 971,-1828-1 116,-54 2 4671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8.233"/>
    </inkml:context>
    <inkml:brush xml:id="br0">
      <inkml:brushProperty name="width" value="0.05" units="cm"/>
      <inkml:brushProperty name="height" value="0.05" units="cm"/>
      <inkml:brushProperty name="color" value="#FF0066"/>
    </inkml:brush>
  </inkml:definitions>
  <inkml:trace contextRef="#ctx0" brushRef="#br0">197 258 24575,'0'-13'0,"1"8"0,-1 0 0,0 0 0,0 0 0,0 0 0,-1 0 0,0 0 0,0 0 0,0 0 0,-1 0 0,-2-8 0,3 13 0,1 0 0,0-1 0,0 1 0,0 0 0,0-1 0,0 1 0,-1 0 0,1-1 0,0 1 0,0 0 0,-1 0 0,1-1 0,0 1 0,0 0 0,-1 0 0,1 0 0,0-1 0,-1 1 0,1 0 0,0 0 0,-1 0 0,1 0 0,0-1 0,-1 1 0,1 0 0,0 0 0,-1 0 0,1 0 0,0 0 0,-1 0 0,1 0 0,0 0 0,-1 0 0,-6 11 0,2 21 0,-1 128 0,2-9 0,1-123 0,-27 239 0,26-251 0,4-16 0,0 0 0,0 0 0,0 0 0,0 0 0,0 0 0,-1 0 0,1 0 0,0 0 0,0 0 0,0 0 0,0 0 0,0 0 0,0 0 0,0-1 0,0 1 0,0 0 0,0 0 0,0 0 0,0 0 0,0 0 0,0 0 0,0 0 0,-1 0 0,1 0 0,0 0 0,0 0 0,0 0 0,0 0 0,0 0 0,0 0 0,0 0 0,0 0 0,0 0 0,0 0 0,0 0 0,0 0 0,-1 0 0,1 0 0,0 0 0,0 0 0,0 1 0,0-1 0,0 0 0,0 0 0,0 0 0,0 0 0,0 0 0,0 0 0,0 0 0,0 0 0,0 0 0,0 0 0,0 0 0,0 0 0,0 0 0,0 0 0,0 0 0,0 1 0,0-1 0,0 0 0,-1 0 0,1 0 0,0 0 0,0 0 0,0 0 0,0 0 0,1 0 0,-1 0 0,-3-28 0,-12-184 0,7 132 0,3-1 0,9-132 0,-2 199 0,0-1 0,1 1 0,0 0 0,1 0 0,0 0 0,1 1 0,1 0 0,9-16 0,-11 22 0,1 1 0,0 0 0,0 0 0,0 0 0,1 0 0,0 1 0,0 0 0,0 1 0,1-1 0,-1 1 0,1 0 0,0 1 0,0-1 0,1 1 0,-1 1 0,14-3 0,-5 2 0,0 1 0,0 1 0,0 0 0,0 1 0,0 1 0,1 1 0,-1 0 0,0 1 0,-1 1 0,1 0 0,-1 1 0,1 1 0,26 14 0,-34-15 0,0 0 0,0 0 0,0 1 0,-1 0 0,0 1 0,0-1 0,-1 1 0,0 0 0,0 1 0,9 15 0,-11-16 0,-1 0 0,-1 0 0,1 0 0,-1 0 0,-1 0 0,1 1 0,-1-1 0,0 0 0,-1 1 0,0-1 0,0 1 0,0-1 0,-1 0 0,0 1 0,-4 9 0,-1 1 0,0 0 0,-2 0 0,0-1 0,-12 18 0,8-15 0,-17 42 0,29-62 0,0 1 0,-1 0 0,1 0 0,0 0 0,0 0 0,0 0 0,0 0 0,-1 1 0,1-1 0,1 0 0,-1 0 0,0 0 0,0 0 0,0 0 0,0 0 0,1 0 0,-1-1 0,1 1 0,-1 0 0,1 0 0,-1 0 0,1 0 0,-1 0 0,1 0 0,0-1 0,-1 1 0,1 0 0,0 0 0,-1-1 0,1 1 0,0-1 0,0 1 0,0-1 0,0 1 0,1 0 0,6 2 0,-1-1 0,0 1 0,1-1 0,8 1 0,6 2 0,-16-4 0,-1 1 0,0 0 0,0 1 0,-1-1 0,1 1 0,0 0 0,-1 0 0,1 0 0,-1 1 0,0-1 0,0 1 0,-1 0 0,1 0 0,-1 1 0,0-1 0,0 1 0,0-1 0,-1 1 0,1 0 0,-1 0 0,0 0 0,-1 0 0,1 1 0,-1-1 0,0 0 0,0 1 0,-1-1 0,0 1 0,0-1 0,0 0 0,0 1 0,-1-1 0,0 1 0,0-1 0,0 0 0,-3 6 0,1-2 0,-1 1 0,0-1 0,-1 0 0,1 0 0,-2 0 0,1 0 0,-1-1 0,-1 0 0,0 0 0,-8 7 0,3-5 0,1-1 0,-1-1 0,0 0 0,-1 0 0,0-1 0,-21 8 0,8-7 0,0 0 0,-1-2 0,1 0 0,-1-2 0,0-1 0,-1-2 0,-33-1 0,43-1 57,1-1 0,0 0 0,-1-1 0,1-1 0,-26-10 0,34 11-189,1-1 1,-1 0 0,1-1-1,1 0 1,-1 0 0,1-1 0,-1 1-1,2-2 1,-1 1 0,1-1 0,0 0-1,-6-9 1,-8-19-6695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8.686"/>
    </inkml:context>
    <inkml:brush xml:id="br0">
      <inkml:brushProperty name="width" value="0.05" units="cm"/>
      <inkml:brushProperty name="height" value="0.05" units="cm"/>
      <inkml:brushProperty name="color" value="#FF0066"/>
    </inkml:brush>
  </inkml:definitions>
  <inkml:trace contextRef="#ctx0" brushRef="#br0">7 122 24575,'0'0'0,"-1"1"0,1-1 0,0 0 0,-1 0 0,1 1 0,-1-1 0,1 0 0,0 0 0,-1 1 0,1-1 0,0 0 0,0 1 0,-1-1 0,1 1 0,0-1 0,0 0 0,0 1 0,-1-1 0,1 1 0,0-1 0,0 1 0,0-1 0,0 0 0,0 1 0,0-1 0,0 1 0,0-1 0,0 1 0,0-1 0,0 1 0,19 2 0,42-5 0,0-3 0,0-2 0,80-20 0,-133 25 0,0 0 0,0 1 0,0-1 0,-1 0 0,1-1 0,0 0 0,-1 0 0,0-1 0,0 0 0,0 0 0,9-7 0,-16 11 0,1-1 0,0 0 0,-1 1 0,1-1 0,0 1 0,-1-1 0,1 0 0,-1 1 0,1-1 0,-1 0 0,0 0 0,1 0 0,-1 1 0,0-1 0,1 0 0,-1 0 0,0 0 0,0 0 0,0 1 0,0-1 0,0 0 0,0 0 0,0 0 0,0 0 0,0 0 0,-1-1 0,1 1 0,-1 0 0,0 0 0,0 0 0,0 0 0,0 0 0,0 0 0,0 0 0,0 0 0,0 0 0,0 0 0,0 0 0,-1 1 0,1-1 0,-2 0 0,-5-2 0,0 0 0,1 1 0,-1 0 0,-11-1 0,19 3 0,-76-6 0,68 6 0,1 0 0,-1 1 0,1 0 0,0 0 0,-1 0 0,1 1 0,0 0 0,-7 3 0,11-3 0,1-1 0,0 1 0,0-1 0,0 1 0,0 0 0,0 0 0,0 0 0,1 0 0,-1 0 0,1 0 0,-1 1 0,1-1 0,0 0 0,0 1 0,0-1 0,0 1 0,0-1 0,1 1 0,-1 0 0,1-1 0,-1 6 0,1 5 0,0 0 0,0 0 0,3 15 0,-2-24 0,27 185 269,13 161-1903,-39-308-5192</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49.176"/>
    </inkml:context>
    <inkml:brush xml:id="br0">
      <inkml:brushProperty name="width" value="0.05" units="cm"/>
      <inkml:brushProperty name="height" value="0.05" units="cm"/>
      <inkml:brushProperty name="color" value="#FF0066"/>
    </inkml:brush>
  </inkml:definitions>
  <inkml:trace contextRef="#ctx0" brushRef="#br0">115 250 24575,'-4'9'0,"-1"-1"0,1 1 0,0-1 0,1 1 0,0 1 0,0-1 0,1 0 0,-1 17 0,-1 81 0,4-78 0,0 7 0,1-8 0,-1 0 0,-2 0 0,-1-1 0,0 1 0,-11 35 0,14-61 0,-1-1 0,0 1 0,1 0 0,-1 0 0,0 0 0,0 0 0,0-1 0,-1 1 0,1 0 0,-2 1 0,3-3 0,-1 1 0,1-1 0,0 0 0,0 0 0,0 0 0,-1 0 0,1 0 0,0 0 0,0 0 0,0 0 0,-1 0 0,1 0 0,0 0 0,0 0 0,-1 0 0,1 0 0,0 0 0,0 0 0,0 0 0,-1 0 0,1 0 0,0 0 0,0 0 0,0 0 0,-1 0 0,1 0 0,0 0 0,0 0 0,0 0 0,-1-1 0,1 1 0,0 0 0,-6-14 0,-5-45 0,2-1 0,0-63 0,7 90 0,0-5 0,1 0 0,2 0 0,1 0 0,9-43 0,-8 68 0,0 1 0,0 0 0,1 0 0,0 0 0,1 0 0,1 1 0,-1 0 0,2 0 0,0 0 0,0 1 0,1 0 0,0 0 0,1 1 0,0 0 0,0 0 0,15-9 0,-17 14 0,1 0 0,0 0 0,1 1 0,-1 0 0,1 1 0,-1-1 0,1 2 0,0-1 0,-1 1 0,1 1 0,0-1 0,0 1 0,0 1 0,0 0 0,-1 0 0,1 1 0,0 0 0,-1 0 0,1 1 0,-1 0 0,0 1 0,0 0 0,0 0 0,10 8 0,-12-9 0,0 1 0,-1 1 0,0-1 0,1 1 0,-2-1 0,1 2 0,0-1 0,-1 0 0,0 1 0,0 0 0,-1 0 0,0 0 0,0 0 0,0 0 0,-1 1 0,0-1 0,0 1 0,0 0 0,-1 0 0,0-1 0,0 1 0,-1 0 0,0 0 0,0 0 0,-1 0 0,0 0 0,0-1 0,0 1 0,-1 0 0,0-1 0,-5 12 0,2-9 31,0-1 0,0 1 0,-1-1 0,0 0 0,-1 0 0,0-1 0,0 0 0,0 0 1,-1-1-1,-9 7 0,-1-1-458,-1-1 0,0-1 1,-31 12-1,-20 3-6399</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0.395"/>
    </inkml:context>
    <inkml:brush xml:id="br0">
      <inkml:brushProperty name="width" value="0.05" units="cm"/>
      <inkml:brushProperty name="height" value="0.05" units="cm"/>
      <inkml:brushProperty name="color" value="#FF0066"/>
    </inkml:brush>
  </inkml:definitions>
  <inkml:trace contextRef="#ctx0" brushRef="#br0">0 19 24575,'70'7'0,"-7"-1"0,631-1-68,-602-6-27,571-16-800,74-1 972,-719 18-77,8-1 0,40 5 0,-65-4 7,0 0-1,0 0 1,0 1-1,0-1 1,1 0-1,-1 0 1,0 0 0,0 1-1,0-1 1,0 1-1,0-1 1,0 1-1,0-1 1,0 1-1,0 0 1,0-1-1,0 1 1,0 0-1,1 1 1,-2-1 5,0 0 1,0-1-1,0 1 1,0 0-1,0-1 0,-1 1 1,1 0-1,0-1 1,0 1-1,-1 0 0,1-1 1,-1 1-1,1-1 1,0 1-1,-1-1 1,1 1-1,-1-1 0,1 1 1,-1-1-1,1 0 1,-1 1-1,0-1 0,0 1 1,-10 5 164,0 0 1,-18 6-1,24-10-157,-21 8-20,-29 12 0,51-20 0,0 1 0,0-1 0,0 1 0,0-1 0,0 1 0,1 0 0,-1 1 0,1-1 0,-5 8 0,7-9 0,0 0 0,0 0 0,0 0 0,1 0 0,-1 1 0,1-1 0,-1 0 0,1 0 0,0 1 0,0-1 0,0 0 0,0 1 0,0-1 0,1 0 0,-1 0 0,1 1 0,0 2 0,21 43 0,-9-19 0,1 15 0,-1 0 0,-2 1 0,6 69 0,0 142 0,-10-103 0,51 272 0,42-7 0,-83-356 0,56 246 0,-65-264 0,-2 1 0,-3 0 0,-1 0 0,-8 87 0,0-95 0,-2-2 0,-1 1 0,-17 41 0,-50 100 0,38-95 0,36-78 0,0 1 0,0 0 0,1 0 0,-1 0 0,1 0 0,0 0 0,0 0 0,1 0 0,-1 0 0,1 0 0,0 0 0,1 0 0,-1 0 0,1 1 0,2 7 0,-2-11 0,-1 1 0,0-1 0,0 0 0,0 1 0,0-1 0,0 0 0,0 1 0,-1-1 0,1 0 0,-1 1 0,0-1 0,0 0 0,0 0 0,0 0 0,0 0 0,0 0 0,0 0 0,-1 0 0,1 0 0,-1 0 0,1 0 0,-1-1 0,0 1 0,1-1 0,-1 1 0,0-1 0,0 0 0,0 0 0,-3 2 0,-9 4 0,1-1 0,-1 0 0,-21 5 0,30-9 0,-52 14 114,-1-3 0,-64 6 0,-119-1-1821,157-15-5119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2.085"/>
    </inkml:context>
    <inkml:brush xml:id="br0">
      <inkml:brushProperty name="width" value="0.05" units="cm"/>
      <inkml:brushProperty name="height" value="0.05" units="cm"/>
      <inkml:brushProperty name="color" value="#FF0066"/>
    </inkml:brush>
  </inkml:definitions>
  <inkml:trace contextRef="#ctx0" brushRef="#br0">3 14 24575,'0'-1'0,"-1"1"0,1-1 0,0 1 0,-1-1 0,1 0 0,0 1 0,0-1 0,0 1 0,-1-1 0,1 0 0,0 1 0,0-1 0,0 1 0,0-1 0,0 0 0,0 1 0,0-1 0,0 0 0,0 1 0,1-2 0,8 2 0,-6 2 0,0-1 0,-1 1 0,1-1 0,0 1 0,-1 0 0,1 0 0,3 4 0,2 5 0,0 0 0,-1 1 0,0 0 0,-1 0 0,0 1 0,4 14 0,21 90 0,-11-2-275,10 199 0,-30 124-275,-23 25 570,0 1-1610,21-389-3931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2.661"/>
    </inkml:context>
    <inkml:brush xml:id="br0">
      <inkml:brushProperty name="width" value="0.05" units="cm"/>
      <inkml:brushProperty name="height" value="0.05" units="cm"/>
      <inkml:brushProperty name="color" value="#FF0066"/>
    </inkml:brush>
  </inkml:definitions>
  <inkml:trace contextRef="#ctx0" brushRef="#br0">1 14 24575,'312'-7'75,"-70"1"-467,1917 26-9191,-1920-16 8438,1811 49-676,977 15-1373,-389-49 3287,-2361-15 170,240 13 4098,-434-12-1209</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4.086"/>
    </inkml:context>
    <inkml:brush xml:id="br0">
      <inkml:brushProperty name="width" value="0.05" units="cm"/>
      <inkml:brushProperty name="height" value="0.05" units="cm"/>
      <inkml:brushProperty name="color" value="#FF0066"/>
    </inkml:brush>
  </inkml:definitions>
  <inkml:trace contextRef="#ctx0" brushRef="#br0">19 313 24575,'-1'0'0,"1"0"0,-1 0 0,1 0 0,-1 0 0,0 0 0,1 0 0,-1 0 0,0 0 0,1 0 0,-1 0 0,0 0 0,1 0 0,-1-1 0,0 1 0,1 0 0,-1 0 0,1-1 0,-1 1 0,1-1 0,-1 1 0,1 0 0,-1-1 0,1 1 0,-1-1 0,1 1 0,-1-1 0,1 1 0,0-1 0,-1 1 0,1-1 0,0 0 0,-1 1 0,1-1 0,0 0 0,0 1 0,0-1 0,0 1 0,-1-1 0,1 0 0,0 1 0,0-1 0,0 0 0,1 1 0,-1-1 0,0 0 0,0 1 0,0-1 0,1-1 0,-1 0 0,1 1 0,0-1 0,0 0 0,-1 0 0,1 0 0,1 1 0,-1-1 0,0 0 0,0 1 0,1-1 0,-1 1 0,0 0 0,1-1 0,0 1 0,3-2 0,16-5 0,0 2 0,1 0 0,0 1 0,1 2 0,37-3 0,-21 3 0,832-66-3258,7 27-1299,-753 37 4258,3568-106-5825,2 141 4556,-3650-28 1581,935 40 1354,-5 59 2751,-528-16 4548,-441-84-8540,1 0 1,0 0-1,0 0 0,0-1 1,0 1-1,-1-2 0,1 1 1,0-1-1,0 0 0,0-1 1,-1 1-1,8-4 0,1 1-126,0 1 0,18-1 0,-26 3 0,-1 1 0,1 0 0,-1 0 0,1 0 0,0 1 0,-1 0 0,11 3 0,-15-3 0,0 0 0,0 1 0,-1-1 0,1 1 0,0-1 0,0 1 0,-1-1 0,1 1 0,-1 0 0,1 0 0,-1 0 0,0 0 0,0 0 0,0 0 0,0 0 0,0 1 0,0 1 0,12 46 0,-10-31 0,1-5 0,29 124 0,19 162 0,-35-159 0,7 0 0,41 138 0,0-64 0,30 117 0,-75-250 0,-5 0 0,6 93 0,-20-141 0,-1 1 0,-2-1 0,-2 1 0,-10 44 0,-3-10 0,-29 72 0,46-139 0,-1 1 0,0-1 0,0 0 0,0 1 0,0-1 0,0 0 0,-1 0 0,1 1 0,0-1 0,-1 0 0,0 0 0,0-1 0,1 1 0,-1 0 0,0 0 0,0-1 0,0 1 0,-1-1 0,1 0 0,0 0 0,-1 0 0,1 0 0,0 0 0,-1 0 0,1-1 0,-1 1 0,1-1 0,-1 1 0,1-1 0,-1 0 0,0 0 0,1 0 0,-5-1 0,-260-29 0,-1043 24-5278,1077 16 2365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5.317"/>
    </inkml:context>
    <inkml:brush xml:id="br0">
      <inkml:brushProperty name="width" value="0.05" units="cm"/>
      <inkml:brushProperty name="height" value="0.05" units="cm"/>
      <inkml:brushProperty name="color" value="#FF0066"/>
    </inkml:brush>
  </inkml:definitions>
  <inkml:trace contextRef="#ctx0" brushRef="#br0">17 25 24575,'-9'-16'0,"4"7"0,3 23 0,3 49 0,13 88 0,1-9 0,-10 35-1365,-6-150-5461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21.501"/>
    </inkml:context>
    <inkml:brush xml:id="br0">
      <inkml:brushProperty name="width" value="0.05" units="cm"/>
      <inkml:brushProperty name="height" value="0.05" units="cm"/>
      <inkml:brushProperty name="color" value="#FF0066"/>
    </inkml:brush>
  </inkml:definitions>
  <inkml:trace contextRef="#ctx0" brushRef="#br0">149 280 24575,'2'0'0,"1"0"0,-1-1 0,0 1 0,0-1 0,0 1 0,0-1 0,0 0 0,0 0 0,0 0 0,0 0 0,0-1 0,0 1 0,0 0 0,-1-1 0,1 1 0,-1-1 0,1 0 0,-1 1 0,1-1 0,-1 0 0,0 0 0,0 0 0,0 0 0,0 0 0,0 0 0,0 0 0,0-4 0,0 3 0,-1 1 0,1-1 0,-1 0 0,1 0 0,-1 0 0,0 0 0,0 1 0,0-1 0,-1 0 0,1 0 0,-1 0 0,0 1 0,1-1 0,-1 0 0,0 1 0,-1-1 0,1 0 0,0 1 0,-1-1 0,1 1 0,-1 0 0,0 0 0,0 0 0,-3-4 0,3 4 0,-1 0 0,1 0 0,-1 1 0,1-1 0,-1 0 0,0 1 0,0-1 0,0 1 0,0 0 0,0 0 0,0 0 0,0 0 0,0 1 0,0-1 0,0 1 0,0 0 0,0 0 0,-1 0 0,1 0 0,0 1 0,0-1 0,0 1 0,0 0 0,0 0 0,0 0 0,0 0 0,0 0 0,0 1 0,0-1 0,1 1 0,-1 0 0,1 0 0,-1 0 0,-3 4 0,-2 2 0,1-1 0,1 2 0,0-1 0,0 1 0,0 0 0,1 0 0,1 0 0,-1 1 0,-3 13 0,5-14 0,1-1 0,1 1 0,-1 0 0,1-1 0,1 1 0,0 0 0,0 0 0,1-1 0,-1 1 0,6 17 0,-5-23 0,0 0 0,0 0 0,0 1 0,1-1 0,-1 0 0,1 0 0,0-1 0,0 1 0,0 0 0,0 0 0,0-1 0,1 0 0,-1 1 0,1-1 0,0 0 0,-1 0 0,1 0 0,0-1 0,0 1 0,0-1 0,1 1 0,-1-1 0,0 0 0,0 0 0,1-1 0,-1 1 0,0-1 0,1 1 0,-1-1 0,1 0 0,3-1 0,3 0 0,0-1 0,1 0 0,-1-1 0,0 0 0,-1-1 0,1 0 0,-1 0 0,1-1 0,-1 0 0,-1-1 0,1 0 0,-1 0 0,14-14 0,-8 6 0,0-1 0,-1 0 0,-1-1 0,-1-1 0,0 1 0,11-24 0,-12 17 0,0 0 0,8-32 0,-16 44 0,1 1 0,-1-1 0,-1 0 0,0 0 0,-1-1 0,0 1 0,-2-17 0,2 26 0,-1 0 0,1-1 0,-1 1 0,0 0 0,0 0 0,1 0 0,-1-1 0,-1 1 0,1 0 0,0 0 0,-2-2 0,2 3 0,0 1 0,1-1 0,-1 0 0,0 1 0,0-1 0,1 1 0,-1-1 0,0 1 0,0-1 0,0 1 0,0 0 0,0-1 0,0 1 0,0 0 0,0 0 0,0-1 0,0 1 0,0 0 0,-1 0 0,0 1 0,0 0 0,0-1 0,0 1 0,0 0 0,0 0 0,0 0 0,0 0 0,0 1 0,0-1 0,1 0 0,-1 1 0,0 0 0,1-1 0,0 1 0,-1 0 0,1-1 0,0 1 0,0 0 0,0 0 0,0 0 0,0 0 0,-1 3 0,0 1 0,0 1 0,0-1 0,0 1 0,1 0 0,0-1 0,0 1 0,1 0 0,0 0 0,0 0 0,1-1 0,-1 1 0,2 0 0,-1-1 0,3 9 0,3 3 0,1-1 0,0 1 0,17 24 0,-14-25 0,-1 1 0,0 0 0,8 25 0,-17-40 9,0 0 0,0-1 0,-1 1 0,1 0 0,-1 0 1,0 0-1,0-1 0,0 1 0,0 0 0,0 0 0,-1-1 0,1 1 0,-1 0 0,0 0 0,0-1 0,-2 5 0,1-3 9,-1 0 1,1 0-1,-1 0 0,0-1 1,-1 1-1,1-1 0,0 0 1,-1 0-1,-5 3 0,-6 3-321,-2 0-1,0-1 1,-34 11 0,40-15-186,-46 15-6337</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5.739"/>
    </inkml:context>
    <inkml:brush xml:id="br0">
      <inkml:brushProperty name="width" value="0.05" units="cm"/>
      <inkml:brushProperty name="height" value="0.05" units="cm"/>
      <inkml:brushProperty name="color" value="#FF0066"/>
    </inkml:brush>
  </inkml:definitions>
  <inkml:trace contextRef="#ctx0" brushRef="#br0">7 410 24575,'-7'-2'0,"12"-5"0,13-4 0,18-1 0,0 1 0,66-10 0,-57 13 0,54-17 0,-95 23 0,-1 1 0,1 0 0,0-1 0,-1 1 0,0-1 0,1 0 0,-1 0 0,0 0 0,0 0 0,0-1 0,-1 0 0,1 1 0,4-7 0,-6 7 0,0 0 0,0-1 0,0 0 0,0 1 0,0-1 0,-1 0 0,1 1 0,-1-1 0,0 0 0,1 0 0,-1 1 0,-1-1 0,1 0 0,0 0 0,-1 1 0,1-1 0,-1 0 0,0 1 0,-1-5 0,-9-20 0,-20-65 0,29 84 0,0-1 0,0 0 0,1 0 0,0 0 0,1 0 0,0 0 0,1 0 0,1-11 0,-2 19 0,0 1 0,0-1 0,0 1 0,0-1 0,0 1 0,0-1 0,1 0 0,-1 1 0,0-1 0,0 1 0,1-1 0,-1 1 0,0-1 0,0 1 0,1 0 0,-1-1 0,1 1 0,-1-1 0,0 1 0,1 0 0,-1-1 0,1 1 0,7 5 0,4 21 0,-1 13 0,-2 0 0,-1 1 0,3 68 0,-8 125 0,-4-169 0,1-23-1365,-1-8-5461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6.119"/>
    </inkml:context>
    <inkml:brush xml:id="br0">
      <inkml:brushProperty name="width" value="0.05" units="cm"/>
      <inkml:brushProperty name="height" value="0.05" units="cm"/>
      <inkml:brushProperty name="color" value="#FF0066"/>
    </inkml:brush>
  </inkml:definitions>
  <inkml:trace contextRef="#ctx0" brushRef="#br0">53 12 24575,'-1'-1'0,"0"0"0,0 0 0,0 0 0,0 1 0,0-1 0,0 0 0,0 0 0,0 1 0,0-1 0,0 0 0,-1 1 0,1-1 0,0 1 0,0 0 0,-1-1 0,1 1 0,0 0 0,0 0 0,-2-1 0,2 2 0,0-1 0,0 0 0,0 1 0,0-1 0,0 1 0,0-1 0,0 1 0,1-1 0,-1 1 0,0 0 0,0-1 0,1 1 0,-1 0 0,0-1 0,1 1 0,-1 0 0,1 0 0,-1 0 0,0 1 0,-1 3 0,0 1 0,0-1 0,0 1 0,1 0 0,0 0 0,-1 10 0,2 33 0,8 66 0,-1-16 0,-6-91 10,-2 157-1385,-2-133-5451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6.496"/>
    </inkml:context>
    <inkml:brush xml:id="br0">
      <inkml:brushProperty name="width" value="0.05" units="cm"/>
      <inkml:brushProperty name="height" value="0.05" units="cm"/>
      <inkml:brushProperty name="color" value="#FF0066"/>
    </inkml:brush>
  </inkml:definitions>
  <inkml:trace contextRef="#ctx0" brushRef="#br0">42 292 24575,'-5'-4'0,"1"-1"0,0-1 0,1 1 0,-1-1 0,1 1 0,0-1 0,0 0 0,1 0 0,-1 0 0,2 0 0,-1-1 0,1 1 0,-1 0 0,2-1 0,-1 1 0,1-1 0,0 0 0,0 1 0,1-1 0,0 1 0,0 0 0,0-1 0,1 1 0,0 0 0,0 0 0,1 0 0,0 0 0,0 0 0,0 0 0,1 1 0,-1-1 0,1 1 0,1 0 0,-1 1 0,1-1 0,0 1 0,0-1 0,8-4 0,4-1 0,-1 2 0,1 0 0,0 1 0,1 0 0,-1 2 0,1 0 0,0 1 0,1 0 0,-1 2 0,1 0 0,31 2 0,-33 0 0,-1 2 0,0 0 0,0 1 0,-1 0 0,1 1 0,-1 1 0,0 1 0,0 0 0,0 0 0,-1 2 0,0 0 0,0 1 0,23 19 0,-31-23 0,-1 1 0,1 0 0,-1 0 0,0 0 0,0 1 0,-1 0 0,0 0 0,0 0 0,-1 0 0,0 0 0,0 1 0,-1 0 0,1 0 0,-2-1 0,1 1 0,-1 0 0,0 14 0,-2-11 0,0 0 0,0 0 0,-1 0 0,-1 0 0,0-1 0,0 1 0,-1-1 0,-1 0 0,1 0 0,-2 0 0,1 0 0,-10 11 0,-1-1-85,-1-2 0,-1 0-1,-1-1 1,0-1 0,-1-1-1,-1 0 1,0-2 0,0 0-1,-2-1 1,0-2 0,0 0-1,0-2 1,-1 0 0,-1-1-1,-33 4 1,18-8-6741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2:56.898"/>
    </inkml:context>
    <inkml:brush xml:id="br0">
      <inkml:brushProperty name="width" value="0.05" units="cm"/>
      <inkml:brushProperty name="height" value="0.05" units="cm"/>
      <inkml:brushProperty name="color" value="#FF0066"/>
    </inkml:brush>
  </inkml:definitions>
  <inkml:trace contextRef="#ctx0" brushRef="#br0">17 289 24575,'0'0'0,"0"-1"0,0 0 0,0 1 0,0-1 0,0 1 0,0-1 0,0 0 0,0 1 0,0-1 0,0 1 0,0-1 0,1 1 0,-1-1 0,0 1 0,0-1 0,1 1 0,-1-1 0,0 1 0,0-1 0,1 1 0,-1-1 0,1 0 0,8 6 0,7 21 0,-7-4 0,-2 1 0,0 0 0,-1 1 0,-1-1 0,2 36 0,-6-41 0,0 0 0,-1 0 0,-1 0 0,-1 0 0,-1-1 0,0 1 0,-11 34 0,13-51 0,0 1 0,1 0 0,-1-1 0,0 1 0,0 0 0,0-1 0,0 1 0,0-1 0,0 1 0,0-1 0,0 0 0,-1 1 0,1-1 0,0 0 0,-1 0 0,1 0 0,-4 2 0,4-3 0,0 0 0,0 0 0,0 0 0,0-1 0,0 1 0,0 0 0,0 0 0,0-1 0,0 1 0,0 0 0,0-1 0,0 1 0,1-1 0,-1 1 0,0-1 0,0 1 0,0-1 0,1 0 0,-1 0 0,0 1 0,1-1 0,-1 0 0,0 0 0,1 0 0,-1 1 0,1-1 0,-1 0 0,1 0 0,0 0 0,-1 0 0,1 0 0,0-2 0,-5-11 0,1 0 0,1 0 0,0 0 0,1-1 0,1 1 0,1-28 0,12-88 0,-4 89 0,1-1 0,18-51 0,-18 69 0,0 1 0,2-1 0,1 2 0,1-1 0,16-21 0,-24 38 0,0 0 0,0 1 0,1-1 0,-1 1 0,1 0 0,1 0 0,-1 0 0,1 1 0,-1 0 0,1 1 0,0-1 0,0 1 0,16-4 0,-19 6 0,1 1 0,0-1 0,0 1 0,-1 0 0,1 0 0,0 0 0,0 1 0,-1 0 0,1 0 0,0 0 0,-1 0 0,1 1 0,-1-1 0,1 1 0,-1 0 0,0 1 0,0-1 0,0 1 0,0 0 0,0 0 0,-1 0 0,1 0 0,4 7 0,-4-6 0,0 1 0,0 0 0,-1 0 0,0 1 0,0-1 0,0 1 0,-1-1 0,0 1 0,0 0 0,0 0 0,-1 0 0,1 0 0,-2 0 0,1 8 0,-1-6 0,0 0 0,-1 0 0,-1 0 0,1 0 0,-2-1 0,1 1 0,-1 0 0,0-1 0,-7 14 0,1-7 0,-1 0 0,0-1 0,-1 0 0,0 0 0,-1-1 0,0-1 0,-1 0 0,0 0 0,-26 14 0,27-15 0,12-10 0,0 0 0,0 0 0,0 0 0,0 0 0,0 1 0,0-1 0,0 0 0,0 0 0,0 0 0,0 0 0,0 1 0,0-1 0,0 0 0,0 0 0,0 0 0,0 0 0,0 1 0,1-1 0,-1 0 0,0 0 0,0 0 0,0 0 0,0 0 0,0 1 0,0-1 0,0 0 0,1 0 0,-1 0 0,0 0 0,0 0 0,0 0 0,0 0 0,1 0 0,-1 0 0,0 0 0,0 1 0,0-1 0,0 0 0,1 0 0,-1 0 0,0 0 0,32 2 0,-14-1 0,5 2 0,-1 2 0,1 0 0,-1 1 0,41 19 0,-50-19 0,0 0 0,-1 1 0,-1 1 0,1 0 0,-1 0 0,0 1 0,-1 1 0,0 0 0,12 15 0,-19-22 0,-1 1 0,0-1 0,1 1 0,-1 0 0,-1 0 0,1 0 0,0 0 0,-1 0 0,0 0 0,0 0 0,0 0 0,0 1 0,-1-1 0,0 0 0,0 1 0,0-1 0,0 0 0,-1 0 0,-1 7 0,0-5 0,0-1 0,-1 1 0,1-1 0,-1 0 0,0 0 0,-1-1 0,1 1 0,-1-1 0,0 1 0,0-1 0,0 0 0,-1 0 0,0-1 0,-5 4 0,-6 2 38,0 0 0,-1-1 0,0 0 0,-1-2 0,1 0 0,-1-1 0,0-1 0,-33 4 0,29-6-252,1-1 1,-1-1 0,0-1-1,1-1 1,-1-1 0,1 0-1,-26-9 1,5-3-6613</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1.338"/>
    </inkml:context>
    <inkml:brush xml:id="br0">
      <inkml:brushProperty name="width" value="0.05" units="cm"/>
      <inkml:brushProperty name="height" value="0.05" units="cm"/>
      <inkml:brushProperty name="color" value="#FF0066"/>
    </inkml:brush>
  </inkml:definitions>
  <inkml:trace contextRef="#ctx0" brushRef="#br0">151 88 24575,'0'-9'0,"1"-1"0,-1 0 0,-1 0 0,-2-13 0,3 21 0,0 1 0,0 0 0,0 0 0,0 0 0,0 0 0,0 0 0,-1 0 0,1 0 0,0 0 0,-1 0 0,1 0 0,-1 0 0,1 1 0,-1-1 0,0 0 0,1 0 0,-1 0 0,0 1 0,1-1 0,-1 0 0,0 0 0,0 1 0,0-1 0,0 1 0,0-1 0,0 1 0,0-1 0,0 1 0,0 0 0,0-1 0,0 1 0,0 0 0,0 0 0,0 0 0,0 0 0,0 0 0,0 0 0,0 0 0,0 0 0,0 0 0,-1 1 0,-1 0 0,0 0 0,0 1 0,0 0 0,0 0 0,1 0 0,-1 0 0,1 0 0,-1 0 0,1 1 0,0-1 0,0 1 0,0 0 0,0 0 0,-1 3 0,-23 46 0,24-45 0,-9 18 57,2 1 0,1 0 0,1 0 0,1 1 0,-3 40 0,8-52-200,0 0 1,1 0 0,1 1 0,0-1-1,2 0 1,-1 0 0,2 0 0,0 0 0,1-1-1,0 0 1,9 18 0,7 2-6684</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1.786"/>
    </inkml:context>
    <inkml:brush xml:id="br0">
      <inkml:brushProperty name="width" value="0.05" units="cm"/>
      <inkml:brushProperty name="height" value="0.05" units="cm"/>
      <inkml:brushProperty name="color" value="#FF0066"/>
    </inkml:brush>
  </inkml:definitions>
  <inkml:trace contextRef="#ctx0" brushRef="#br0">14 290 24575,'-7'-72'0,"4"58"0,1-1 0,1 1 0,0-1 0,3-26 0,-1 36 0,0 0 0,0 0 0,1 1 0,-1-1 0,1 1 0,0-1 0,0 1 0,1 0 0,-1 0 0,1 0 0,0 0 0,0 0 0,0 0 0,1 1 0,-1 0 0,1 0 0,0 0 0,8-5 0,-2 2 0,1 1 0,0 0 0,0 0 0,1 1 0,-1 1 0,18-4 0,-24 6 0,0 0 0,0 1 0,-1-1 0,1 1 0,0 0 0,0 0 0,0 1 0,0-1 0,0 1 0,-1 0 0,1 0 0,0 1 0,-1-1 0,1 1 0,-1 0 0,1 1 0,-1-1 0,6 5 0,-9-6 0,1 1 0,-1 0 0,0-1 0,0 1 0,0 0 0,1 0 0,-2 0 0,1 0 0,0 0 0,0 0 0,-1 0 0,1 0 0,-1 0 0,0 0 0,1 0 0,-1 0 0,0 1 0,0-1 0,0 0 0,-1 0 0,1 0 0,0 0 0,-1 0 0,0 0 0,1 0 0,-1 0 0,0 0 0,0 0 0,0 0 0,0 0 0,0 0 0,-2 1 0,-5 8 0,0 0 0,-1-1 0,-17 17 0,24-26 0,-24 22 0,16-14 0,0 0 0,0 0 0,1 1 0,-12 16 0,20-25 0,1 0 0,-1 0 0,1 0 0,-1 0 0,1 0 0,0 0 0,-1 0 0,1 0 0,0 0 0,0 0 0,0 0 0,0 0 0,0 0 0,0 0 0,0 0 0,0 0 0,0 0 0,0 0 0,1 0 0,-1 0 0,0 0 0,1 0 0,-1 0 0,1 0 0,-1 0 0,1 0 0,-1 0 0,1 0 0,0 0 0,-1-1 0,1 1 0,0 0 0,0 0 0,-1-1 0,1 1 0,0-1 0,0 1 0,1 0 0,5 3 0,0 0 0,1-1 0,-1 0 0,9 2 0,-8-2 0,13 5 0,-1 0 0,0 2 0,37 22 0,-49-27 0,-1 1 0,0-1 0,0 1 0,-1 1 0,1-1 0,-1 1 0,-1 0 0,1 0 0,-1 1 0,0 0 0,-1 0 0,5 12 0,-8-18 0,0 1 0,0 0 0,0 0 0,0 0 0,0 0 0,-1 0 0,0 0 0,1 0 0,-1 0 0,0 0 0,-1 0 0,1 0 0,0 0 0,-1 0 0,0 0 0,0-1 0,0 1 0,0 0 0,0 0 0,0 0 0,-1-1 0,1 1 0,-1-1 0,0 1 0,0-1 0,1 0 0,-2 0 0,1 0 0,0 0 0,0 0 0,-1 0 0,1 0 0,-1-1 0,1 1 0,-1-1 0,0 0 0,-3 1 0,-4 2 0,-1-1 0,1 0 0,-1-1 0,0 0 0,0 0 0,0-1 0,0-1 0,-22-2 0,19 1 57,-1-2 0,1 0 0,0 0 0,0-1 0,-24-12 0,31 13-189,1 0 1,-1-1 0,1 0-1,0-1 1,0 1 0,0-1 0,1 0-1,-1-1 1,1 1 0,0-1 0,1 0-1,-8-13 1,1-6-6695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2.174"/>
    </inkml:context>
    <inkml:brush xml:id="br0">
      <inkml:brushProperty name="width" value="0.05" units="cm"/>
      <inkml:brushProperty name="height" value="0.05" units="cm"/>
      <inkml:brushProperty name="color" value="#FF0066"/>
    </inkml:brush>
  </inkml:definitions>
  <inkml:trace contextRef="#ctx0" brushRef="#br0">119 35 24575,'0'-1'0,"0"0"0,-1 1 0,1-1 0,0 0 0,-1 0 0,1 1 0,-1-1 0,1 0 0,-1 1 0,0-1 0,1 1 0,-1-1 0,1 0 0,-1 1 0,0 0 0,1-1 0,-1 1 0,0-1 0,0 1 0,0 0 0,1-1 0,-1 1 0,0 0 0,0 0 0,0 0 0,1 0 0,-1 0 0,0 0 0,-1 0 0,-26 0 0,25 2 0,-1-1 0,0 1 0,1 0 0,-1 0 0,1 0 0,0 0 0,0 0 0,0 1 0,0 0 0,0-1 0,0 1 0,1 0 0,-1 1 0,1-1 0,0 0 0,0 0 0,0 1 0,0 0 0,1-1 0,0 1 0,-2 7 0,-1 2 0,1 1 0,1-1 0,0 1 0,1 27 0,1-30 0,1 0 0,0 1 0,0-1 0,1 0 0,1 0 0,0 0 0,4 11 0,-5-18 0,-1-1 0,1 1 0,0-1 0,1 1 0,-1-1 0,0 0 0,1 0 0,0 0 0,-1 0 0,1-1 0,1 1 0,-1-1 0,0 0 0,0 1 0,1-1 0,-1-1 0,1 1 0,0-1 0,-1 1 0,1-1 0,0 0 0,0 0 0,5 0 0,-4-1 0,0 1 0,0-1 0,0 0 0,0-1 0,0 1 0,0-1 0,0 0 0,-1 0 0,1 0 0,0-1 0,0 0 0,-1 0 0,1 0 0,-1 0 0,0-1 0,5-3 0,-3 1 0,0 0 0,-1-1 0,0 1 0,0-1 0,-1 0 0,1-1 0,-1 1 0,-1-1 0,1 1 0,2-9 0,-2 5 0,-1 0 0,1-1 0,-2 0 0,0 0 0,0 1 0,-1-1 0,0 0 0,-1 0 0,0 0 0,-1 0 0,0 0 0,-1 0 0,0 0 0,-7-20 0,7 26 0,-1 0 0,0 1 0,0-1 0,0 0 0,-1 1 0,1 0 0,-1-1 0,0 2 0,-1-1 0,-7-5 0,11 7 0,-1 1 0,1 0 0,-1 0 0,0 1 0,1-1 0,-1 0 0,0 1 0,0-1 0,1 1 0,-1-1 0,0 1 0,0 0 0,0-1 0,0 1 0,0 0 0,1 0 0,-1 1 0,0-1 0,0 0 0,0 1 0,1-1 0,-1 1 0,0-1 0,0 1 0,1 0 0,-1 0 0,0 0 0,1 0 0,-1 0 0,1 0 0,-1 0 0,1 0 0,0 1 0,0-1 0,-1 1 0,0 1 0,1-1-151,-1 1-1,1-1 0,-1 1 0,1 0 1,0-1-1,0 1 0,0 0 1,0 4-1,-1 7-6674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2.552"/>
    </inkml:context>
    <inkml:brush xml:id="br0">
      <inkml:brushProperty name="width" value="0.05" units="cm"/>
      <inkml:brushProperty name="height" value="0.05" units="cm"/>
      <inkml:brushProperty name="color" value="#FF0066"/>
    </inkml:brush>
  </inkml:definitions>
  <inkml:trace contextRef="#ctx0" brushRef="#br0">120 38 24575,'1'-1'0,"-1"-1"0,0 0 0,-1 0 0,1 0 0,0 0 0,-1 0 0,1 0 0,-1 0 0,1 0 0,-1 0 0,0 1 0,0-1 0,-2-3 0,2 4 0,1 1 0,-1-1 0,0 0 0,0 1 0,0-1 0,0 0 0,1 1 0,-1-1 0,0 1 0,0-1 0,0 1 0,0-1 0,0 1 0,0 0 0,-1 0 0,1-1 0,0 1 0,-2 0 0,1 1 0,0-1 0,-1 0 0,1 1 0,0 0 0,-1-1 0,1 1 0,0 0 0,0 0 0,0 0 0,0 1 0,0-1 0,0 1 0,0-1 0,0 1 0,0-1 0,1 1 0,-1 0 0,1 0 0,-1 0 0,1 0 0,-2 2 0,-4 11 0,0 0 0,1 0 0,0 1 0,1 0 0,1 0 0,-3 24 0,3-8 0,2 1 0,2 44 0,1-70 0,-1 1 0,1-1 0,1 1 0,-1-1 0,1 0 0,6 15 0,-7-21 0,-1 0 0,1 1 0,0-1 0,0 0 0,0 0 0,0 1 0,0-1 0,0 0 0,0 0 0,0 0 0,0 0 0,0 0 0,1-1 0,-1 1 0,0 0 0,3 0 0,-2 0 0,0-1 0,-1 0 0,1 0 0,0 0 0,0 0 0,-1 0 0,1-1 0,0 1 0,0 0 0,-1-1 0,1 1 0,-1-1 0,1 0 0,0 0 0,-1 1 0,1-1 0,-1 0 0,2-2 0,8-6 0,-1 0 0,0-1 0,0 0 0,-1-1 0,0 0 0,-1-1 0,12-22 0,-9 16 0,0 0 0,18-19 0,-29 36 0,1 0 0,-1 0 0,1 0 0,0 0 0,0 0 0,0 1 0,0-1 0,-1 0 0,1 1 0,0-1 0,0 0 0,0 1 0,0-1 0,0 1 0,1-1 0,-1 1 0,0 0 0,0 0 0,0-1 0,2 1 0,-2 0 0,0 1 0,-1-1 0,1 1 0,0-1 0,-1 0 0,1 1 0,-1 0 0,1-1 0,-1 1 0,1-1 0,-1 1 0,1 0 0,-1-1 0,1 1 0,-1 0 0,0-1 0,1 1 0,-1 0 0,0 0 0,0-1 0,0 1 0,1 1 0,0 8 0,0 0 0,0 0 0,-1 16 0,0-18 0,-1 10-195,1 0 0,1-1 0,1 1 0,1 0 0,0-1 0,9 28 0,-3-24-6631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3.172"/>
    </inkml:context>
    <inkml:brush xml:id="br0">
      <inkml:brushProperty name="width" value="0.05" units="cm"/>
      <inkml:brushProperty name="height" value="0.05" units="cm"/>
      <inkml:brushProperty name="color" value="#FF0066"/>
    </inkml:brush>
  </inkml:definitions>
  <inkml:trace contextRef="#ctx0" brushRef="#br0">102 190 24575,'0'-8'0,"-1"-16"0,1 24 0,0 0 0,0 0 0,0 0 0,0 0 0,0 0 0,0 0 0,0 0 0,0 0 0,0 0 0,0 0 0,0 0 0,-1 0 0,1 0 0,0 0 0,0 0 0,0 0 0,0 0 0,0 0 0,0 0 0,0 0 0,0 0 0,0 0 0,0 0 0,0 0 0,0 0 0,0 0 0,0 0 0,0 0 0,0 0 0,0 0 0,0 0 0,0 0 0,0 0 0,-1 0 0,1 0 0,0 0 0,0 0 0,0 0 0,0 0 0,0 0 0,0 0 0,0 0 0,0 0 0,0 0 0,0 0 0,0 0 0,0 0 0,0 0 0,0 0 0,-4 16 0,-2 23 0,2 0 0,2 1 0,3 39 0,1-111 0,13-63 0,-5 33 0,-7 44 0,1 0 0,0 0 0,1 1 0,14-33 0,-17 45 0,1 0 0,0 0 0,0 1 0,0-1 0,0 1 0,1 0 0,0 0 0,0 0 0,5-4 0,-6 6 0,-1 1 0,1-1 0,0 1 0,0 0 0,0 0 0,0 0 0,0 0 0,0 0 0,0 0 0,0 1 0,0 0 0,1-1 0,-1 1 0,0 0 0,0 1 0,0-1 0,4 1 0,-4 0 0,0 0 0,1 0 0,-1 0 0,0 0 0,0 0 0,-1 1 0,1-1 0,0 1 0,0 0 0,-1-1 0,1 1 0,-1 1 0,0-1 0,1 0 0,-1 0 0,0 1 0,0 0 0,-1-1 0,1 1 0,0 0 0,-1 0 0,0 0 0,1 0 0,-1 0 0,-1 0 0,1 0 0,0 0 0,-1 0 0,1 6 0,-1-4 0,0 1 0,0 0 0,-1-1 0,1 1 0,-1 0 0,-1-1 0,1 1 0,-1-1 0,0 0 0,0 0 0,-1 1 0,1-1 0,-1-1 0,0 1 0,0 0 0,-5 4 0,-30 23 0,10-10 0,28-22 0,-1 1 0,0-1 0,0 1 0,1-1 0,-1 1 0,0 0 0,1-1 0,-1 1 0,1 0 0,-1-1 0,1 1 0,-1 0 0,1 0 0,-1 0 0,1-1 0,0 1 0,-1 0 0,1 0 0,0 0 0,0 0 0,0 0 0,0 0 0,0-1 0,0 1 0,0 0 0,0 0 0,0 0 0,0 0 0,0 0 0,0 0 0,1-1 0,-1 1 0,0 0 0,1 0 0,-1 0 0,1 0 0,-1-1 0,1 1 0,-1 0 0,1-1 0,-1 1 0,1 0 0,0-1 0,-1 1 0,2 0 0,4 3 0,1 0 0,-1 0 0,1 0 0,12 3 0,-1 1 0,-8-3 0,-1 0 0,0 0 0,0 1 0,0 1 0,14 12 0,-22-17 0,0-1 0,0 0 0,0 1 0,0-1 0,0 1 0,0-1 0,0 1 0,0 0 0,-1-1 0,1 1 0,-1 0 0,1-1 0,-1 1 0,0 0 0,1 0 0,-1 0 0,0 2 0,-1-2 0,0 1 0,1-1 0,-1 0 0,0 0 0,0 0 0,-1 0 0,1 0 0,0 0 0,-1 0 0,1 0 0,-1 0 0,1-1 0,-1 1 0,0-1 0,0 1 0,0-1 0,-2 2 0,-9 5 38,-1 0 0,0-1 0,0 0 0,0-1 0,-1-1 0,0 0 0,0-1 0,-19 2 0,24-4-152,1-1 0,-1 0 0,1-1 0,-1 0 1,1 0-1,-1-1 0,1 0 0,-1-1 1,1 0-1,-1-1 0,1 0 0,0 0 1,0-1-1,-12-7 0,2-3-6712</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3.548"/>
    </inkml:context>
    <inkml:brush xml:id="br0">
      <inkml:brushProperty name="width" value="0.05" units="cm"/>
      <inkml:brushProperty name="height" value="0.05" units="cm"/>
      <inkml:brushProperty name="color" value="#FF0066"/>
    </inkml:brush>
  </inkml:definitions>
  <inkml:trace contextRef="#ctx0" brushRef="#br0">1 1 24575,'2'0'0,"5"0"0,3 2 0,6 5 0,6 6 0,5 7 0,3 8 0,3 9 0,1 5 0,1 9 0,-3 5 0,-7 3 0,-13 3 0,-15-1 0,-18-2 0,-19-6 0,-18-5 0,1-12-8191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8.137"/>
    </inkml:context>
    <inkml:brush xml:id="br0">
      <inkml:brushProperty name="width" value="0.05" units="cm"/>
      <inkml:brushProperty name="height" value="0.05" units="cm"/>
      <inkml:brushProperty name="color" value="#FF0066"/>
    </inkml:brush>
  </inkml:definitions>
  <inkml:trace contextRef="#ctx0" brushRef="#br0">1 2 24575,'8'-1'0,"-7"1"0,-1 0 0,1 0 0,0 0 0,-1 0 0,1 0 0,0 0 0,0 0 0,-1 0 0,1 0 0,0 0 0,-1 0 0,1 0 0,0 0 0,-1 0 0,1 1 0,-1-1 0,1 0 0,0 1 0,-1-1 0,1 0 0,-1 1 0,1-1 0,-1 1 0,1-1 0,-1 0 0,1 1 0,-1 0 0,1-1 0,-1 1 0,0-1 0,1 1 0,-1-1 0,0 1 0,0 0 0,1-1 0,-1 1 0,0 0 0,0-1 0,0 1 0,0 0 0,0 0 0,4 18 0,-1 1 0,-1-1 0,0 0 0,-2 1 0,-2 25 0,0 5 0,1 263 0,1 493 0,18-522 0,-4-104 0,-12-151-1365,-2-5-5461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7.624"/>
    </inkml:context>
    <inkml:brush xml:id="br0">
      <inkml:brushProperty name="width" value="0.05" units="cm"/>
      <inkml:brushProperty name="height" value="0.05" units="cm"/>
      <inkml:brushProperty name="color" value="#FF0066"/>
    </inkml:brush>
  </inkml:definitions>
  <inkml:trace contextRef="#ctx0" brushRef="#br0">819 91 24575,'-6'-2'0,"0"0"0,0 0 0,0 0 0,0 1 0,0 0 0,0 0 0,-1 0 0,-8 1 0,-53 6 0,59-5 0,-30 5 0,1 2 0,-1 1 0,2 2 0,0 2 0,0 1 0,1 2 0,-66 40 0,75-39 0,2 1 0,0 1 0,1 1 0,1 1 0,2 1 0,0 1 0,1 1 0,1 0 0,1 2 0,-23 44 0,32-51 0,1 1 0,1 0 0,1 1 0,0-1 0,2 1 0,0 0 0,2 1 0,0-1 0,1 0 0,2 1 0,0-1 0,6 31 0,-1-22 0,1-2 0,2 1 0,1-1 0,1 0 0,2-1 0,0 0 0,2-1 0,25 33 0,-11-22-37,1-1 0,2-1 1,2-2-1,1-1 0,1-2 0,1-2 0,2-1 0,1-2 0,1-2 0,1-1 1,66 23-1,-44-23-19,1-4 1,1-2 0,0-3-1,1-3 1,0-3 0,1-2-1,95-8 1,-76-3 55,-1-4 0,0-4 0,-1-4 0,88-30 0,-115 28 0,-1-3 0,0-2 0,-2-3 0,-2-2 0,0-2 0,74-60 0,-100 68-7,-1 0-1,-1-2 1,-1-1 0,-2-1-1,0 0 1,-2-2-1,-1-1 1,-2 0 0,18-43-1,-28 55 4,0-1 0,-1 0 0,-1 0 0,0 0 0,-2-1 0,0 1 0,-2-1 0,0 0-1,-1 1 1,-2-1 0,0 0 0,0 1 0,-2-1 0,-1 1 0,-1 0 0,0 0 0,-12-24 0,7 23 4,-1 0 0,-1 1 0,-1 1 0,0 0 0,-2 1 0,-27-25 0,16 20 0,0 1 0,-2 2 0,-58-32 0,20 21 0,-1 3 0,-1 3 0,-118-27 0,60 25-312,-1 6 0,-1 5 0,0 6 0,-213 10 0,330 1 350,-102 11 668,103-11-817,1 2 0,0-1-1,0 1 1,1 1-1,-1 0 1,0 0-1,1 1 1,-13 8-1,6 2-5228</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8.128"/>
    </inkml:context>
    <inkml:brush xml:id="br0">
      <inkml:brushProperty name="width" value="0.05" units="cm"/>
      <inkml:brushProperty name="height" value="0.05" units="cm"/>
      <inkml:brushProperty name="color" value="#FF0066"/>
    </inkml:brush>
  </inkml:definitions>
  <inkml:trace contextRef="#ctx0" brushRef="#br0">621 299 24575,'0'-7'0,"0"-1"0,0 0 0,-1 0 0,-1 0 0,1 1 0,-1-1 0,0 1 0,-1-1 0,-5-9 0,6 12 0,-2 0 0,1 0 0,0 1 0,-1-1 0,0 1 0,0 0 0,0 0 0,-1 1 0,1-1 0,-1 1 0,0 0 0,0 0 0,-9-4 0,2 3 0,1 1 0,-1 0 0,0 0 0,0 1 0,0 1 0,0 0 0,-1 0 0,1 1 0,0 1 0,0 0 0,0 1 0,0 0 0,0 1 0,0 0 0,1 1 0,-1 0 0,1 0 0,-11 8 0,1-1 0,1 1 0,1 1 0,0 0 0,1 2 0,0 0 0,1 1 0,1 1 0,-24 31 0,26-27 0,0 0 0,1 1 0,2 1 0,0 0 0,2 1 0,0 0 0,1 0 0,2 1 0,-6 46 0,9-42 0,2 1 0,1 0 0,1-1 0,2 1 0,0-1 0,2 0 0,2 0 0,10 29 0,-8-31 0,2 0 0,1 0 0,1-1 0,1 0 0,1-1 0,1-1 0,1 0 0,2-2 0,0 0 0,1-1 0,1-1 0,1 0 0,1-2 0,1-1 0,0-1 0,1-1 0,1-1 0,42 17 0,-43-23 0,0 0 0,1-2 0,0 0 0,0-2 0,0-1 0,1-1 0,0-1 0,-1-2 0,46-6 0,-52 4 0,0-2 0,1-1 0,-2 0 0,1-1 0,-1-1 0,0-1 0,0-1 0,-1-1 0,-1 0 0,0-1 0,0-1 0,26-27 0,-24 18 0,0 0 0,-2-2 0,-1 1 0,-1-2 0,0 0 0,-2-1 0,-2 0 0,0-1 0,-1-1 0,-2 1 0,-1-1 0,-1-1 0,-2 1 0,0-1 0,-1-48 0,-4 47 0,-1 1 0,-1-1 0,-2 0 0,0 1 0,-3 0 0,0 0 0,-1 1 0,-2 0 0,-1 1 0,-1 0 0,-2 1 0,0 1 0,-2 0 0,0 1 0,-23-24 0,15 24-43,0 1 0,-2 1-1,0 2 1,-1 0 0,-1 2 0,-46-21 0,23 16-642,-2 3 1,-109-28-1,28 21-5150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0.308"/>
    </inkml:context>
    <inkml:brush xml:id="br0">
      <inkml:brushProperty name="width" value="0.05" units="cm"/>
      <inkml:brushProperty name="height" value="0.05" units="cm"/>
      <inkml:brushProperty name="color" value="#FF0066"/>
    </inkml:brush>
  </inkml:definitions>
  <inkml:trace contextRef="#ctx0" brushRef="#br0">137 12 24575,'2'-11'0,"5"12"0,6 18 0,-5 1 0,-1 1 0,0 0 0,-2 0 0,-1 0 0,2 26 0,2 114 0,-8-119 0,1 1042-1774,-2-950 1581,-19 976-45,-94 291-575,60-921 2322,38 0 0,17-473-2874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0.719"/>
    </inkml:context>
    <inkml:brush xml:id="br0">
      <inkml:brushProperty name="width" value="0.05" units="cm"/>
      <inkml:brushProperty name="height" value="0.05" units="cm"/>
      <inkml:brushProperty name="color" value="#FF0066"/>
    </inkml:brush>
  </inkml:definitions>
  <inkml:trace contextRef="#ctx0" brushRef="#br0">13 1 24575,'-1'1'0,"0"0"0,0 0 0,0 0 0,0 0 0,0 0 0,0 0 0,0 1 0,0-1 0,0 0 0,1 1 0,-2 2 0,2-4 0,0 1 0,1 0 0,-1 0 0,0 0 0,0-1 0,1 1 0,-1 0 0,0 0 0,1-1 0,-1 1 0,1 0 0,-1-1 0,1 1 0,0-1 0,-1 1 0,1-1 0,-1 1 0,1-1 0,0 1 0,-1-1 0,1 1 0,0-1 0,0 0 0,-1 1 0,2-1 0,43 21 0,0-2 0,1-3 0,68 16 0,-99-28 0,-1-1 0,1-1 0,0 0 0,-1-1 0,1-1 0,0 0 0,0-1 0,0-1 0,-1 0 0,1-1 0,-1 0 0,0-1 0,0-1 0,0-1 0,0 0 0,-1 0 0,0-1 0,0-1 0,-1 0 0,14-12 0,-11 8 129,-16 15 59,-22 22-830,15-17-398,-6 8-5786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9.659"/>
    </inkml:context>
    <inkml:brush xml:id="br0">
      <inkml:brushProperty name="width" value="0.05" units="cm"/>
      <inkml:brushProperty name="height" value="0.05" units="cm"/>
      <inkml:brushProperty name="color" value="#FF0066"/>
    </inkml:brush>
  </inkml:definitions>
  <inkml:trace contextRef="#ctx0" brushRef="#br0">688 150 24575,'-53'-57'0,"45"49"0,0-1 0,-1 2 0,0-1 0,-1 1 0,0 0 0,0 1 0,0 0 0,-1 1 0,1 0 0,-1 1 0,-1 0 0,1 1 0,-1 0 0,-18-2 0,7 2 0,0 1 0,0 2 0,0 0 0,0 1 0,0 2 0,-35 7 0,29-3 0,1 2 0,0 0 0,-30 15 0,48-19 0,0 0 0,0 0 0,1 1 0,0 1 0,0 0 0,1 0 0,0 0 0,0 1 0,0 1 0,1-1 0,-9 15 0,14-20 0,1-1 0,-1 1 0,1 0 0,0 0 0,0 0 0,0 0 0,0 0 0,0 0 0,1 0 0,-1 0 0,1 0 0,0 0 0,0 0 0,0 0 0,0 0 0,0 0 0,1 0 0,0 0 0,0 4 0,1-4 0,0 1 0,0-1 0,1 1 0,-1-1 0,1 0 0,-1 0 0,1 0 0,0 0 0,0 0 0,0-1 0,0 1 0,1-1 0,-1 0 0,6 2 0,7 4 0,0-1 0,1-1 0,0 0 0,0-2 0,1 0 0,20 2 0,109 3 0,-135-8 0,340-9 0,-260-1 0,163-37 0,-247 44 0,-1 1 0,0 0 0,0-1 0,-1 0 0,1 0 0,-1 0 0,1-1 0,-1 0 0,0-1 0,0 1 0,0-1 0,9-8 0,-14 11 0,-1 0 0,1 0 0,-1 1 0,1-1 0,0 0 0,-1 0 0,0 0 0,1 0 0,-1 0 0,1 1 0,-1-1 0,0 0 0,0 0 0,0 0 0,0 0 0,1 0 0,-1 0 0,0 0 0,0 0 0,-1 0 0,1 0 0,0 0 0,0 0 0,0 0 0,-1 0 0,0-1 0,0-1 0,-1 1 0,1 0 0,-1 0 0,0 0 0,1 1 0,-1-1 0,0 0 0,0 1 0,-1-1 0,-1-1 0,-8-3 0,1 1 0,-1 0 0,-13-4 0,25 9 0,-78-20 0,0 3 0,-125-10 0,187 26 0,-232-13-1365,218 14-5461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0.135"/>
    </inkml:context>
    <inkml:brush xml:id="br0">
      <inkml:brushProperty name="width" value="0.05" units="cm"/>
      <inkml:brushProperty name="height" value="0.05" units="cm"/>
      <inkml:brushProperty name="color" value="#FF0066"/>
    </inkml:brush>
  </inkml:definitions>
  <inkml:trace contextRef="#ctx0" brushRef="#br0">161 1 24575,'0'0'0,"-1"0"0,1 1 0,-1-1 0,0 0 0,1 0 0,-1 1 0,1-1 0,-1 0 0,1 1 0,-1-1 0,1 1 0,-1-1 0,1 1 0,-1-1 0,1 1 0,0-1 0,-1 1 0,1-1 0,0 1 0,0-1 0,-1 1 0,1 0 0,0-1 0,0 2 0,-6 20 0,5-15 0,-31 154 0,-5 23 0,-31 7 0,67-189 0,0 1 0,0-1 0,0 1 0,0-1 0,0 1 0,1 0 0,-1 3 0,1-5 0,0-1 0,1 1 0,-1-1 0,0 1 0,0-1 0,0 1 0,0-1 0,1 1 0,-1-1 0,0 1 0,1-1 0,-1 0 0,0 1 0,1-1 0,-1 1 0,0-1 0,1 0 0,-1 0 0,1 1 0,-1-1 0,1 0 0,-1 0 0,1 1 0,-1-1 0,1 0 0,-1 0 0,1 0 0,-1 0 0,1 0 0,-1 1 0,1-1 0,-1 0 0,1 0 0,-1-1 0,1 1 0,-1 0 0,1 0 0,-1 0 0,1 0 0,-1 0 0,1 0 0,-1-1 0,1 1 0,-1 0 0,1-1 0,75-19 0,74-16 0,195 9 0,-137 16 0,-157 8 246,52-7-1857,-82 6-5215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0.496"/>
    </inkml:context>
    <inkml:brush xml:id="br0">
      <inkml:brushProperty name="width" value="0.05" units="cm"/>
      <inkml:brushProperty name="height" value="0.05" units="cm"/>
      <inkml:brushProperty name="color" value="#FF0066"/>
    </inkml:brush>
  </inkml:definitions>
  <inkml:trace contextRef="#ctx0" brushRef="#br0">49 26 24575,'0'-2'0,"0"0"0,0 0 0,0 0 0,1 0 0,-1 0 0,1 0 0,0 0 0,-1 0 0,1 0 0,1-1 0,-2 3 0,0-1 0,0 1 0,0 0 0,0 0 0,0 0 0,1 0 0,-1 0 0,0 0 0,0-1 0,0 1 0,0 0 0,0 0 0,0 0 0,0 0 0,0 0 0,1 0 0,-1 0 0,0 0 0,0 0 0,0 0 0,0 0 0,0-1 0,1 1 0,-1 0 0,0 0 0,0 0 0,0 0 0,0 0 0,0 0 0,0 0 0,1 0 0,-1 0 0,0 0 0,0 0 0,0 0 0,0 0 0,0 1 0,1-1 0,-1 0 0,0 0 0,0 0 0,0 0 0,4 13 0,-2 26 0,-3-1 0,-6 57 0,1-40 0,-40 245-1263,46-296 1161,-5 22-6724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6.849"/>
    </inkml:context>
    <inkml:brush xml:id="br0">
      <inkml:brushProperty name="width" value="0.05" units="cm"/>
      <inkml:brushProperty name="height" value="0.05" units="cm"/>
      <inkml:brushProperty name="color" value="#FF0066"/>
    </inkml:brush>
  </inkml:definitions>
  <inkml:trace contextRef="#ctx0" brushRef="#br0">1277 86 24575,'-25'-28'0,"19"21"0,-1-1 0,1 1 0,-11-8 0,14 12 0,-1 1 0,1 0 0,-1 0 0,0 0 0,1 1 0,-1-1 0,0 1 0,0 0 0,0 0 0,0 0 0,-6 0 0,-27 0 0,1 1 0,-1 2 0,1 2 0,0 1 0,-40 11 0,2 4 0,-100 44 0,119-42 0,2 3 0,0 3 0,2 2 0,1 2 0,-84 70 0,109-80 0,1 2 0,1 1 0,2 1 0,0 0 0,2 2 0,0 0 0,2 1 0,2 1 0,0 0 0,2 1 0,-16 59 0,22-56 0,1 1 0,2 0 0,1 0 0,1 0 0,3 0 0,0 1 0,3-1 0,0-1 0,3 1 0,1-1 0,1 0 0,2 0 0,1-1 0,2-1 0,1 0 0,27 42 0,-19-39 0,1 0 0,2-2 0,2-1 0,1-1 0,1-1 0,2-2 0,0-1 0,2-1 0,1-2 0,1-2 0,1-1 0,1-2 0,53 19 0,-34-20-104,1-2 0,1-3 0,0-3-1,1-2 1,0-3 0,0-2 0,0-3 0,0-3-1,0-2 1,0-3 0,67-18 0,-56 8-35,-2-4 0,-1-2 0,-1-3 0,-1-4 0,-2-2 0,-1-3 0,-1-2 0,108-91 0,-133 96 131,-2-2-1,-1-2 1,-1 0-1,-3-3 1,-1 0-1,-1-2 1,-3-1-1,-2-1 1,33-86-1,-46 99 1,-1-1 0,-2 0-1,-1 0 1,-1 0 0,-2-1-1,-2-60 1,-4 67 5,0-1 1,-2 0-1,0 1 0,-2 0 1,-1 0-1,-1 0 0,-1 1 1,-2 1-1,-14-24 1,12 26 2,-1 0 0,-1 0 0,-1 2 0,-1 0 0,-1 1 0,-1 1 0,0 0 0,-1 2 0,-1 1 0,-32-18 0,20 16 0,-1 2 0,0 1 0,0 1 0,-1 3 0,-1 1 0,-67-8 0,25 11-185,0 3 1,-1 5 0,1 2 0,-135 26 0,137-15-4416</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9.138"/>
    </inkml:context>
    <inkml:brush xml:id="br0">
      <inkml:brushProperty name="width" value="0.05" units="cm"/>
      <inkml:brushProperty name="height" value="0.05" units="cm"/>
      <inkml:brushProperty name="color" value="#FF0066"/>
    </inkml:brush>
  </inkml:definitions>
  <inkml:trace contextRef="#ctx0" brushRef="#br0">154 0 24575,'0'0'0,"-1"0"0,0 1 0,1-1 0,-1 0 0,0 1 0,1-1 0,-1 0 0,1 1 0,-1-1 0,1 0 0,-1 1 0,1-1 0,-1 1 0,1-1 0,-1 1 0,1-1 0,0 1 0,-1 0 0,1-1 0,0 1 0,-1-1 0,1 1 0,0 0 0,0-1 0,-1 1 0,1 0 0,0-1 0,0 2 0,-3 23 0,3-21 0,-4 313 0,6-177 0,-11 448 0,4 281 0,5-854 0,10 521 0,-38-1 0,-6-269 0,-17 181 0,47-383 0,-10 239 0,14-299 113,-1-3-180,1-1 0,0 1 0,0 0 0,0-1-1,0 1 1,0 0 0,0-1 0,0 1 0,0 0-1,0-1 1,0 1 0,1 0 0,-1-1 0,0 1-1,0 0 1,1-1 0,-1 1 0,0-1 0,1 1-1,-1 0 1,1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09.501"/>
    </inkml:context>
    <inkml:brush xml:id="br0">
      <inkml:brushProperty name="width" value="0.05" units="cm"/>
      <inkml:brushProperty name="height" value="0.05" units="cm"/>
      <inkml:brushProperty name="color" value="#FF0066"/>
    </inkml:brush>
  </inkml:definitions>
  <inkml:trace contextRef="#ctx0" brushRef="#br0">23 0 24575,'-4'10'0,"-1"-1"0,2 0 0,-6 20 0,8-25 0,1 0 0,0 1 0,0-1 0,0 0 0,0 1 0,0-1 0,1 0 0,0 0 0,0 0 0,0 0 0,1 1 0,1 3 0,2 1 0,0 0 0,0-1 0,1 1 0,0-1 0,0-1 0,1 1 0,0-1 0,1 0 0,-1-1 0,1 0 0,1 0 0,-1-1 0,1 1 0,0-2 0,0 0 0,0 0 0,0 0 0,15 2 0,-5-1 0,1-1 0,0 0 0,0-2 0,1 0 0,-1-2 0,0 0 0,0-1 0,24-5 0,-30 3 0,-1-1 0,1 0 0,-1 0 0,0-2 0,-1 0 0,13-7 0,67-51 0,-61 41 0,-18 16 0,-22 19 0,-20 18 0,-68 61-1365,76-73-5461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38.742"/>
    </inkml:context>
    <inkml:brush xml:id="br0">
      <inkml:brushProperty name="width" value="0.05" units="cm"/>
      <inkml:brushProperty name="height" value="0.05" units="cm"/>
      <inkml:brushProperty name="color" value="#FF0066"/>
    </inkml:brush>
  </inkml:definitions>
  <inkml:trace contextRef="#ctx0" brushRef="#br0">25 252 24575,'-10'16'0,"8"-13"0,0 0 0,0 0 0,0 0 0,0 0 0,1 0 0,-3 7 0,4-9 0,0 0 0,0 0 0,0 0 0,0 0 0,0 0 0,0 0 0,0 0 0,1 0 0,-1 0 0,0 0 0,0 0 0,1 0 0,-1 0 0,1 0 0,-1 0 0,1 0 0,-1-1 0,1 1 0,0 0 0,-1 0 0,1 0 0,0-1 0,-1 1 0,1-1 0,0 1 0,0 0 0,0-1 0,0 1 0,0-1 0,1 1 0,4 2 0,1 0 0,0-1 0,0 0 0,0 0 0,0 0 0,0-1 0,10 0 0,57 0 0,-36-1 0,1290-36-1449,-955 20 404,2313-68-7354,-669 25 4505,-701 13 2486,316-11 1864,-546 21 3343,-966 32-50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7.861"/>
    </inkml:context>
    <inkml:brush xml:id="br0">
      <inkml:brushProperty name="width" value="0.05" units="cm"/>
      <inkml:brushProperty name="height" value="0.05" units="cm"/>
      <inkml:brushProperty name="color" value="#FF0066"/>
    </inkml:brush>
  </inkml:definitions>
  <inkml:trace contextRef="#ctx0" brushRef="#br0">640 156 24575,'2'0'0,"0"-1"0,0 1 0,0-1 0,-1 0 0,1 1 0,0-1 0,-1 0 0,1 0 0,0 0 0,-1 0 0,1-1 0,-1 1 0,0 0 0,1-1 0,-1 1 0,0 0 0,0-1 0,0 0 0,0 1 0,1-3 0,0 1 0,0-1 0,-1 1 0,0 0 0,1 0 0,-1-1 0,0 1 0,0-1 0,-1 1 0,1-7 0,-1 8 0,-1 0 0,1 0 0,-1 0 0,0 0 0,0 0 0,1 1 0,-1-1 0,-1 0 0,1 1 0,0-1 0,0 0 0,-1 1 0,1-1 0,0 1 0,-1 0 0,0 0 0,1-1 0,-1 1 0,0 0 0,0 0 0,1 0 0,-1 1 0,0-1 0,0 0 0,-3 0 0,-7-2 0,0 0 0,-23-2 0,31 5 0,-44-3 0,0 2 0,0 3 0,0 2 0,1 1 0,0 3 0,0 2 0,-76 26 0,118-35 0,-12 5 0,0 0 0,-27 16 0,41-21 0,0 1 0,1-1 0,-1 1 0,0 0 0,0 0 0,1 0 0,0 0 0,-1 1 0,1-1 0,0 0 0,0 1 0,0 0 0,0 0 0,1-1 0,-1 1 0,1 0 0,-1 0 0,1 1 0,0-1 0,0 0 0,1 0 0,-1 5 0,1-6 0,1 1 0,-1 0 0,1-1 0,0 1 0,0-1 0,0 1 0,1-1 0,-1 1 0,1-1 0,-1 0 0,1 0 0,0 0 0,-1 1 0,1-2 0,0 1 0,1 0 0,-1 0 0,0-1 0,0 1 0,1-1 0,3 2 0,7 4 0,0-1 0,24 7 0,-2-4 0,0-1 0,0-2 0,0-1 0,57 0 0,145-16 0,-158 3 0,-1-3 0,0-4 0,-1-3 0,117-45 0,-191 62 0,16-6 0,35-20 0,-51 25 0,1 0 0,-1 0 0,0 0 0,1-1 0,-1 1 0,0-1 0,-1 0 0,1 0 0,0 0 0,-1 0 0,1 0 0,-1-1 0,0 1 0,0-1 0,-1 1 0,3-8 0,-4 9 0,0 0 0,0 0 0,0 0 0,0 0 0,0 0 0,-1 0 0,1 0 0,-1 0 0,0 0 0,0 0 0,1 0 0,-1 0 0,0 1 0,0-1 0,-1 0 0,1 1 0,0-1 0,-1 1 0,1-1 0,0 1 0,-1-1 0,0 1 0,1 0 0,-1 0 0,-3-2 0,-3-1 0,-1-1 0,0 1 0,0 1 0,-11-3 0,-8-1 0,-1 1 0,0 2 0,-41-2 0,-89 11 0,119-1-682,-43 11-1,55-9-6143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8.442"/>
    </inkml:context>
    <inkml:brush xml:id="br0">
      <inkml:brushProperty name="width" value="0.05" units="cm"/>
      <inkml:brushProperty name="height" value="0.05" units="cm"/>
      <inkml:brushProperty name="color" value="#FF0066"/>
    </inkml:brush>
  </inkml:definitions>
  <inkml:trace contextRef="#ctx0" brushRef="#br0">135 0 24575,'-1'1'0,"0"-1"0,1 0 0,-1 1 0,0-1 0,0 1 0,0-1 0,1 1 0,-1-1 0,0 1 0,1 0 0,-1-1 0,0 1 0,1 0 0,-1-1 0,1 1 0,-1 0 0,1 0 0,-1 0 0,1-1 0,0 1 0,-1 1 0,-7 21 0,-37 201 0,21-82 0,12-89 0,2-11 0,2 0 0,-5 82 0,13-121 0,0 0 0,0-1 0,0 1 0,0 0 0,1 0 0,-1-1 0,1 1 0,0 0 0,-1-1 0,1 1 0,1 0 0,-1-1 0,0 0 0,1 1 0,-1-1 0,4 4 0,-3-5 0,-1 1 0,1-1 0,0 0 0,0 0 0,0 0 0,1 0 0,-1 0 0,0 0 0,0-1 0,0 1 0,1-1 0,-1 0 0,0 1 0,1-1 0,-1 0 0,0 0 0,1-1 0,-1 1 0,0 0 0,3-2 0,70-7 0,0 2 0,135 6 0,-103 3 0,678-2-1365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8.842"/>
    </inkml:context>
    <inkml:brush xml:id="br0">
      <inkml:brushProperty name="width" value="0.05" units="cm"/>
      <inkml:brushProperty name="height" value="0.05" units="cm"/>
      <inkml:brushProperty name="color" value="#FF0066"/>
    </inkml:brush>
  </inkml:definitions>
  <inkml:trace contextRef="#ctx0" brushRef="#br0">52 11 24575,'-5'-5'0,"-3"-1"0,4 20 0,-7 226 0,-12 286-1365,23-497-5461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2.972"/>
    </inkml:context>
    <inkml:brush xml:id="br0">
      <inkml:brushProperty name="width" value="0.05" units="cm"/>
      <inkml:brushProperty name="height" value="0.05" units="cm"/>
      <inkml:brushProperty name="color" value="#FF0066"/>
    </inkml:brush>
  </inkml:definitions>
  <inkml:trace contextRef="#ctx0" brushRef="#br0">73 208 24575,'-1'0'0,"1"-1"0,0 1 0,0-1 0,0 1 0,0 0 0,0-1 0,0 1 0,0 0 0,1-1 0,-1 1 0,0 0 0,0-1 0,0 1 0,0-1 0,0 1 0,1 0 0,-1 0 0,0-1 0,0 1 0,0 0 0,1-1 0,-1 1 0,0 0 0,0 0 0,1-1 0,-1 1 0,0 0 0,1 0 0,-1 0 0,0-1 0,1 1 0,-1 0 0,0 0 0,1 0 0,-1 0 0,0 0 0,1 0 0,-1 0 0,1 0 0,-1 0 0,0 0 0,1 0 0,-1 0 0,0 0 0,1 0 0,-1 0 0,1 0 0,-1 0 0,0 0 0,1 1 0,0-1 0,0 0 0,0 1 0,0-1 0,0 1 0,0-1 0,0 1 0,0 0 0,0 0 0,0-1 0,0 1 0,0 0 0,-1 0 0,1 0 0,0 0 0,-1 0 0,2 1 0,-1 4 0,1 0 0,-1 1 0,0-1 0,0 1 0,0-1 0,-1 1 0,0 0 0,-1-1 0,1 1 0,-1-1 0,-3 10 0,-3 9 0,-15 37 0,14-40 0,-7 15 0,-29 58 0,40-89 0,2-8 0,4-16 0,9-27 0,58-162 0,-51 162 0,3 1 0,37-62 0,-52 97 0,0 1 0,0 0 0,0 0 0,1 0 0,0 1 0,14-11 0,-19 17 0,0-1 0,0 1 0,0 0 0,0-1 0,1 1 0,-1 0 0,0 0 0,1 1 0,-1-1 0,0 0 0,1 1 0,-1 0 0,1-1 0,-1 1 0,1 0 0,-1 0 0,1 0 0,-1 1 0,1-1 0,-1 1 0,1-1 0,-1 1 0,1 0 0,-1 0 0,0 0 0,0 0 0,1 0 0,-1 0 0,0 1 0,0-1 0,0 1 0,3 2 0,3 6 0,1 0 0,-1 0 0,-1 0 0,0 1 0,0 0 0,-1 1 0,6 16 0,1 6 0,11 49 0,-9-9-682,11 134-1,-24-183-6143</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3.395"/>
    </inkml:context>
    <inkml:brush xml:id="br0">
      <inkml:brushProperty name="width" value="0.05" units="cm"/>
      <inkml:brushProperty name="height" value="0.05" units="cm"/>
      <inkml:brushProperty name="color" value="#FF0066"/>
    </inkml:brush>
  </inkml:definitions>
  <inkml:trace contextRef="#ctx0" brushRef="#br0">0 313 24575,'0'-9'0,"3"-5"0,7 0 0,7-2 0,6 3 0,9 4 0,6 0 0,6 1 0,-4 3-8191</inkml:trace>
  <inkml:trace contextRef="#ctx0" brushRef="#br0" timeOffset="1">538 28 24575,'-2'-6'0,"-2"-5"0,3 3 0,2 5 0,3 9 0,5 9 0,0 11 0,-2 7 0,2 8 0,-2 7 0,-1 3 0,-2 2 0,-2 0 0,-4 0 0,-1-9-8191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4.221"/>
    </inkml:context>
    <inkml:brush xml:id="br0">
      <inkml:brushProperty name="width" value="0.05" units="cm"/>
      <inkml:brushProperty name="height" value="0.05" units="cm"/>
      <inkml:brushProperty name="color" value="#FF0066"/>
    </inkml:brush>
  </inkml:definitions>
  <inkml:trace contextRef="#ctx0" brushRef="#br0">315 82 24575,'-9'-9'0,"0"1"0,0 0 0,-1 0 0,0 1 0,-1 1 0,1 0 0,-2 0 0,1 1 0,0 0 0,-15-4 0,20 8 0,1 0 0,-1 0 0,0 0 0,1 1 0,-1 0 0,1 0 0,-1 0 0,0 0 0,1 1 0,-1 0 0,1 1 0,-1-1 0,1 1 0,-1 0 0,1 0 0,0 0 0,0 1 0,0 0 0,0 0 0,1 0 0,-1 1 0,1-1 0,0 1 0,-5 6 0,3-3 0,0 1 0,1-1 0,0 1 0,1 0 0,0 1 0,0-1 0,0 1 0,1 0 0,0 0 0,1 0 0,0 0 0,1 0 0,-1 10 0,2-14 0,0-1 0,0 1 0,0 0 0,0 0 0,1 0 0,0-1 0,0 1 0,1 0 0,-1-1 0,1 1 0,0-1 0,0 0 0,0 1 0,1-1 0,-1 0 0,1 0 0,0-1 0,0 1 0,1-1 0,-1 1 0,1-1 0,0 0 0,-1 0 0,1-1 0,1 1 0,6 3 0,-1-2-227,0-1-1,0 0 1,1-1-1,-1 0 1,13 1-1,17 0-6598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4.593"/>
    </inkml:context>
    <inkml:brush xml:id="br0">
      <inkml:brushProperty name="width" value="0.05" units="cm"/>
      <inkml:brushProperty name="height" value="0.05" units="cm"/>
      <inkml:brushProperty name="color" value="#FF0066"/>
    </inkml:brush>
  </inkml:definitions>
  <inkml:trace contextRef="#ctx0" brushRef="#br0">0 11 24575,'0'-6'0,"0"2"0,3 3 0,4 6 0,3 4 0,3 6 0,0 7 0,0 5 0,0 1 0,-1 1 0,-3-4-8191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5.377"/>
    </inkml:context>
    <inkml:brush xml:id="br0">
      <inkml:brushProperty name="width" value="0.05" units="cm"/>
      <inkml:brushProperty name="height" value="0.05" units="cm"/>
      <inkml:brushProperty name="color" value="#FF0066"/>
    </inkml:brush>
  </inkml:definitions>
  <inkml:trace contextRef="#ctx0" brushRef="#br0">116 95 24575,'0'-1'0,"0"0"0,0 0 0,1 0 0,-1 0 0,0 0 0,1 0 0,-1 0 0,1 0 0,-1 0 0,1 0 0,-1 0 0,1 1 0,-1-1 0,1 0 0,0 0 0,-1 1 0,1-1 0,0 0 0,0 1 0,1-1 0,-2 0 0,1 1 0,-1 0 0,0 0 0,1 0 0,-1-1 0,0 1 0,1 0 0,-1 0 0,0 0 0,1 0 0,-1 0 0,1 0 0,-1 0 0,0 0 0,1 0 0,-1 0 0,0 0 0,1 0 0,-1 0 0,0 0 0,1 1 0,-1-1 0,1 0 0,-1 0 0,0 0 0,1 0 0,-1 1 0,0-1 0,0 0 0,1 0 0,-1 1 0,0-1 0,0 0 0,1 0 0,-1 1 0,0-1 0,0 0 0,1 1 0,-1-1 0,0 0 0,0 1 0,0-1 0,0 1 0,0-1 0,0 0 0,0 1 0,0-1 0,0 0 0,0 1 0,0-1 0,0 1 0,0-1 0,0 1 0,0 10 0,-1 0 0,0 0 0,-1 0 0,0 0 0,-1 0 0,-8 19 0,-2 12 0,-21 99 0,-20 75 0,43-193 0,11-23 0,0 0 0,0 0 0,0 0 0,0 1 0,0-1 0,0 0 0,0 0 0,-1 0 0,1 0 0,0 0 0,0 0 0,0 0 0,0 0 0,0 0 0,0 1 0,-1-1 0,1 0 0,0 0 0,0 0 0,0 0 0,0 0 0,0 0 0,-1 0 0,1 0 0,0 0 0,0 0 0,0 0 0,0 0 0,0 0 0,-1 0 0,1 0 0,0 0 0,0 0 0,0 0 0,0 0 0,0-1 0,-1 1 0,1 0 0,0 0 0,0 0 0,0 0 0,0 0 0,-3-14 0,3-7 0,0 0 0,2 0 0,8-38 0,22-61 0,-29 109 0,12-42 0,2 1 0,3 1 0,31-60 0,-47 103 0,1 0 0,0 1 0,1-1 0,-1 1 0,1 0 0,7-6 0,-11 12 0,-1-1 0,1 1 0,-1 0 0,1 0 0,-1 0 0,1 0 0,0 1 0,0-1 0,-1 0 0,1 1 0,0-1 0,0 1 0,0-1 0,0 1 0,-1 0 0,1 0 0,0 0 0,0 0 0,0 0 0,0 0 0,0 0 0,0 1 0,-1-1 0,1 1 0,0 0 0,0-1 0,0 1 0,-1 0 0,1 0 0,0 0 0,-1 0 0,1 0 0,-1 0 0,0 1 0,3 1 0,3 4 0,-1 1 0,1 0 0,-2 0 0,1 1 0,-1-1 0,6 14 0,21 59 0,-27-67 0,38 116-682,29 151-1,-65-243-6143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5.849"/>
    </inkml:context>
    <inkml:brush xml:id="br0">
      <inkml:brushProperty name="width" value="0.05" units="cm"/>
      <inkml:brushProperty name="height" value="0.05" units="cm"/>
      <inkml:brushProperty name="color" value="#FF0066"/>
    </inkml:brush>
  </inkml:definitions>
  <inkml:trace contextRef="#ctx0" brushRef="#br0">28 288 24575,'-4'-5'0,"0"-1"0,1 0 0,0 0 0,1 0 0,-1 0 0,1-1 0,1 1 0,-1 0 0,1-1 0,-1-11 0,2 15 0,0 1 0,0-1 0,0 0 0,1 0 0,-1 1 0,1-1 0,0 0 0,-1 1 0,1-1 0,1 0 0,-1 1 0,0-1 0,1 1 0,-1 0 0,1-1 0,-1 1 0,1 0 0,0 0 0,0 0 0,0 0 0,0 0 0,1 1 0,-1-1 0,0 1 0,1-1 0,-1 1 0,4-1 0,18-6 0,-1 2 0,2 1 0,-1 1 0,0 1 0,1 1 0,31 1 0,9-1 0,-21 0 0,-24 2 0,1-1 0,-1 0 0,1-2 0,30-8 0,-51 11 0,0 0 0,1 0 0,-1 0 0,0 0 0,0 0 0,0 0 0,1 0 0,-1-1 0,0 1 0,0 0 0,0 0 0,1 0 0,-1 0 0,0 0 0,0 0 0,0-1 0,0 1 0,1 0 0,-1 0 0,0 0 0,0 0 0,0-1 0,0 1 0,0 0 0,0 0 0,0 0 0,1-1 0,-1 1 0,0 0 0,0 0 0,0 0 0,0-1 0,0 1 0,0 0 0,0 0 0,0 0 0,0-1 0,0 1 0,-8-8 0,-20-7 0,22 12 0,4 2 0,0 0 0,1 1 0,-1-1 0,0-1 0,1 1 0,-1 0 0,1 0 0,-1-1 0,1 1 0,-1 0 0,1-1 0,0 0 0,0 1 0,0-1 0,0 0 0,0 1 0,0-1 0,0 0 0,1 0 0,-1 0 0,1 0 0,-1 0 0,1 1 0,0-4 0,0 4 0,0 0 0,0 0 0,0 0 0,1 0 0,-1 0 0,1 0 0,-1 0 0,1 0 0,-1 0 0,1 0 0,-1 0 0,1 1 0,0-1 0,-1 0 0,1 0 0,0 1 0,0-1 0,1 0 0,0-1 0,0 1 0,0 1 0,0-1 0,0 0 0,1 0 0,-1 1 0,0-1 0,0 1 0,1 0 0,-1 0 0,3 0 0,-2 0 0,0 0 0,0 0 0,0 0 0,-1 1 0,1 0 0,0-1 0,0 1 0,0 0 0,-1 0 0,1 0 0,0 1 0,-1-1 0,1 1 0,-1-1 0,0 1 0,1 0 0,-1 0 0,0 0 0,0 0 0,0 0 0,0 1 0,-1-1 0,1 0 0,-1 1 0,1 0 0,-1-1 0,0 1 0,0 0 0,0-1 0,0 1 0,0 0 0,-1 0 0,1 0 0,-1 3 0,1 2 0,-1 0 0,0 1 0,0-1 0,-1 0 0,0 1 0,0-1 0,-1 0 0,0 0 0,-1 0 0,-6 15 0,-3-2 0,-25 33 0,24-37 0,1 0 0,-18 37 0,29-52 0,0 0 0,0 0 0,0 0 0,0 1 0,1-1 0,-1 0 0,1 0 0,0 1 0,-1-1 0,1 0 0,0 1 0,0-1 0,1 0 0,-1 1 0,0-1 0,1 0 0,0 0 0,-1 1 0,2 2 0,0-2 0,0-1 0,0 1 0,0-1 0,0 1 0,0-1 0,1 0 0,-1 0 0,1 0 0,-1 0 0,1 0 0,0-1 0,4 3 0,7 1 0,0-1 0,0 0 0,0 0 0,1-1 0,14 0 0,144 4-1365,-117-7-5461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6.738"/>
    </inkml:context>
    <inkml:brush xml:id="br0">
      <inkml:brushProperty name="width" value="0.05" units="cm"/>
      <inkml:brushProperty name="height" value="0.05" units="cm"/>
      <inkml:brushProperty name="color" value="#FF0066"/>
    </inkml:brush>
  </inkml:definitions>
  <inkml:trace contextRef="#ctx0" brushRef="#br0">132 1 24575,'-5'0'0,"0"0"0,0 0 0,0 0 0,0 1 0,0 0 0,0 0 0,1 0 0,-1 0 0,0 1 0,1 0 0,-1 0 0,1 0 0,-1 0 0,1 1 0,0-1 0,0 1 0,0 1 0,0-1 0,1 0 0,-1 1 0,1 0 0,-5 7 0,4-6 0,1 0 0,0 1 0,0-1 0,1 1 0,-1 0 0,1-1 0,1 1 0,-1 0 0,1 1 0,0-1 0,0 0 0,0 10 0,1-13 0,1 0 0,-1 0 0,0 0 0,1-1 0,0 1 0,0 0 0,0-1 0,0 1 0,0 0 0,0-1 0,1 1 0,-1-1 0,1 0 0,-1 1 0,1-1 0,0 0 0,0 0 0,0 0 0,0 0 0,1-1 0,-1 1 0,0 0 0,1-1 0,-1 0 0,1 1 0,-1-1 0,1 0 0,0-1 0,4 2 0,19 3-1365,0-3-5461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0.417"/>
    </inkml:context>
    <inkml:brush xml:id="br0">
      <inkml:brushProperty name="width" value="0.05" units="cm"/>
      <inkml:brushProperty name="height" value="0.05" units="cm"/>
      <inkml:brushProperty name="color" value="#FF0066"/>
    </inkml:brush>
  </inkml:definitions>
  <inkml:trace contextRef="#ctx0" brushRef="#br0">42 36 24575,'-4'0'0,"1"0"0,1-1 0,-1 1 0,0 0 0,0 1 0,1-1 0,-1 0 0,0 1 0,1 0 0,-1-1 0,0 1 0,-4 3 0,7-4 0,0 0 0,0 1 0,1-1 0,-1 0 0,0 1 0,0-1 0,1 0 0,-1 1 0,0-1 0,0 0 0,1 1 0,-1-1 0,0 0 0,1 0 0,-1 1 0,0-1 0,1 0 0,-1 0 0,0 0 0,1 0 0,-1 1 0,1-1 0,-1 0 0,0 0 0,1 0 0,-1 0 0,1 0 0,-1 0 0,0 0 0,1 0 0,-1 0 0,1 0 0,0-1 0,19 4 0,36-2 0,93-11 0,-50 2 0,805-24-2157,4 31-1473,-549 1 2731,800 1-760,1809 4-1466,-4 37-200,-1778-3 2546,-403 4 6555,-743-39-5134,5 0 4326,-170-6-780,131 2-4188,2 0 0,0 0 0,0 0 0,0-1 0,-1 0 0,1 0 0,0-1 0,-1 0 0,12-4 0,-17 35 0,-2 24 0,14 86 0,-1-6 0,-7 422 0,-8-345 0,-3-95 0,-22 127 0,21-195 0,-3 91 0,5-50 0,4-88 0,0 1 0,0 0 0,0-1 0,0 1 0,0 0 0,-1-1 0,1 1 0,0-1 0,0 1 0,0 0 0,-1-1 0,1 1 0,0-1 0,-1 1 0,1-1 0,-1 1 0,1-1 0,-1 1 0,1-1 0,-1 1 0,1-1 0,-1 0 0,1 1 0,-1-1 0,1 0 0,-1 0 0,0 1 0,1-1 0,-1 0 0,1 0 0,-1 0 0,0 0 0,1 0 0,-1 1 0,0-1 0,1 0 0,-1-1 0,1 1 0,-1 0 0,0 0 0,1 0 0,-1 0 0,-1-1 0,-34-13 0,22 8 0,-28-8 0,0 2 0,-78-12 0,-93 2 0,186 19 0,-888-8-2173,784 18-3845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7.210"/>
    </inkml:context>
    <inkml:brush xml:id="br0">
      <inkml:brushProperty name="width" value="0.05" units="cm"/>
      <inkml:brushProperty name="height" value="0.05" units="cm"/>
      <inkml:brushProperty name="color" value="#FF0066"/>
    </inkml:brush>
  </inkml:definitions>
  <inkml:trace contextRef="#ctx0" brushRef="#br0">24 84 24575,'-2'0'0,"1"-1"0,-1 0 0,1 1 0,-1-1 0,1 0 0,0 0 0,-1 0 0,1 0 0,0 0 0,0-1 0,0 1 0,0 0 0,0 0 0,0-1 0,0 1 0,-1-3 0,2 3 0,-1-1 0,1 1 0,0 0 0,0 0 0,0 0 0,0 0 0,0-1 0,0 1 0,0 0 0,0 0 0,1 0 0,-1 0 0,0-1 0,1 1 0,-1 0 0,1 0 0,-1 0 0,2-1 0,0-1 0,0 0 0,0 0 0,1 1 0,-1-1 0,1 1 0,0-1 0,0 1 0,0 0 0,0 0 0,0 0 0,0 1 0,1-1 0,4-1 0,1 1 0,-1 0 0,0 1 0,1 0 0,0 0 0,-1 0 0,14 2 0,-19-1 0,0 1 0,0-1 0,0 0 0,0 1 0,0 0 0,0 0 0,0 0 0,0 0 0,0 0 0,0 1 0,0-1 0,0 1 0,-1 0 0,1 0 0,-1 0 0,0 0 0,1 0 0,-1 0 0,0 1 0,3 4 0,-4-5 0,0 0 0,-1 0 0,1 0 0,-1 1 0,1-1 0,-1 0 0,0 0 0,0 0 0,0 1 0,0-1 0,-1 0 0,1 0 0,0 0 0,-1 1 0,1-1 0,-1 0 0,0 0 0,0 0 0,0 0 0,0 0 0,0 0 0,0-1 0,-1 1 0,-1 2 0,-6 6 0,0 0 0,0-1 0,-11 9 0,8-8 0,8-7 0,1 1 0,-1-1 0,1 1 0,0-1 0,0 1 0,-4 7 0,7-10 0,-1 0 0,1 0 0,0 0 0,0 0 0,-1 0 0,1 0 0,0-1 0,0 1 0,0 0 0,0 0 0,0 0 0,0 0 0,0 0 0,0 0 0,0 0 0,0 0 0,1 0 0,-1 0 0,0 0 0,1-1 0,-1 1 0,1 0 0,-1 0 0,1 0 0,-1-1 0,1 1 0,-1 0 0,1 0 0,0-1 0,-1 1 0,1 0 0,0-1 0,0 1 0,-1-1 0,1 1 0,0-1 0,0 0 0,0 1 0,0-1 0,0 0 0,1 1 0,5 1 36,1 1 0,0-1 0,-1-1-1,1 0 1,0 0 0,0 0 0,0-1 0,10-1-1,64-10-779,-57 7-199,19-3-5883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1.828"/>
    </inkml:context>
    <inkml:brush xml:id="br0">
      <inkml:brushProperty name="width" value="0.05" units="cm"/>
      <inkml:brushProperty name="height" value="0.05" units="cm"/>
      <inkml:brushProperty name="color" value="#FF0066"/>
    </inkml:brush>
  </inkml:definitions>
  <inkml:trace contextRef="#ctx0" brushRef="#br0">38 1 24575,'-3'2'0,"0"1"0,0 0 0,0 0 0,0 0 0,0 0 0,1 0 0,0 0 0,0 1 0,0-1 0,0 1 0,0 0 0,1-1 0,-1 1 0,1 0 0,0 0 0,0 0 0,1 0 0,-1 0 0,1 0 0,0 0 0,0 6 0,1 9 0,2-1 0,-1 1 0,9 24 0,-9-32 0,91 291 0,-20-71 0,-3 36-237,-13 4-1,-11 1 1,-13 2-1,-11 2 1,-12 0-1,-34 362 1,-12-281 273,-22 459 1249,58-716-1223,-5 197 126,-1-206-142,-21 113-1,14-127-45,3 1 0,4-1 0,7 152 0,8-177 0,-6-43 0,-1 0 0,0 0 0,-1-1 0,0 1 0,-1 0 0,0 0 0,-1 12 0,-1-18-1365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2.195"/>
    </inkml:context>
    <inkml:brush xml:id="br0">
      <inkml:brushProperty name="width" value="0.05" units="cm"/>
      <inkml:brushProperty name="height" value="0.05" units="cm"/>
      <inkml:brushProperty name="color" value="#FF0066"/>
    </inkml:brush>
  </inkml:definitions>
  <inkml:trace contextRef="#ctx0" brushRef="#br0">0 0 24575,'0'3'0,"3"4"0,1 3 0,3 3 0,-1 3 0,3 0 0,2 1 0,2 1 0,2-1 0,1 1 0,0-1 0,4 0 0,1-3 0,3-3 0,-3-5-8191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12.569"/>
    </inkml:context>
    <inkml:brush xml:id="br0">
      <inkml:brushProperty name="width" value="0.05" units="cm"/>
      <inkml:brushProperty name="height" value="0.05" units="cm"/>
      <inkml:brushProperty name="color" value="#FF0066"/>
    </inkml:brush>
  </inkml:definitions>
  <inkml:trace contextRef="#ctx0" brushRef="#br0">313 1 24575,'3'0'0,"4"0"0,3 0 0,0 3 0,-1 3 0,-3 4 0,-5 4 0,-8 1 0,-15 4 0,-9 2 0,-7 0 0,-4 0 0,0-2 0,-2 0 0,4-1 0,3-4 0,5-4 0,8-3-8191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1.208"/>
    </inkml:context>
    <inkml:brush xml:id="br0">
      <inkml:brushProperty name="width" value="0.05" units="cm"/>
      <inkml:brushProperty name="height" value="0.05" units="cm"/>
      <inkml:brushProperty name="color" value="#FF0066"/>
    </inkml:brush>
  </inkml:definitions>
  <inkml:trace contextRef="#ctx0" brushRef="#br0">700 87 24575,'-11'-9'0,"0"0"0,0 1 0,0 0 0,-1 1 0,0 0 0,-1 1 0,1 1 0,-1 0 0,0 0 0,0 2 0,-1-1 0,1 2 0,-22-2 0,-10 1 0,-1 2 0,-77 8 0,82-3 0,1 1 0,1 2 0,-1 2 0,-44 16 0,79-23 0,0 0 0,0 1 0,1-1 0,-1 1 0,1 0 0,-7 6 0,10-9 0,1 1 0,-1-1 0,0 1 0,1 0 0,-1-1 0,1 1 0,-1 0 0,1 0 0,-1-1 0,1 1 0,-1 0 0,1 0 0,0 0 0,-1-1 0,1 1 0,0 0 0,0 0 0,0 0 0,0 0 0,0 0 0,0 0 0,0 0 0,0-1 0,0 1 0,0 0 0,0 0 0,0 0 0,1 0 0,-1 0 0,0 0 0,1-1 0,-1 1 0,1 0 0,-1 0 0,1-1 0,-1 1 0,1 0 0,-1 0 0,1-1 0,0 1 0,-1-1 0,1 1 0,0-1 0,0 1 0,1 0 0,4 3 0,1 0 0,-1-1 0,1 0 0,0 0 0,0 0 0,1-1 0,12 2 0,59 6 0,-50-7 0,257 15 0,-228-19 0,-1-2 0,113-21 0,-139 13 0,-31 11 0,1 0 0,-1-1 0,0 1 0,1 0 0,-1 0 0,1-1 0,-1 1 0,0 0 0,1-1 0,-1 1 0,0-1 0,1 1 0,-1 0 0,0-1 0,0 1 0,1-1 0,-1 1 0,0 0 0,0-1 0,0 1 0,1-2 0,-2 2 0,1-1 0,0 1 0,0-1 0,-1 0 0,1 1 0,0-1 0,-1 1 0,1-1 0,-1 1 0,1-1 0,-1 1 0,1-1 0,-1 1 0,1 0 0,-1-1 0,1 1 0,-1 0 0,1-1 0,-1 1 0,0 0 0,0-1 0,-19-5 8,0 0 1,0 1-1,0 0 0,0 2 0,-1 1 0,-31 0 1,-11-2-1432,25 0-5403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1.859"/>
    </inkml:context>
    <inkml:brush xml:id="br0">
      <inkml:brushProperty name="width" value="0.05" units="cm"/>
      <inkml:brushProperty name="height" value="0.05" units="cm"/>
      <inkml:brushProperty name="color" value="#FF0066"/>
    </inkml:brush>
  </inkml:definitions>
  <inkml:trace contextRef="#ctx0" brushRef="#br0">251 1 24575,'-2'0'0,"1"0"0,-1 1 0,0-1 0,0 1 0,0 0 0,1-1 0,-1 1 0,0 0 0,1 0 0,-1 0 0,1 0 0,-1 0 0,1 1 0,0-1 0,-1 0 0,1 1 0,0-1 0,0 1 0,0-1 0,0 1 0,-1 2 0,-18 39 0,18-36 0,-40 113 0,-11 30 0,21-77 0,13-32 0,-26 85 0,44-123 0,0 0 0,0 0 0,1 0 0,-1 0 0,1 1 0,0-1 0,0 0 0,0 0 0,0 0 0,1 0 0,-1 0 0,1 0 0,0 0 0,0 0 0,0 0 0,0 0 0,0 0 0,1 0 0,2 3 0,-2-3 0,0-1 0,1 0 0,0 1 0,-1-1 0,1-1 0,0 1 0,0 0 0,0-1 0,0 1 0,0-1 0,1 0 0,-1 0 0,0 0 0,0 0 0,1-1 0,-1 1 0,5-1 0,201 5 0,-134 0 0,348 17 0,-376-21 0,95-3 0,-140 3 0,0-1 0,0 0 0,-1-1 0,1 1 0,0 0 0,0 0 0,0-1 0,0 1 0,0-1 0,-1 0 0,1 1 0,0-1 0,-1 0 0,1 0 0,0 0 0,-1 0 0,1 0 0,-1 0 0,1-1 0,-1 1 0,2-2 0,-3 1 0,1-1 0,0 1 0,-1 0 0,0-1 0,1 1 0,-1 0 0,0-1 0,0 1 0,0 0 0,-1-1 0,1 1 0,-1 0 0,1 0 0,-1-1 0,1 1 0,-3-4 0,-8-23 0,5 16 0,1 0 0,0 0 0,1-1 0,1 1 0,0-1 0,1 0 0,1 0 0,-1-16 0,8-17 0,1 1 0,28-91 0,-10 44 0,-17 65 0,-5 21 0,0-1 0,-1 0 0,0 1 0,-1-1 0,0 0 0,0 0 0,0 0 0,-2-10 0,1 18 0,0 0 0,0-1 0,0 1 0,0 0 0,0-1 0,0 1 0,0 0 0,0-1 0,0 1 0,0 0 0,0-1 0,0 1 0,0 0 0,0 0 0,-1-1 0,1 1 0,0 0 0,0-1 0,0 1 0,-1 0 0,1 0 0,0 0 0,0-1 0,-1 1 0,1 0 0,0 0 0,0 0 0,-1-1 0,1 1 0,0 0 0,-1 0 0,1 0 0,0 0 0,0 0 0,-1 0 0,0 0 0,-9 8 0,-6 19 0,7-7-1365,0 0-5461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8.076"/>
    </inkml:context>
    <inkml:brush xml:id="br0">
      <inkml:brushProperty name="width" value="0.05" units="cm"/>
      <inkml:brushProperty name="height" value="0.05" units="cm"/>
      <inkml:brushProperty name="color" value="#FF0066"/>
    </inkml:brush>
  </inkml:definitions>
  <inkml:trace contextRef="#ctx0" brushRef="#br0">101 185 24575,'0'0'0,"0"0"0,0-1 0,0 1 0,0-1 0,0 1 0,0-1 0,0 1 0,0-1 0,-1 1 0,1 0 0,0-1 0,0 1 0,0-1 0,-1 1 0,1 0 0,0-1 0,0 1 0,-1-1 0,1 1 0,0 0 0,-1 0 0,1-1 0,0 1 0,-1 0 0,1 0 0,0-1 0,-1 1 0,1 0 0,-1 0 0,1 0 0,-1-1 0,1 1 0,0 0 0,-1 0 0,1 0 0,-1 0 0,1 0 0,-1 0 0,1 0 0,-1 0 0,1 0 0,-1 0 0,1 0 0,0 1 0,-1-1 0,1 0 0,-1 0 0,1 0 0,-1 1 0,1-1 0,0 0 0,-1 0 0,1 1 0,-3 0 0,1 0 0,0 0 0,0 0 0,0 1 0,0-1 0,0 1 0,0-1 0,0 1 0,-1 2 0,-2 4 0,1 0 0,0 1 0,1 0 0,0 0 0,0 0 0,1 0 0,0 0 0,-2 16 0,3 9 0,1 37 0,1 5 0,-5-59 0,4-17 0,0 0 0,0 0 0,0 1 0,0-1 0,0 0 0,0 0 0,-1 0 0,1 0 0,0 0 0,0 0 0,0 1 0,0-1 0,0 0 0,-1 0 0,1 0 0,0 0 0,0 0 0,0 0 0,-1 0 0,1 0 0,0 0 0,0 0 0,0 0 0,0 0 0,-1 0 0,1 0 0,0 0 0,0 0 0,0 0 0,-1 0 0,1 0 0,0 0 0,0 0 0,0 0 0,0 0 0,-1 0 0,1 0 0,0 0 0,0 0 0,0-1 0,-2 0 0,1-1 0,-1 0 0,1 1 0,0-1 0,0 0 0,0 0 0,0 0 0,0 0 0,0 0 0,1 0 0,-1 0 0,0-3 0,-2-13 0,0-1 0,2 0 0,0 0 0,1 0 0,4-31 0,22-95 0,-20 120 0,-5 18 0,3-13 0,12-34 0,-14 49 0,-1 1 0,1-1 0,0 1 0,1 0 0,-1 0 0,1 0 0,0 0 0,0 0 0,0 0 0,0 1 0,1 0 0,-1-1 0,6-3 0,-7 7 0,-1-1 0,1 0 0,-1 0 0,0 1 0,1-1 0,-1 1 0,1 0 0,-1-1 0,1 1 0,0 0 0,-1 0 0,1 0 0,-1 0 0,1 0 0,-1 0 0,1 0 0,-1 1 0,1-1 0,-1 1 0,3 0 0,-1 1 0,0-1 0,-1 1 0,1 0 0,0 0 0,-1 0 0,0 0 0,1 0 0,-1 1 0,3 3 0,1 5 0,1-1 0,-2 1 0,1 0 0,3 14 0,1 4 86,-2 1-1,-1-1 0,5 58 1,-7 91-1793,-6-157-5119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8.429"/>
    </inkml:context>
    <inkml:brush xml:id="br0">
      <inkml:brushProperty name="width" value="0.05" units="cm"/>
      <inkml:brushProperty name="height" value="0.05" units="cm"/>
      <inkml:brushProperty name="color" value="#FF0066"/>
    </inkml:brush>
  </inkml:definitions>
  <inkml:trace contextRef="#ctx0" brushRef="#br0">34 106 24575,'-5'-6'0,"-6"-2"0,0-2 0,4-2 0,7 0 0,6 0 0,4-1 0,5 2 0,-2-1 0,-2 2-8191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8.798"/>
    </inkml:context>
    <inkml:brush xml:id="br0">
      <inkml:brushProperty name="width" value="0.05" units="cm"/>
      <inkml:brushProperty name="height" value="0.05" units="cm"/>
      <inkml:brushProperty name="color" value="#FF0066"/>
    </inkml:brush>
  </inkml:definitions>
  <inkml:trace contextRef="#ctx0" brushRef="#br0">1 63 24575,'3'-3'0,"3"-1"0,5 1 0,2-3 0,5 0 0,5 1 0,5-1 0,3 0 0,-1 1 0,0 1 0,1-1 0,-2 0 0,-7 1-8191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29.192"/>
    </inkml:context>
    <inkml:brush xml:id="br0">
      <inkml:brushProperty name="width" value="0.05" units="cm"/>
      <inkml:brushProperty name="height" value="0.05" units="cm"/>
      <inkml:brushProperty name="color" value="#FF0066"/>
    </inkml:brush>
  </inkml:definitions>
  <inkml:trace contextRef="#ctx0" brushRef="#br0">11 135 24575,'0'0'0,"-1"0"0,1 0 0,0 0 0,-1 0 0,1 0 0,-1 0 0,1 0 0,-1-1 0,1 1 0,0 0 0,-1 0 0,1 0 0,-1 0 0,1-1 0,0 1 0,-1 0 0,1-1 0,0 1 0,-1 0 0,1 0 0,0-1 0,0 1 0,-1-1 0,1 1 0,0 0 0,0-1 0,-1 1 0,1 0 0,0-1 0,0 1 0,0-1 0,0 1 0,0-1 0,0 1 0,0 0 0,0-1 0,0 1 0,0-1 0,0 1 0,0-1 0,0 1 0,0-1 0,0 1 0,0 0 0,0-1 0,0 1 0,1-1 0,-1 1 0,0 0 0,0-1 0,1 0 0,12-20 0,-1 11 0,0-1 0,2 2 0,-1 0 0,1 0 0,0 2 0,1-1 0,0 2 0,0 0 0,0 1 0,1 0 0,0 1 0,21-2 0,-32 5 0,1 1 0,0 0 0,0 0 0,-1 0 0,1 0 0,0 1 0,-1 0 0,1 0 0,6 2 0,-11-2 0,1 0 0,-1-1 0,1 1 0,-1 0 0,1 0 0,-1 0 0,0 0 0,0 0 0,0 0 0,1 0 0,-1 0 0,0 0 0,0 1 0,0-1 0,-1 0 0,1 1 0,0-1 0,0 1 0,-1-1 0,1 1 0,-1-1 0,1 1 0,-1 0 0,0-1 0,0 1 0,0-1 0,1 1 0,-1 0 0,-1-1 0,1 1 0,0-1 0,0 1 0,-1 0 0,1-1 0,-1 1 0,0 1 0,-3 7 0,-1 0 0,1-1 0,-2 0 0,1 0 0,-1 0 0,-1-1 0,1 0 0,-2 0 0,1-1 0,-1 1 0,-13 8 0,7-4 0,0 1 0,-13 16 0,26-29 0,1 1 0,-1-1 0,1 1 0,-1-1 0,1 1 0,-1 0 0,1-1 0,-1 1 0,1 0 0,0-1 0,-1 1 0,1 0 0,0-1 0,0 1 0,-1 0 0,1 0 0,0-1 0,0 1 0,0 0 0,0 0 0,0 0 0,0-1 0,0 1 0,0 0 0,0 0 0,0 0 0,1-1 0,-1 1 0,0 0 0,0-1 0,1 1 0,-1 0 0,1 0 0,-1-1 0,0 1 0,1-1 0,-1 1 0,1 0 0,0-1 0,-1 1 0,1-1 0,-1 1 0,1-1 0,0 1 0,-1-1 0,1 0 0,1 1 0,4 2 0,0-1 0,1 0 0,0 0 0,10 2 0,-5-2 0,29 7 0,45 11 0,-78-17 0,1 0 0,-1 1 0,0-1 0,0 2 0,0-1 0,0 1 0,8 7 0,-14-10 0,0-1 0,0 0 0,0 1 0,-1-1 0,1 1 0,-1 0 0,1-1 0,-1 1 0,0 0 0,0 0 0,0 0 0,0 0 0,0 0 0,0 0 0,0 0 0,0 0 0,-1 1 0,0-1 0,1 0 0,-1 0 0,0 0 0,0 1 0,0-1 0,0 0 0,0 0 0,0 1 0,-1-1 0,1 0 0,-1 0 0,-1 3 0,0-2 0,0 0 0,-1 0 0,1 0 0,-1 0 0,0 0 0,0 0 0,0-1 0,0 1 0,0-1 0,0 0 0,-1 0 0,1 0 0,-1-1 0,0 1 0,1-1 0,-7 2 0,-13 2-170,0-1-1,-1-1 0,0-2 1,1 0-1,-1-1 0,0-1 1,-32-6-1,12-1-6655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5:54:41.333"/>
    </inkml:context>
    <inkml:brush xml:id="br0">
      <inkml:brushProperty name="width" value="0.05" units="cm"/>
      <inkml:brushProperty name="height" value="0.05" units="cm"/>
      <inkml:brushProperty name="color" value="#FF0066"/>
    </inkml:brush>
  </inkml:definitions>
  <inkml:trace contextRef="#ctx0" brushRef="#br0">371 267 24575,'1'-51'0,"0"28"0,0 0 0,-2 0 0,-5-34 0,5 52 0,0 1 0,0-1 0,0 1 0,-1 0 0,0-1 0,1 1 0,-2 0 0,1 0 0,0 0 0,-1 1 0,0-1 0,0 0 0,0 1 0,0 0 0,0 0 0,-1 0 0,0 0 0,1 0 0,-1 1 0,0 0 0,0-1 0,0 2 0,-1-1 0,1 0 0,0 1 0,-1 0 0,1 0 0,-1 0 0,1 0 0,-1 1 0,-6 0 0,1 0 0,0 1 0,0 0 0,0 0 0,1 1 0,-1 1 0,0-1 0,1 2 0,-1-1 0,1 1 0,0 1 0,1 0 0,-1 0 0,-11 9 0,13-8 0,0 1 0,0-1 0,1 1 0,0 0 0,1 0 0,-1 1 0,1 0 0,1 0 0,-1 0 0,2 0 0,-1 1 0,-3 11 0,6-14 0,0 1 0,0-1 0,0 1 0,1-1 0,-1 1 0,2-1 0,-1 1 0,1-1 0,0 1 0,0-1 0,1 1 0,-1-1 0,2 0 0,-1 0 0,1 0 0,0 0 0,0 0 0,4 5 0,6 5 0,1 0 0,1-2 0,0 0 0,1 0 0,0-2 0,35 21 0,30 24 0,-72-49 0,1 1 0,-2-1 0,1 1 0,-1 1 0,13 19 0,-19-26 0,0 1 0,0-1 0,-1 1 0,1 0 0,-1 0 0,0-1 0,0 1 0,0 0 0,0 0 0,0 0 0,-1 0 0,0 1 0,0-1 0,0 0 0,-1 0 0,1 0 0,-3 8 0,1-7 0,0 0 0,0 0 0,-1 0 0,0 0 0,0 0 0,0-1 0,-1 1 0,1-1 0,-1 0 0,0 0 0,-9 6 0,6-4 0,0-1 0,0-1 0,-1 0 0,0 0 0,1 0 0,-1-1 0,-1 0 0,1-1 0,0 1 0,-1-2 0,1 1 0,-1-1 0,1 0 0,-1-1 0,0 0 0,1-1 0,-9-1 0,5-1 0,1-1 0,0 0 0,1-1 0,-1-1 0,1 1 0,0-2 0,-15-11 0,19 13 0,0 1 0,1-1 0,0 0 0,0-1 0,0 1 0,1-1 0,0 0 0,0 0 0,0 0 0,1 0 0,0-1 0,0 0 0,-2-10 0,4 16-32,1 1-1,0-1 1,0 0-1,0 1 1,0-1-1,0 0 1,0 1-1,0-1 1,0 0-1,0 0 1,0 1-1,0-1 1,1 0-1,-1 1 1,0-1-1,0 0 1,1 1-1,-1-1 1,0 0-1,1 1 1,-1-1-1,0 1 1,1-1-1,-1 1 1,1-1-1,-1 1 1,1-1-1,0 1 1,-1-1-1,1 1 1,-1 0-1,1-1 1,0 1-1,-1 0 1,1 0-1,0-1 0,-1 1 1,1 0-1,0 0 1,-1 0-1,2 0 1,9-1-6794</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30.086"/>
    </inkml:context>
    <inkml:brush xml:id="br0">
      <inkml:brushProperty name="width" value="0.05" units="cm"/>
      <inkml:brushProperty name="height" value="0.05" units="cm"/>
      <inkml:brushProperty name="color" value="#FF0066"/>
    </inkml:brush>
  </inkml:definitions>
  <inkml:trace contextRef="#ctx0" brushRef="#br0">102 7 24575,'-20'-3'0,"18"2"0,1 1 0,0-1 0,-1 1 0,1 0 0,-1-1 0,1 1 0,-1 0 0,1 0 0,-1 0 0,1 0 0,-1 0 0,1 0 0,-1 1 0,1-1 0,0 0 0,-1 1 0,1-1 0,-1 1 0,1-1 0,0 1 0,-1 0 0,1 0 0,0-1 0,0 1 0,0 0 0,-1 0 0,0 2 0,-3 3 0,1 0 0,0 1 0,0-1 0,0 1 0,1 0 0,0 0 0,0 1 0,1-1 0,0 1 0,0-1 0,-1 10 0,2-6 0,0-1 0,1 1 0,-1-1 0,2 1 0,0-1 0,0 1 0,5 17 0,-4-23-54,0 0-1,1 0 0,-1 0 1,1 0-1,0 0 1,0-1-1,0 0 0,1 1 1,-1-1-1,1-1 1,0 1-1,0 0 0,1-1 1,-1 0-1,1 0 0,-1 0 1,1-1-1,0 1 1,0-1-1,0 0 0,0-1 1,1 1-1,-1-1 1,11 1-1,15 2-6771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30.648"/>
    </inkml:context>
    <inkml:brush xml:id="br0">
      <inkml:brushProperty name="width" value="0.05" units="cm"/>
      <inkml:brushProperty name="height" value="0.05" units="cm"/>
      <inkml:brushProperty name="color" value="#FF0066"/>
    </inkml:brush>
  </inkml:definitions>
  <inkml:trace contextRef="#ctx0" brushRef="#br0">8 150 24575,'0'-4'0,"0"-1"0,1 1 0,-1-1 0,1 1 0,0-1 0,0 1 0,0-1 0,1 1 0,-1 0 0,1 0 0,0 0 0,1 0 0,-1 0 0,1 0 0,-1 0 0,7-5 0,-2 2 0,1 1 0,0 0 0,1 0 0,-1 1 0,1 1 0,15-7 0,-18 8 0,45-16 0,-46 18 0,0-1 0,-1 1 0,1 0 0,0 1 0,0-1 0,-1 1 0,1 0 0,9 2 0,-12-2 0,-1 0 0,0 0 0,0 0 0,0 1 0,1-1 0,-1 1 0,0-1 0,0 1 0,0-1 0,0 1 0,0 0 0,0-1 0,0 1 0,0 0 0,0 0 0,0 0 0,0 0 0,0 0 0,-1 0 0,1 0 0,0 0 0,-1 0 0,1 1 0,0 0 0,-1 0 0,0 0 0,1 0 0,-1 0 0,0 0 0,0 0 0,-1 0 0,1 0 0,0 0 0,-1 0 0,1-1 0,-1 1 0,0 3 0,-2 1 0,0 0 0,-1 0 0,1 0 0,-1 0 0,0-1 0,-1 1 0,-6 5 0,-2 0 0,-1-1 0,-28 16 0,29-20 0,1 2 0,0-1 0,1 1 0,0 1 0,-12 11 0,23-19 0,-1-1 0,1 1 0,-1-1 0,1 1 0,-1-1 0,1 1 0,0-1 0,-1 1 0,1-1 0,0 1 0,0 0 0,-1-1 0,1 1 0,0 0 0,0-1 0,0 1 0,0-1 0,0 1 0,0 0 0,0-1 0,0 1 0,0 0 0,0-1 0,0 1 0,0 0 0,1 0 0,-1 0 0,1 0 0,0 0 0,0 0 0,-1 0 0,1 0 0,0 0 0,0 0 0,0 0 0,0-1 0,0 1 0,0 0 0,1-1 0,0 1 0,7 3 0,0-1 0,-1-1 0,12 2 0,-12-2 0,48 9 0,-36-8 0,1 1 0,-2 0 0,1 2 0,0 0 0,-1 1 0,27 14 0,-45-20 0,0 0 0,0-1 0,0 1 0,1 0 0,-1-1 0,0 1 0,0 0 0,0 0 0,0 0 0,0 0 0,-1 0 0,1 0 0,0 0 0,0 1 0,-1-1 0,1 0 0,0 0 0,-1 1 0,1-1 0,0 3 0,-2-3 0,1 0 0,0-1 0,-1 1 0,1 0 0,0 0 0,-1 0 0,1 0 0,-1 0 0,1 0 0,-1-1 0,0 1 0,1 0 0,-1 0 0,0-1 0,0 1 0,1 0 0,-1-1 0,0 1 0,0-1 0,0 1 0,-1-1 0,-6 4 0,-1 0 0,0-2 0,0 1 0,-13 2 0,-23 2-341,0-2 0,0-2-1,-61-4 1,61-3-6485</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1.970"/>
    </inkml:context>
    <inkml:brush xml:id="br0">
      <inkml:brushProperty name="width" value="0.05" units="cm"/>
      <inkml:brushProperty name="height" value="0.05" units="cm"/>
      <inkml:brushProperty name="color" value="#FF0066"/>
    </inkml:brush>
  </inkml:definitions>
  <inkml:trace contextRef="#ctx0" brushRef="#br0">344 0 24575,'1'9'0,"0"0"0,0 0 0,0-1 0,1 1 0,0-1 0,6 14 0,26 48 0,-1-3 0,-22-37 0,-2 1 0,0 0 0,-2 0 0,-2 1 0,3 40 0,-7-24 0,-1 0 0,-14 90 0,-11-15 0,-70 207 0,-82 168 0,39-117 0,134-371 0,-1 4 0,0 1 0,1-1 0,1 0 0,-3 26 0,5-37 0,1 0 0,0 1 0,0-1 0,1 0 0,-1 0 0,0 0 0,1 0 0,0 0 0,0 0 0,0 0 0,0 0 0,0 0 0,1 0 0,-1-1 0,1 1 0,0 0 0,0-1 0,0 1 0,0-1 0,0 0 0,0 0 0,1 1 0,-1-2 0,1 1 0,-1 0 0,1 0 0,0-1 0,4 2 0,10 3 0,1-2 0,0 0 0,-1 0 0,2-2 0,-1-1 0,32 0 0,-11-1 0,2817 121-7450,220 90 7450,-2839-194 0,623 39-540,-4-28-1,-813-28 518,207-2 161,-193-1 161,-1-3 0,70-15 0,-114 18-71,-1 0 0,20-9 0,0-7-1584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2.954"/>
    </inkml:context>
    <inkml:brush xml:id="br0">
      <inkml:brushProperty name="width" value="0.05" units="cm"/>
      <inkml:brushProperty name="height" value="0.05" units="cm"/>
      <inkml:brushProperty name="color" value="#FF0066"/>
    </inkml:brush>
  </inkml:definitions>
  <inkml:trace contextRef="#ctx0" brushRef="#br0">1 146 24575,'8'-4'0,"1"1"0,0 0 0,1 1 0,-1 0 0,0 0 0,19 0 0,-2-1 0,547-34-600,-422 31 201,3266-75-9228,166 119 4708,-3024-27 5052,252 9 4164,-681-14-371,-123-5-1862,-7 1-559,-13 4 198,-33 6-949,36-10-517,-14 5-151,0 0 0,1 1 0,0 1 0,0 1 0,1 2 0,-32 20 0,41-22-59,0 0 0,1 1 0,1 0 0,-1 1 0,2 1 0,0-1 0,0 2 0,1-1 0,1 1 0,0 1 0,-6 15 0,3 1-27,1 0 0,1 1 0,2 0 0,2 0 0,-3 34 0,4 167 0,5-174 0,27 590 0,-8-269 0,-16-256 0,-6 1 0,-6-1 0,-4 0 0,-33 133 0,44-253 0,-4 22 0,-2-1 0,-17 42 0,22-61 0,-1 0 0,0 1 0,-1-2 0,0 1 0,0 0 0,0-1 0,0 1 0,-1-1 0,0 0 0,0-1 0,0 1 0,-1-1 0,1 0 0,-1-1 0,-10 6 0,3-5 0,-1 0 0,1 0 0,-1-1 0,0-1 0,-26 1 0,-76-7 0,73 2 0,-735-56-887,373 25-827,159 15-3876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3.824"/>
    </inkml:context>
    <inkml:brush xml:id="br0">
      <inkml:brushProperty name="width" value="0.05" units="cm"/>
      <inkml:brushProperty name="height" value="0.05" units="cm"/>
      <inkml:brushProperty name="color" value="#FF0066"/>
    </inkml:brush>
  </inkml:definitions>
  <inkml:trace contextRef="#ctx0" brushRef="#br0">0 428 24575,'0'-7'0,"2"-27"0,-2 32 0,0 0 0,1 1 0,-1-1 0,1 0 0,-1 1 0,1-1 0,0 0 0,-1 1 0,1-1 0,0 1 0,0 0 0,0-1 0,0 1 0,0 0 0,1-1 0,1 0 0,-3 2 0,1-1 0,-1 1 0,1 0 0,-1 0 0,1 0 0,-1 0 0,1 0 0,-1 0 0,1 0 0,-1 0 0,1 1 0,-1-1 0,1 0 0,-1 0 0,1 0 0,-1 0 0,1 1 0,-1-1 0,1 0 0,-1 0 0,1 1 0,-1-1 0,0 0 0,1 1 0,-1-1 0,0 1 0,1-1 0,-1 0 0,0 1 0,1-1 0,-1 1 0,0-1 0,0 1 0,0-1 0,1 1 0,-1-1 0,0 1 0,0-1 0,0 2 0,8 22 0,-8-23 0,2 10 0,0 0 0,0 1 0,-2-1 0,1 0 0,-1 0 0,-1 1 0,-2 13 0,-4 7 0,-12 36 0,6-26 0,41-89 0,19-48 0,70-107 0,-97 172 0,2 1 0,1 1 0,1 1 0,1 1 0,1 1 0,2 1 0,42-28 0,-56 43 0,1 1 0,1 0 0,0 1 0,31-10 0,-42 15 0,0 1 0,1 0 0,-1-1 0,1 2 0,-1-1 0,1 1 0,0 0 0,-1 0 0,1 0 0,-1 1 0,1 0 0,-1 0 0,1 0 0,-1 1 0,1 0 0,-1 0 0,0 0 0,9 6 0,-10-5 0,-1 1 0,0-1 0,0 1 0,0 0 0,0 0 0,0 0 0,-1 0 0,1 0 0,-1 1 0,0-1 0,-1 1 0,1-1 0,-1 1 0,0 0 0,0 0 0,0-1 0,-1 1 0,0 0 0,0 0 0,0 0 0,0 0 0,-1-1 0,-1 10 0,-2 0 0,1 0 0,-2-1 0,1 1 0,-2-1 0,0 0 0,-15 24 0,4-14 0,-1 0 0,-26 25 0,-3 3 0,45-49 0,1 0 0,-1 0 0,0 0 0,1 0 0,-1 1 0,1-1 0,0 1 0,0-1 0,0 1 0,0-1 0,-1 5 0,2-6 0,0 0 0,0 0 0,0 1 0,1-1 0,-1 0 0,0 0 0,1 0 0,-1 0 0,0 0 0,1 1 0,-1-1 0,1 0 0,0 0 0,-1 0 0,1 0 0,0 0 0,0-1 0,-1 1 0,1 0 0,0 0 0,0 0 0,0-1 0,0 1 0,0 0 0,0-1 0,0 1 0,0-1 0,1 1 0,0-1 0,53 21 0,-35-15 0,-1 2 0,0 0 0,28 16 0,-43-21 0,1 0 0,0 0 0,-1 1 0,0-1 0,0 1 0,0 0 0,0 1 0,-1-1 0,0 1 0,0-1 0,0 1 0,0 0 0,-1 0 0,1 0 0,-1 1 0,-1-1 0,3 10 0,-4-11 0,1-1 0,-1 1 0,0-1 0,0 1 0,-1-1 0,1 1 0,-1-1 0,0 1 0,0-1 0,0 0 0,0 1 0,0-1 0,-1 0 0,1 0 0,-1 0 0,0 0 0,0 0 0,0 0 0,-1 0 0,1-1 0,-1 1 0,1-1 0,-1 0 0,0 1 0,0-1 0,0-1 0,0 1 0,-5 2 0,-5 2 0,1-1 0,-1 0 0,0-1 0,0-1 0,0 0 0,-17 1 0,7-2 0,1-1 0,-1 0 0,-43-7 0,55 5 0,-1-1 0,1-1 0,0 0 0,0-1 0,0 0 0,0 0 0,1-1 0,-1-1 0,-13-9 0,20 12-124,0-1 0,0 1 0,1-1 0,0 0 0,-1 0 0,1 0-1,1-1 1,-1 1 0,1-1 0,-3-6 0,-4-14-6702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4.218"/>
    </inkml:context>
    <inkml:brush xml:id="br0">
      <inkml:brushProperty name="width" value="0.05" units="cm"/>
      <inkml:brushProperty name="height" value="0.05" units="cm"/>
      <inkml:brushProperty name="color" value="#FF0066"/>
    </inkml:brush>
  </inkml:definitions>
  <inkml:trace contextRef="#ctx0" brushRef="#br0">46 145 24575,'0'75'0,"-3"121"0,1-165 0,-2 0 0,-1-1 0,-1 1 0,-13 35 0,13-55 0,5-17 0,6-21 0,30-85 0,84-180 0,-73 203 0,-39 79 0,0-1 0,0 1 0,1 0 0,0 0 0,18-14 0,-25 22 0,1 1 0,-1 0 0,1-1 0,0 1 0,-1 0 0,1 0 0,0 0 0,0 1 0,-1-1 0,1 0 0,0 1 0,0-1 0,0 1 0,0-1 0,0 1 0,0 0 0,0 0 0,0 0 0,0 0 0,0 0 0,3 1 0,-3 0 0,1 0 0,-1 0 0,0 1 0,0-1 0,0 1 0,0-1 0,0 1 0,0 0 0,0 0 0,-1 0 0,1 0 0,0 0 0,-1 0 0,2 3 0,4 9 0,-1 1 0,-1-1 0,0 1 0,4 21 0,-8-29 0,20 93-455,-4 1 0,4 111 0,-20-182-6371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4.591"/>
    </inkml:context>
    <inkml:brush xml:id="br0">
      <inkml:brushProperty name="width" value="0.05" units="cm"/>
      <inkml:brushProperty name="height" value="0.05" units="cm"/>
      <inkml:brushProperty name="color" value="#FF0066"/>
    </inkml:brush>
  </inkml:definitions>
  <inkml:trace contextRef="#ctx0" brushRef="#br0">8 81 24575,'-3'0'0,"0"-3"0,2-1 0,8 1 0,8 0 0,7-2 0,8-1 0,9-1 0,5-3 0,7-2 0,6-2 0,-7 1-8191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4.948"/>
    </inkml:context>
    <inkml:brush xml:id="br0">
      <inkml:brushProperty name="width" value="0.05" units="cm"/>
      <inkml:brushProperty name="height" value="0.05" units="cm"/>
      <inkml:brushProperty name="color" value="#FF0066"/>
    </inkml:brush>
  </inkml:definitions>
  <inkml:trace contextRef="#ctx0" brushRef="#br0">143 136 24575,'2'0'0,"13"-5"0,-1-1 0,0 0 0,18-10 0,-30 15 0,1-1 0,-1 1 0,1-1 0,-1 1 0,0-1 0,1 0 0,-1 0 0,0 0 0,0-1 0,0 1 0,-1 0 0,1-1 0,0 1 0,-1-1 0,0 0 0,0 1 0,0-1 0,0 0 0,0 0 0,0 0 0,0 1 0,-1-1 0,0 0 0,0-5 0,0 6 0,0 0 0,-1 1 0,0-1 0,1 0 0,-1 1 0,0-1 0,0 1 0,0-1 0,0 1 0,0-1 0,-1 1 0,1 0 0,0-1 0,-1 1 0,1 0 0,0 0 0,-1 0 0,0 0 0,1 0 0,-1 0 0,1 1 0,-1-1 0,0 0 0,0 1 0,-2-1 0,-6-1 0,0 0 0,-1 0 0,-10 1 0,20 0 0,-11 1 0,1 0 0,0 1 0,0 0 0,0 1 0,0 0 0,0 0 0,0 2 0,-13 5 0,19-8 0,1 2 0,0-1 0,0 0 0,0 1 0,0 0 0,0 0 0,1 0 0,-1 0 0,-5 8 0,8-9 0,-1 1 0,1-1 0,-1 1 0,1 0 0,0 0 0,0 0 0,0 0 0,0 0 0,1-1 0,-1 1 0,1 1 0,0-1 0,0 0 0,0 0 0,0 0 0,1 5 0,0-3 0,1 0 0,0 0 0,0 0 0,0 0 0,0-1 0,1 1 0,0-1 0,-1 1 0,2-1 0,-1 0 0,1 0 0,5 4 0,7 6 0,29 20 0,-40-31 0,103 65 0,-70-47 0,-2 2 0,-1 1 0,43 38 0,-74-59 0,0 1 0,-1 0 0,1 0 0,-1 1 0,0-1 0,0 1 0,0-1 0,-1 1 0,0 0 0,3 6 0,-5-9 0,1 1 0,-1-1 0,0 0 0,0 0 0,0 0 0,0 0 0,0 0 0,0 1 0,-1-1 0,1 0 0,-1 0 0,1 0 0,-1 0 0,0 0 0,1 0 0,-1 0 0,0 0 0,-1-1 0,1 1 0,0 0 0,0 0 0,-1-1 0,1 1 0,-1-1 0,0 1 0,1-1 0,-1 0 0,-2 2 0,-5 2 0,-1 0 0,0 0 0,0 0 0,0-2 0,-1 1 0,0-1 0,1-1 0,-16 2 0,-92 4 0,112-8 0,-73 0-1365,6-3-5461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5.557"/>
    </inkml:context>
    <inkml:brush xml:id="br0">
      <inkml:brushProperty name="width" value="0.05" units="cm"/>
      <inkml:brushProperty name="height" value="0.05" units="cm"/>
      <inkml:brushProperty name="color" value="#FF0066"/>
    </inkml:brush>
  </inkml:definitions>
  <inkml:trace contextRef="#ctx0" brushRef="#br0">19 3 24575,'-1'-2'0,"-2"7"0,-3 9 0,1 37 0,1 1 0,7 99 0,-1-116 0,69 745 0,-32-580 0,-31-169 0,1-1 0,2 0 0,1 0 0,21 37 0,-30-61 0,1 0 0,0-1 0,0 1 0,1-1 0,-1 0 0,1-1 0,0 1 0,0-1 0,1 0 0,-1 0 0,1 0 0,0-1 0,7 3 0,0-1 0,0-1 0,0-1 0,0 0 0,1 0 0,21 0 0,362 3 13,-246-8-278,1041-5-5090,1827 7-1880,-2492 8 7362,1834 19-1492,-2299-26 1388,617-3 746,-7-23 3314,-646 24-3870,9-1 1193,66-12 0,-100 14-1335,1 0 0,-1-1 0,1 1 0,0 0-1,-1-1 1,1 0 0,-1 1 0,1-1 0,-1 0 0,0 0 0,1 0 0,-1 0 0,2-1 0,-3 2-30,0-1 0,0 1 0,0 0 0,0-1 0,0 1 0,0 0 0,0-1 0,0 1 0,0 0 0,0-1 0,0 1 0,0 0 0,0-1 1,0 1-1,0 0 0,0-1 0,0 1 0,0 0 0,0-1 0,-1 1 0,1 0 0,0-1 0,0 1 0,0 0 0,-1-1 0,1 1 0,0 0 1,0 0-1,-1-1 0,1 1 0,0 0 0,0 0 0,-1 0 0,1-1 0,-5-2 171,-1 0 0,1 0 1,0 1-1,-1 0 0,-7-2 0,-126-28 335,60 17-6808</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4T09:23:46.478"/>
    </inkml:context>
    <inkml:brush xml:id="br0">
      <inkml:brushProperty name="width" value="0.05" units="cm"/>
      <inkml:brushProperty name="height" value="0.05" units="cm"/>
      <inkml:brushProperty name="color" value="#FF0066"/>
    </inkml:brush>
  </inkml:definitions>
  <inkml:trace contextRef="#ctx0" brushRef="#br0">29 53 24575,'-22'-3'0,"15"0"0,14-2 0,16-1 0,1 2 0,1 0 0,-1 1 0,0 2 0,29 1 0,-5-1 0,1473-21-3524,3 23-1102,-1420-1 4494,1146 10-3948,1668 48 2029,-1286 13 4473,-1616-70-2151,181 16 3112,-153-8-578,-35-4-1785,-13 0-168,-17 2 650,21-7-1494,-44 7 717,-67 2 0,67-7-375,-77 14 0,121-16-350,-1 1 0,1-1 0,-1 0 0,1 0 0,0 0 0,-1 0 0,1 1 0,-1-1 0,1 0 0,0 0 0,-1 1 0,1-1 0,0 0 0,-1 1 0,1-1 0,0 0 0,-1 1 0,1-1 0,0 1 0,0-1 0,-1 0 0,1 1 0,0-1 0,0 1 0,0-1 0,0 1 0,0-1 0,0 1 0,0-1 0,0 0 0,0 1 0,0-1 0,0 1 0,0-1 0,0 1 0,0-1 0,0 1 0,0-1 0,0 1 0,0-1 0,1 0 0,-1 1 0,0-1 0,0 1 0,1-1 0,-1 0 0,0 1 0,1-1 0,-1 0 0,0 1 0,1-1 0,23 29 0,-13-17 0,3 10 0,0 0 0,-1 1 0,-1 0 0,-1 1 0,12 40 0,25 129 0,-31-104 0,-4 1 0,-4 0 0,-2 104 0,-9-130 0,-3 0 0,-3 0 0,-2 0 0,-4-1 0,-25 75 0,32-117 69,-1-1-1,-1-1 0,-1 0 0,-14 23 1,18-35-212,0 1 1,0-1 0,0 0 0,-1 0-1,0-1 1,0 1 0,0-2 0,-1 1 0,0-1-1,0 0 1,-17 6 0,-10 1-6684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58</a:t>
            </a:fld>
            <a:endParaRPr lang="en-US"/>
          </a:p>
        </p:txBody>
      </p:sp>
    </p:spTree>
    <p:extLst>
      <p:ext uri="{BB962C8B-B14F-4D97-AF65-F5344CB8AC3E}">
        <p14:creationId xmlns:p14="http://schemas.microsoft.com/office/powerpoint/2010/main" val="16267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62</a:t>
            </a:fld>
            <a:endParaRPr lang="en-US"/>
          </a:p>
        </p:txBody>
      </p:sp>
    </p:spTree>
    <p:extLst>
      <p:ext uri="{BB962C8B-B14F-4D97-AF65-F5344CB8AC3E}">
        <p14:creationId xmlns:p14="http://schemas.microsoft.com/office/powerpoint/2010/main" val="59834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12/14/2023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12/14/2023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3" r:id="rId10"/>
    <p:sldLayoutId id="2147483674"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image" Target="../media/image79.png"/><Relationship Id="rId671" Type="http://schemas.openxmlformats.org/officeDocument/2006/relationships/customXml" Target="../ink/ink337.xml"/><Relationship Id="rId21" Type="http://schemas.openxmlformats.org/officeDocument/2006/relationships/image" Target="../media/image31.png"/><Relationship Id="rId324" Type="http://schemas.openxmlformats.org/officeDocument/2006/relationships/customXml" Target="../ink/ink163.xml"/><Relationship Id="rId531" Type="http://schemas.openxmlformats.org/officeDocument/2006/relationships/customXml" Target="../ink/ink267.xml"/><Relationship Id="rId629" Type="http://schemas.openxmlformats.org/officeDocument/2006/relationships/customXml" Target="../ink/ink316.xml"/><Relationship Id="rId170" Type="http://schemas.openxmlformats.org/officeDocument/2006/relationships/customXml" Target="../ink/ink86.xml"/><Relationship Id="rId268" Type="http://schemas.openxmlformats.org/officeDocument/2006/relationships/customXml" Target="../ink/ink135.xml"/><Relationship Id="rId475" Type="http://schemas.openxmlformats.org/officeDocument/2006/relationships/customXml" Target="../ink/ink239.xml"/><Relationship Id="rId682" Type="http://schemas.openxmlformats.org/officeDocument/2006/relationships/image" Target="../media/image361.png"/><Relationship Id="rId32" Type="http://schemas.openxmlformats.org/officeDocument/2006/relationships/customXml" Target="../ink/ink17.xml"/><Relationship Id="rId128" Type="http://schemas.openxmlformats.org/officeDocument/2006/relationships/customXml" Target="../ink/ink65.xml"/><Relationship Id="rId335" Type="http://schemas.openxmlformats.org/officeDocument/2006/relationships/image" Target="../media/image188.png"/><Relationship Id="rId542" Type="http://schemas.openxmlformats.org/officeDocument/2006/relationships/image" Target="../media/image291.png"/><Relationship Id="rId181" Type="http://schemas.openxmlformats.org/officeDocument/2006/relationships/image" Target="../media/image111.png"/><Relationship Id="rId402" Type="http://schemas.openxmlformats.org/officeDocument/2006/relationships/image" Target="../media/image221.png"/><Relationship Id="rId279" Type="http://schemas.openxmlformats.org/officeDocument/2006/relationships/image" Target="../media/image160.png"/><Relationship Id="rId486" Type="http://schemas.openxmlformats.org/officeDocument/2006/relationships/image" Target="../media/image263.png"/><Relationship Id="rId693" Type="http://schemas.openxmlformats.org/officeDocument/2006/relationships/customXml" Target="../ink/ink348.xml"/><Relationship Id="rId43" Type="http://schemas.openxmlformats.org/officeDocument/2006/relationships/image" Target="../media/image42.png"/><Relationship Id="rId139" Type="http://schemas.openxmlformats.org/officeDocument/2006/relationships/image" Target="../media/image90.png"/><Relationship Id="rId346" Type="http://schemas.openxmlformats.org/officeDocument/2006/relationships/customXml" Target="../ink/ink174.xml"/><Relationship Id="rId553" Type="http://schemas.openxmlformats.org/officeDocument/2006/relationships/customXml" Target="../ink/ink278.xml"/><Relationship Id="rId192" Type="http://schemas.openxmlformats.org/officeDocument/2006/relationships/customXml" Target="../ink/ink97.xml"/><Relationship Id="rId206" Type="http://schemas.openxmlformats.org/officeDocument/2006/relationships/customXml" Target="../ink/ink104.xml"/><Relationship Id="rId413" Type="http://schemas.openxmlformats.org/officeDocument/2006/relationships/customXml" Target="../ink/ink208.xml"/><Relationship Id="rId497" Type="http://schemas.openxmlformats.org/officeDocument/2006/relationships/customXml" Target="../ink/ink250.xml"/><Relationship Id="rId620" Type="http://schemas.openxmlformats.org/officeDocument/2006/relationships/image" Target="../media/image330.png"/><Relationship Id="rId357" Type="http://schemas.openxmlformats.org/officeDocument/2006/relationships/image" Target="../media/image199.png"/><Relationship Id="rId54" Type="http://schemas.openxmlformats.org/officeDocument/2006/relationships/customXml" Target="../ink/ink28.xml"/><Relationship Id="rId217" Type="http://schemas.openxmlformats.org/officeDocument/2006/relationships/image" Target="../media/image129.png"/><Relationship Id="rId564" Type="http://schemas.openxmlformats.org/officeDocument/2006/relationships/image" Target="../media/image302.png"/><Relationship Id="rId424" Type="http://schemas.openxmlformats.org/officeDocument/2006/relationships/image" Target="../media/image232.png"/><Relationship Id="rId631" Type="http://schemas.openxmlformats.org/officeDocument/2006/relationships/customXml" Target="../ink/ink317.xml"/><Relationship Id="rId270" Type="http://schemas.openxmlformats.org/officeDocument/2006/relationships/customXml" Target="../ink/ink136.xml"/><Relationship Id="rId65" Type="http://schemas.openxmlformats.org/officeDocument/2006/relationships/image" Target="../media/image53.png"/><Relationship Id="rId130" Type="http://schemas.openxmlformats.org/officeDocument/2006/relationships/customXml" Target="../ink/ink66.xml"/><Relationship Id="rId368" Type="http://schemas.openxmlformats.org/officeDocument/2006/relationships/customXml" Target="../ink/ink185.xml"/><Relationship Id="rId575" Type="http://schemas.openxmlformats.org/officeDocument/2006/relationships/customXml" Target="../ink/ink289.xml"/><Relationship Id="rId228" Type="http://schemas.openxmlformats.org/officeDocument/2006/relationships/customXml" Target="../ink/ink115.xml"/><Relationship Id="rId435" Type="http://schemas.openxmlformats.org/officeDocument/2006/relationships/customXml" Target="../ink/ink219.xml"/><Relationship Id="rId642" Type="http://schemas.openxmlformats.org/officeDocument/2006/relationships/image" Target="../media/image341.png"/><Relationship Id="rId281" Type="http://schemas.openxmlformats.org/officeDocument/2006/relationships/image" Target="../media/image161.png"/><Relationship Id="rId502" Type="http://schemas.openxmlformats.org/officeDocument/2006/relationships/image" Target="../media/image271.png"/><Relationship Id="rId76" Type="http://schemas.openxmlformats.org/officeDocument/2006/relationships/customXml" Target="../ink/ink39.xml"/><Relationship Id="rId141" Type="http://schemas.openxmlformats.org/officeDocument/2006/relationships/image" Target="../media/image91.png"/><Relationship Id="rId379" Type="http://schemas.openxmlformats.org/officeDocument/2006/relationships/customXml" Target="../ink/ink191.xml"/><Relationship Id="rId586" Type="http://schemas.openxmlformats.org/officeDocument/2006/relationships/image" Target="../media/image313.png"/><Relationship Id="rId7" Type="http://schemas.openxmlformats.org/officeDocument/2006/relationships/image" Target="../media/image24.png"/><Relationship Id="rId239" Type="http://schemas.openxmlformats.org/officeDocument/2006/relationships/image" Target="../media/image140.png"/><Relationship Id="rId446" Type="http://schemas.openxmlformats.org/officeDocument/2006/relationships/image" Target="../media/image243.png"/><Relationship Id="rId653" Type="http://schemas.openxmlformats.org/officeDocument/2006/relationships/customXml" Target="../ink/ink328.xml"/><Relationship Id="rId292" Type="http://schemas.openxmlformats.org/officeDocument/2006/relationships/customXml" Target="../ink/ink147.xml"/><Relationship Id="rId306" Type="http://schemas.openxmlformats.org/officeDocument/2006/relationships/customXml" Target="../ink/ink154.xml"/><Relationship Id="rId87" Type="http://schemas.openxmlformats.org/officeDocument/2006/relationships/image" Target="../media/image64.png"/><Relationship Id="rId513" Type="http://schemas.openxmlformats.org/officeDocument/2006/relationships/customXml" Target="../ink/ink258.xml"/><Relationship Id="rId597" Type="http://schemas.openxmlformats.org/officeDocument/2006/relationships/customXml" Target="../ink/ink300.xml"/><Relationship Id="rId152" Type="http://schemas.openxmlformats.org/officeDocument/2006/relationships/customXml" Target="../ink/ink77.xml"/><Relationship Id="rId457" Type="http://schemas.openxmlformats.org/officeDocument/2006/relationships/customXml" Target="../ink/ink230.xml"/><Relationship Id="rId664" Type="http://schemas.openxmlformats.org/officeDocument/2006/relationships/image" Target="../media/image352.png"/><Relationship Id="rId14" Type="http://schemas.openxmlformats.org/officeDocument/2006/relationships/customXml" Target="../ink/ink8.xml"/><Relationship Id="rId317" Type="http://schemas.openxmlformats.org/officeDocument/2006/relationships/image" Target="../media/image179.png"/><Relationship Id="rId524" Type="http://schemas.openxmlformats.org/officeDocument/2006/relationships/image" Target="../media/image282.png"/><Relationship Id="rId98" Type="http://schemas.openxmlformats.org/officeDocument/2006/relationships/customXml" Target="../ink/ink50.xml"/><Relationship Id="rId163" Type="http://schemas.openxmlformats.org/officeDocument/2006/relationships/image" Target="../media/image102.png"/><Relationship Id="rId370" Type="http://schemas.openxmlformats.org/officeDocument/2006/relationships/customXml" Target="../ink/ink186.xml"/><Relationship Id="rId230" Type="http://schemas.openxmlformats.org/officeDocument/2006/relationships/customXml" Target="../ink/ink116.xml"/><Relationship Id="rId468" Type="http://schemas.openxmlformats.org/officeDocument/2006/relationships/image" Target="../media/image254.png"/><Relationship Id="rId675" Type="http://schemas.openxmlformats.org/officeDocument/2006/relationships/customXml" Target="../ink/ink339.xml"/><Relationship Id="rId25" Type="http://schemas.openxmlformats.org/officeDocument/2006/relationships/image" Target="../media/image33.png"/><Relationship Id="rId328" Type="http://schemas.openxmlformats.org/officeDocument/2006/relationships/customXml" Target="../ink/ink165.xml"/><Relationship Id="rId535" Type="http://schemas.openxmlformats.org/officeDocument/2006/relationships/customXml" Target="../ink/ink269.xml"/><Relationship Id="rId174" Type="http://schemas.openxmlformats.org/officeDocument/2006/relationships/customXml" Target="../ink/ink88.xml"/><Relationship Id="rId381" Type="http://schemas.openxmlformats.org/officeDocument/2006/relationships/customXml" Target="../ink/ink192.xml"/><Relationship Id="rId602" Type="http://schemas.openxmlformats.org/officeDocument/2006/relationships/image" Target="../media/image321.png"/><Relationship Id="rId241" Type="http://schemas.openxmlformats.org/officeDocument/2006/relationships/image" Target="../media/image141.png"/><Relationship Id="rId479" Type="http://schemas.openxmlformats.org/officeDocument/2006/relationships/customXml" Target="../ink/ink241.xml"/><Relationship Id="rId686" Type="http://schemas.openxmlformats.org/officeDocument/2006/relationships/image" Target="../media/image363.png"/><Relationship Id="rId36" Type="http://schemas.openxmlformats.org/officeDocument/2006/relationships/customXml" Target="../ink/ink19.xml"/><Relationship Id="rId339" Type="http://schemas.openxmlformats.org/officeDocument/2006/relationships/image" Target="../media/image190.png"/><Relationship Id="rId546" Type="http://schemas.openxmlformats.org/officeDocument/2006/relationships/image" Target="../media/image293.png"/><Relationship Id="rId101" Type="http://schemas.openxmlformats.org/officeDocument/2006/relationships/image" Target="../media/image71.png"/><Relationship Id="rId185" Type="http://schemas.openxmlformats.org/officeDocument/2006/relationships/image" Target="../media/image113.png"/><Relationship Id="rId406" Type="http://schemas.openxmlformats.org/officeDocument/2006/relationships/image" Target="../media/image223.png"/><Relationship Id="rId392" Type="http://schemas.openxmlformats.org/officeDocument/2006/relationships/image" Target="../media/image216.png"/><Relationship Id="rId613" Type="http://schemas.openxmlformats.org/officeDocument/2006/relationships/customXml" Target="../ink/ink308.xml"/><Relationship Id="rId252" Type="http://schemas.openxmlformats.org/officeDocument/2006/relationships/customXml" Target="../ink/ink127.xml"/><Relationship Id="rId47" Type="http://schemas.openxmlformats.org/officeDocument/2006/relationships/image" Target="../media/image44.png"/><Relationship Id="rId112" Type="http://schemas.openxmlformats.org/officeDocument/2006/relationships/customXml" Target="../ink/ink57.xml"/><Relationship Id="rId557" Type="http://schemas.openxmlformats.org/officeDocument/2006/relationships/customXml" Target="../ink/ink280.xml"/><Relationship Id="rId196" Type="http://schemas.openxmlformats.org/officeDocument/2006/relationships/customXml" Target="../ink/ink99.xml"/><Relationship Id="rId417" Type="http://schemas.openxmlformats.org/officeDocument/2006/relationships/customXml" Target="../ink/ink210.xml"/><Relationship Id="rId624" Type="http://schemas.openxmlformats.org/officeDocument/2006/relationships/image" Target="../media/image332.png"/><Relationship Id="rId263" Type="http://schemas.openxmlformats.org/officeDocument/2006/relationships/image" Target="../media/image152.png"/><Relationship Id="rId470" Type="http://schemas.openxmlformats.org/officeDocument/2006/relationships/image" Target="../media/image255.png"/><Relationship Id="rId58" Type="http://schemas.openxmlformats.org/officeDocument/2006/relationships/customXml" Target="../ink/ink30.xml"/><Relationship Id="rId123" Type="http://schemas.openxmlformats.org/officeDocument/2006/relationships/image" Target="../media/image82.png"/><Relationship Id="rId330" Type="http://schemas.openxmlformats.org/officeDocument/2006/relationships/customXml" Target="../ink/ink166.xml"/><Relationship Id="rId568" Type="http://schemas.openxmlformats.org/officeDocument/2006/relationships/image" Target="../media/image304.png"/><Relationship Id="rId428" Type="http://schemas.openxmlformats.org/officeDocument/2006/relationships/image" Target="../media/image234.png"/><Relationship Id="rId635" Type="http://schemas.openxmlformats.org/officeDocument/2006/relationships/customXml" Target="../ink/ink319.xml"/><Relationship Id="rId274" Type="http://schemas.openxmlformats.org/officeDocument/2006/relationships/customXml" Target="../ink/ink138.xml"/><Relationship Id="rId481" Type="http://schemas.openxmlformats.org/officeDocument/2006/relationships/customXml" Target="../ink/ink242.xml"/><Relationship Id="rId69" Type="http://schemas.openxmlformats.org/officeDocument/2006/relationships/image" Target="../media/image55.png"/><Relationship Id="rId134" Type="http://schemas.openxmlformats.org/officeDocument/2006/relationships/customXml" Target="../ink/ink68.xml"/><Relationship Id="rId579" Type="http://schemas.openxmlformats.org/officeDocument/2006/relationships/customXml" Target="../ink/ink291.xml"/><Relationship Id="rId341" Type="http://schemas.openxmlformats.org/officeDocument/2006/relationships/image" Target="../media/image191.png"/><Relationship Id="rId439" Type="http://schemas.openxmlformats.org/officeDocument/2006/relationships/customXml" Target="../ink/ink221.xml"/><Relationship Id="rId646" Type="http://schemas.openxmlformats.org/officeDocument/2006/relationships/image" Target="../media/image343.png"/><Relationship Id="rId201" Type="http://schemas.openxmlformats.org/officeDocument/2006/relationships/image" Target="../media/image121.png"/><Relationship Id="rId285" Type="http://schemas.openxmlformats.org/officeDocument/2006/relationships/image" Target="../media/image163.png"/><Relationship Id="rId506" Type="http://schemas.openxmlformats.org/officeDocument/2006/relationships/image" Target="../media/image273.png"/><Relationship Id="rId492" Type="http://schemas.openxmlformats.org/officeDocument/2006/relationships/image" Target="../media/image266.png"/><Relationship Id="rId145" Type="http://schemas.openxmlformats.org/officeDocument/2006/relationships/image" Target="../media/image93.png"/><Relationship Id="rId352" Type="http://schemas.openxmlformats.org/officeDocument/2006/relationships/customXml" Target="../ink/ink177.xml"/><Relationship Id="rId212" Type="http://schemas.openxmlformats.org/officeDocument/2006/relationships/customXml" Target="../ink/ink107.xml"/><Relationship Id="rId657" Type="http://schemas.openxmlformats.org/officeDocument/2006/relationships/customXml" Target="../ink/ink330.xml"/><Relationship Id="rId296" Type="http://schemas.openxmlformats.org/officeDocument/2006/relationships/customXml" Target="../ink/ink149.xml"/><Relationship Id="rId517" Type="http://schemas.openxmlformats.org/officeDocument/2006/relationships/customXml" Target="../ink/ink260.xml"/><Relationship Id="rId60" Type="http://schemas.openxmlformats.org/officeDocument/2006/relationships/customXml" Target="../ink/ink31.xml"/><Relationship Id="rId156" Type="http://schemas.openxmlformats.org/officeDocument/2006/relationships/customXml" Target="../ink/ink79.xml"/><Relationship Id="rId198" Type="http://schemas.openxmlformats.org/officeDocument/2006/relationships/customXml" Target="../ink/ink100.xml"/><Relationship Id="rId321" Type="http://schemas.openxmlformats.org/officeDocument/2006/relationships/image" Target="../media/image181.png"/><Relationship Id="rId363" Type="http://schemas.openxmlformats.org/officeDocument/2006/relationships/image" Target="../media/image202.png"/><Relationship Id="rId419" Type="http://schemas.openxmlformats.org/officeDocument/2006/relationships/customXml" Target="../ink/ink211.xml"/><Relationship Id="rId570" Type="http://schemas.openxmlformats.org/officeDocument/2006/relationships/image" Target="../media/image305.png"/><Relationship Id="rId626" Type="http://schemas.openxmlformats.org/officeDocument/2006/relationships/image" Target="../media/image333.png"/><Relationship Id="rId223" Type="http://schemas.openxmlformats.org/officeDocument/2006/relationships/image" Target="../media/image132.png"/><Relationship Id="rId430" Type="http://schemas.openxmlformats.org/officeDocument/2006/relationships/image" Target="../media/image235.png"/><Relationship Id="rId668" Type="http://schemas.openxmlformats.org/officeDocument/2006/relationships/image" Target="../media/image354.png"/><Relationship Id="rId18" Type="http://schemas.openxmlformats.org/officeDocument/2006/relationships/customXml" Target="../ink/ink10.xml"/><Relationship Id="rId265" Type="http://schemas.openxmlformats.org/officeDocument/2006/relationships/image" Target="../media/image153.png"/><Relationship Id="rId472" Type="http://schemas.openxmlformats.org/officeDocument/2006/relationships/image" Target="../media/image256.png"/><Relationship Id="rId528" Type="http://schemas.openxmlformats.org/officeDocument/2006/relationships/image" Target="../media/image284.png"/><Relationship Id="rId125" Type="http://schemas.openxmlformats.org/officeDocument/2006/relationships/image" Target="../media/image83.png"/><Relationship Id="rId167" Type="http://schemas.openxmlformats.org/officeDocument/2006/relationships/image" Target="../media/image104.png"/><Relationship Id="rId332" Type="http://schemas.openxmlformats.org/officeDocument/2006/relationships/customXml" Target="../ink/ink167.xml"/><Relationship Id="rId374" Type="http://schemas.openxmlformats.org/officeDocument/2006/relationships/customXml" Target="../ink/ink188.xml"/><Relationship Id="rId581" Type="http://schemas.openxmlformats.org/officeDocument/2006/relationships/customXml" Target="../ink/ink292.xml"/><Relationship Id="rId71" Type="http://schemas.openxmlformats.org/officeDocument/2006/relationships/image" Target="../media/image56.png"/><Relationship Id="rId234" Type="http://schemas.openxmlformats.org/officeDocument/2006/relationships/customXml" Target="../ink/ink118.xml"/><Relationship Id="rId637" Type="http://schemas.openxmlformats.org/officeDocument/2006/relationships/customXml" Target="../ink/ink320.xml"/><Relationship Id="rId679" Type="http://schemas.openxmlformats.org/officeDocument/2006/relationships/customXml" Target="../ink/ink341.xml"/><Relationship Id="rId2" Type="http://schemas.openxmlformats.org/officeDocument/2006/relationships/customXml" Target="../ink/ink2.xml"/><Relationship Id="rId29" Type="http://schemas.openxmlformats.org/officeDocument/2006/relationships/image" Target="../media/image35.png"/><Relationship Id="rId276" Type="http://schemas.openxmlformats.org/officeDocument/2006/relationships/customXml" Target="../ink/ink139.xml"/><Relationship Id="rId441" Type="http://schemas.openxmlformats.org/officeDocument/2006/relationships/customXml" Target="../ink/ink222.xml"/><Relationship Id="rId483" Type="http://schemas.openxmlformats.org/officeDocument/2006/relationships/customXml" Target="../ink/ink243.xml"/><Relationship Id="rId539" Type="http://schemas.openxmlformats.org/officeDocument/2006/relationships/customXml" Target="../ink/ink271.xml"/><Relationship Id="rId690" Type="http://schemas.openxmlformats.org/officeDocument/2006/relationships/image" Target="../media/image365.png"/><Relationship Id="rId40" Type="http://schemas.openxmlformats.org/officeDocument/2006/relationships/customXml" Target="../ink/ink21.xml"/><Relationship Id="rId136" Type="http://schemas.openxmlformats.org/officeDocument/2006/relationships/customXml" Target="../ink/ink69.xml"/><Relationship Id="rId178" Type="http://schemas.openxmlformats.org/officeDocument/2006/relationships/customXml" Target="../ink/ink90.xml"/><Relationship Id="rId301" Type="http://schemas.openxmlformats.org/officeDocument/2006/relationships/image" Target="../media/image171.png"/><Relationship Id="rId343" Type="http://schemas.openxmlformats.org/officeDocument/2006/relationships/image" Target="../media/image192.png"/><Relationship Id="rId550" Type="http://schemas.openxmlformats.org/officeDocument/2006/relationships/image" Target="../media/image295.png"/><Relationship Id="rId82" Type="http://schemas.openxmlformats.org/officeDocument/2006/relationships/customXml" Target="../ink/ink42.xml"/><Relationship Id="rId203" Type="http://schemas.openxmlformats.org/officeDocument/2006/relationships/image" Target="../media/image122.png"/><Relationship Id="rId385" Type="http://schemas.openxmlformats.org/officeDocument/2006/relationships/customXml" Target="../ink/ink194.xml"/><Relationship Id="rId592" Type="http://schemas.openxmlformats.org/officeDocument/2006/relationships/image" Target="../media/image316.png"/><Relationship Id="rId606" Type="http://schemas.openxmlformats.org/officeDocument/2006/relationships/image" Target="../media/image323.png"/><Relationship Id="rId648" Type="http://schemas.openxmlformats.org/officeDocument/2006/relationships/image" Target="../media/image344.png"/><Relationship Id="rId245" Type="http://schemas.openxmlformats.org/officeDocument/2006/relationships/image" Target="../media/image143.png"/><Relationship Id="rId287" Type="http://schemas.openxmlformats.org/officeDocument/2006/relationships/image" Target="../media/image164.png"/><Relationship Id="rId410" Type="http://schemas.openxmlformats.org/officeDocument/2006/relationships/image" Target="../media/image225.png"/><Relationship Id="rId452" Type="http://schemas.openxmlformats.org/officeDocument/2006/relationships/image" Target="../media/image246.png"/><Relationship Id="rId494" Type="http://schemas.openxmlformats.org/officeDocument/2006/relationships/image" Target="../media/image267.png"/><Relationship Id="rId508" Type="http://schemas.openxmlformats.org/officeDocument/2006/relationships/image" Target="../media/image274.png"/><Relationship Id="rId105" Type="http://schemas.openxmlformats.org/officeDocument/2006/relationships/image" Target="../media/image73.png"/><Relationship Id="rId147" Type="http://schemas.openxmlformats.org/officeDocument/2006/relationships/image" Target="../media/image94.png"/><Relationship Id="rId312" Type="http://schemas.openxmlformats.org/officeDocument/2006/relationships/customXml" Target="../ink/ink157.xml"/><Relationship Id="rId354" Type="http://schemas.openxmlformats.org/officeDocument/2006/relationships/customXml" Target="../ink/ink178.xml"/><Relationship Id="rId51" Type="http://schemas.openxmlformats.org/officeDocument/2006/relationships/image" Target="../media/image46.png"/><Relationship Id="rId93" Type="http://schemas.openxmlformats.org/officeDocument/2006/relationships/image" Target="../media/image67.png"/><Relationship Id="rId189" Type="http://schemas.openxmlformats.org/officeDocument/2006/relationships/image" Target="../media/image115.png"/><Relationship Id="rId396" Type="http://schemas.openxmlformats.org/officeDocument/2006/relationships/image" Target="../media/image218.png"/><Relationship Id="rId561" Type="http://schemas.openxmlformats.org/officeDocument/2006/relationships/customXml" Target="../ink/ink282.xml"/><Relationship Id="rId617" Type="http://schemas.openxmlformats.org/officeDocument/2006/relationships/customXml" Target="../ink/ink310.xml"/><Relationship Id="rId659" Type="http://schemas.openxmlformats.org/officeDocument/2006/relationships/customXml" Target="../ink/ink331.xml"/><Relationship Id="rId214" Type="http://schemas.openxmlformats.org/officeDocument/2006/relationships/customXml" Target="../ink/ink108.xml"/><Relationship Id="rId256" Type="http://schemas.openxmlformats.org/officeDocument/2006/relationships/customXml" Target="../ink/ink129.xml"/><Relationship Id="rId298" Type="http://schemas.openxmlformats.org/officeDocument/2006/relationships/customXml" Target="../ink/ink150.xml"/><Relationship Id="rId421" Type="http://schemas.openxmlformats.org/officeDocument/2006/relationships/customXml" Target="../ink/ink212.xml"/><Relationship Id="rId463" Type="http://schemas.openxmlformats.org/officeDocument/2006/relationships/customXml" Target="../ink/ink233.xml"/><Relationship Id="rId519" Type="http://schemas.openxmlformats.org/officeDocument/2006/relationships/customXml" Target="../ink/ink261.xml"/><Relationship Id="rId670" Type="http://schemas.openxmlformats.org/officeDocument/2006/relationships/image" Target="../media/image355.png"/><Relationship Id="rId116" Type="http://schemas.openxmlformats.org/officeDocument/2006/relationships/customXml" Target="../ink/ink59.xml"/><Relationship Id="rId158" Type="http://schemas.openxmlformats.org/officeDocument/2006/relationships/customXml" Target="../ink/ink80.xml"/><Relationship Id="rId323" Type="http://schemas.openxmlformats.org/officeDocument/2006/relationships/image" Target="../media/image182.png"/><Relationship Id="rId530" Type="http://schemas.openxmlformats.org/officeDocument/2006/relationships/image" Target="../media/image285.png"/><Relationship Id="rId20" Type="http://schemas.openxmlformats.org/officeDocument/2006/relationships/customXml" Target="../ink/ink11.xml"/><Relationship Id="rId62" Type="http://schemas.openxmlformats.org/officeDocument/2006/relationships/customXml" Target="../ink/ink32.xml"/><Relationship Id="rId365" Type="http://schemas.openxmlformats.org/officeDocument/2006/relationships/image" Target="../media/image203.png"/><Relationship Id="rId572" Type="http://schemas.openxmlformats.org/officeDocument/2006/relationships/image" Target="../media/image306.png"/><Relationship Id="rId628" Type="http://schemas.openxmlformats.org/officeDocument/2006/relationships/image" Target="../media/image334.png"/><Relationship Id="rId225" Type="http://schemas.openxmlformats.org/officeDocument/2006/relationships/image" Target="../media/image133.png"/><Relationship Id="rId267" Type="http://schemas.openxmlformats.org/officeDocument/2006/relationships/image" Target="../media/image154.png"/><Relationship Id="rId432" Type="http://schemas.openxmlformats.org/officeDocument/2006/relationships/image" Target="../media/image236.png"/><Relationship Id="rId474" Type="http://schemas.openxmlformats.org/officeDocument/2006/relationships/image" Target="../media/image257.png"/><Relationship Id="rId127" Type="http://schemas.openxmlformats.org/officeDocument/2006/relationships/image" Target="../media/image84.png"/><Relationship Id="rId681" Type="http://schemas.openxmlformats.org/officeDocument/2006/relationships/customXml" Target="../ink/ink342.xml"/><Relationship Id="rId31" Type="http://schemas.openxmlformats.org/officeDocument/2006/relationships/image" Target="../media/image36.png"/><Relationship Id="rId73" Type="http://schemas.openxmlformats.org/officeDocument/2006/relationships/image" Target="../media/image57.png"/><Relationship Id="rId169" Type="http://schemas.openxmlformats.org/officeDocument/2006/relationships/image" Target="../media/image105.png"/><Relationship Id="rId334" Type="http://schemas.openxmlformats.org/officeDocument/2006/relationships/customXml" Target="../ink/ink168.xml"/><Relationship Id="rId376" Type="http://schemas.openxmlformats.org/officeDocument/2006/relationships/image" Target="../media/image208.png"/><Relationship Id="rId541" Type="http://schemas.openxmlformats.org/officeDocument/2006/relationships/customXml" Target="../ink/ink272.xml"/><Relationship Id="rId583" Type="http://schemas.openxmlformats.org/officeDocument/2006/relationships/customXml" Target="../ink/ink293.xml"/><Relationship Id="rId639" Type="http://schemas.openxmlformats.org/officeDocument/2006/relationships/customXml" Target="../ink/ink321.xml"/><Relationship Id="rId4" Type="http://schemas.openxmlformats.org/officeDocument/2006/relationships/customXml" Target="../ink/ink3.xml"/><Relationship Id="rId180" Type="http://schemas.openxmlformats.org/officeDocument/2006/relationships/customXml" Target="../ink/ink91.xml"/><Relationship Id="rId236" Type="http://schemas.openxmlformats.org/officeDocument/2006/relationships/customXml" Target="../ink/ink119.xml"/><Relationship Id="rId278" Type="http://schemas.openxmlformats.org/officeDocument/2006/relationships/customXml" Target="../ink/ink140.xml"/><Relationship Id="rId401" Type="http://schemas.openxmlformats.org/officeDocument/2006/relationships/customXml" Target="../ink/ink202.xml"/><Relationship Id="rId443" Type="http://schemas.openxmlformats.org/officeDocument/2006/relationships/customXml" Target="../ink/ink223.xml"/><Relationship Id="rId650" Type="http://schemas.openxmlformats.org/officeDocument/2006/relationships/image" Target="../media/image345.png"/><Relationship Id="rId303" Type="http://schemas.openxmlformats.org/officeDocument/2006/relationships/image" Target="../media/image172.png"/><Relationship Id="rId485" Type="http://schemas.openxmlformats.org/officeDocument/2006/relationships/customXml" Target="../ink/ink244.xml"/><Relationship Id="rId692" Type="http://schemas.openxmlformats.org/officeDocument/2006/relationships/image" Target="../media/image366.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193.png"/><Relationship Id="rId387" Type="http://schemas.openxmlformats.org/officeDocument/2006/relationships/customXml" Target="../ink/ink195.xml"/><Relationship Id="rId510" Type="http://schemas.openxmlformats.org/officeDocument/2006/relationships/image" Target="../media/image275.png"/><Relationship Id="rId552" Type="http://schemas.openxmlformats.org/officeDocument/2006/relationships/image" Target="../media/image296.png"/><Relationship Id="rId594" Type="http://schemas.openxmlformats.org/officeDocument/2006/relationships/image" Target="../media/image317.png"/><Relationship Id="rId608" Type="http://schemas.openxmlformats.org/officeDocument/2006/relationships/image" Target="../media/image324.png"/><Relationship Id="rId191" Type="http://schemas.openxmlformats.org/officeDocument/2006/relationships/image" Target="../media/image116.png"/><Relationship Id="rId205" Type="http://schemas.openxmlformats.org/officeDocument/2006/relationships/image" Target="../media/image123.png"/><Relationship Id="rId247" Type="http://schemas.openxmlformats.org/officeDocument/2006/relationships/image" Target="../media/image144.png"/><Relationship Id="rId412" Type="http://schemas.openxmlformats.org/officeDocument/2006/relationships/image" Target="../media/image226.png"/><Relationship Id="rId107" Type="http://schemas.openxmlformats.org/officeDocument/2006/relationships/image" Target="../media/image74.png"/><Relationship Id="rId289" Type="http://schemas.openxmlformats.org/officeDocument/2006/relationships/image" Target="../media/image165.png"/><Relationship Id="rId454" Type="http://schemas.openxmlformats.org/officeDocument/2006/relationships/image" Target="../media/image247.png"/><Relationship Id="rId496" Type="http://schemas.openxmlformats.org/officeDocument/2006/relationships/image" Target="../media/image268.png"/><Relationship Id="rId661" Type="http://schemas.openxmlformats.org/officeDocument/2006/relationships/customXml" Target="../ink/ink332.xml"/><Relationship Id="rId11" Type="http://schemas.openxmlformats.org/officeDocument/2006/relationships/image" Target="../media/image26.png"/><Relationship Id="rId53" Type="http://schemas.openxmlformats.org/officeDocument/2006/relationships/image" Target="../media/image47.png"/><Relationship Id="rId149" Type="http://schemas.openxmlformats.org/officeDocument/2006/relationships/image" Target="../media/image95.png"/><Relationship Id="rId314" Type="http://schemas.openxmlformats.org/officeDocument/2006/relationships/customXml" Target="../ink/ink158.xml"/><Relationship Id="rId356" Type="http://schemas.openxmlformats.org/officeDocument/2006/relationships/customXml" Target="../ink/ink179.xml"/><Relationship Id="rId398" Type="http://schemas.openxmlformats.org/officeDocument/2006/relationships/image" Target="../media/image219.png"/><Relationship Id="rId521" Type="http://schemas.openxmlformats.org/officeDocument/2006/relationships/customXml" Target="../ink/ink262.xml"/><Relationship Id="rId563" Type="http://schemas.openxmlformats.org/officeDocument/2006/relationships/customXml" Target="../ink/ink283.xml"/><Relationship Id="rId619" Type="http://schemas.openxmlformats.org/officeDocument/2006/relationships/customXml" Target="../ink/ink311.xml"/><Relationship Id="rId95" Type="http://schemas.openxmlformats.org/officeDocument/2006/relationships/image" Target="../media/image68.png"/><Relationship Id="rId160" Type="http://schemas.openxmlformats.org/officeDocument/2006/relationships/customXml" Target="../ink/ink81.xml"/><Relationship Id="rId216" Type="http://schemas.openxmlformats.org/officeDocument/2006/relationships/customXml" Target="../ink/ink109.xml"/><Relationship Id="rId423" Type="http://schemas.openxmlformats.org/officeDocument/2006/relationships/customXml" Target="../ink/ink213.xml"/><Relationship Id="rId258" Type="http://schemas.openxmlformats.org/officeDocument/2006/relationships/customXml" Target="../ink/ink130.xml"/><Relationship Id="rId465" Type="http://schemas.openxmlformats.org/officeDocument/2006/relationships/customXml" Target="../ink/ink234.xml"/><Relationship Id="rId630" Type="http://schemas.openxmlformats.org/officeDocument/2006/relationships/image" Target="../media/image335.png"/><Relationship Id="rId672" Type="http://schemas.openxmlformats.org/officeDocument/2006/relationships/image" Target="../media/image356.png"/><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183.png"/><Relationship Id="rId367" Type="http://schemas.openxmlformats.org/officeDocument/2006/relationships/image" Target="../media/image204.png"/><Relationship Id="rId532" Type="http://schemas.openxmlformats.org/officeDocument/2006/relationships/image" Target="../media/image286.png"/><Relationship Id="rId574" Type="http://schemas.openxmlformats.org/officeDocument/2006/relationships/image" Target="../media/image307.png"/><Relationship Id="rId171" Type="http://schemas.openxmlformats.org/officeDocument/2006/relationships/image" Target="../media/image106.png"/><Relationship Id="rId227" Type="http://schemas.openxmlformats.org/officeDocument/2006/relationships/image" Target="../media/image134.png"/><Relationship Id="rId269" Type="http://schemas.openxmlformats.org/officeDocument/2006/relationships/image" Target="../media/image155.png"/><Relationship Id="rId434" Type="http://schemas.openxmlformats.org/officeDocument/2006/relationships/image" Target="../media/image237.png"/><Relationship Id="rId476" Type="http://schemas.openxmlformats.org/officeDocument/2006/relationships/image" Target="../media/image258.png"/><Relationship Id="rId641" Type="http://schemas.openxmlformats.org/officeDocument/2006/relationships/customXml" Target="../ink/ink322.xml"/><Relationship Id="rId683" Type="http://schemas.openxmlformats.org/officeDocument/2006/relationships/customXml" Target="../ink/ink343.xml"/><Relationship Id="rId33" Type="http://schemas.openxmlformats.org/officeDocument/2006/relationships/image" Target="../media/image37.png"/><Relationship Id="rId129" Type="http://schemas.openxmlformats.org/officeDocument/2006/relationships/image" Target="../media/image85.png"/><Relationship Id="rId280" Type="http://schemas.openxmlformats.org/officeDocument/2006/relationships/customXml" Target="../ink/ink141.xml"/><Relationship Id="rId336" Type="http://schemas.openxmlformats.org/officeDocument/2006/relationships/customXml" Target="../ink/ink169.xml"/><Relationship Id="rId501" Type="http://schemas.openxmlformats.org/officeDocument/2006/relationships/customXml" Target="../ink/ink252.xml"/><Relationship Id="rId543" Type="http://schemas.openxmlformats.org/officeDocument/2006/relationships/customXml" Target="../ink/ink273.xml"/><Relationship Id="rId75" Type="http://schemas.openxmlformats.org/officeDocument/2006/relationships/image" Target="../media/image58.png"/><Relationship Id="rId140" Type="http://schemas.openxmlformats.org/officeDocument/2006/relationships/customXml" Target="../ink/ink71.xml"/><Relationship Id="rId182" Type="http://schemas.openxmlformats.org/officeDocument/2006/relationships/customXml" Target="../ink/ink92.xml"/><Relationship Id="rId378" Type="http://schemas.openxmlformats.org/officeDocument/2006/relationships/image" Target="../media/image209.png"/><Relationship Id="rId403" Type="http://schemas.openxmlformats.org/officeDocument/2006/relationships/customXml" Target="../ink/ink203.xml"/><Relationship Id="rId585" Type="http://schemas.openxmlformats.org/officeDocument/2006/relationships/customXml" Target="../ink/ink294.xml"/><Relationship Id="rId6" Type="http://schemas.openxmlformats.org/officeDocument/2006/relationships/customXml" Target="../ink/ink4.xml"/><Relationship Id="rId238" Type="http://schemas.openxmlformats.org/officeDocument/2006/relationships/customXml" Target="../ink/ink120.xml"/><Relationship Id="rId445" Type="http://schemas.openxmlformats.org/officeDocument/2006/relationships/customXml" Target="../ink/ink224.xml"/><Relationship Id="rId487" Type="http://schemas.openxmlformats.org/officeDocument/2006/relationships/customXml" Target="../ink/ink245.xml"/><Relationship Id="rId610" Type="http://schemas.openxmlformats.org/officeDocument/2006/relationships/image" Target="../media/image325.png"/><Relationship Id="rId652" Type="http://schemas.openxmlformats.org/officeDocument/2006/relationships/image" Target="../media/image346.png"/><Relationship Id="rId694" Type="http://schemas.openxmlformats.org/officeDocument/2006/relationships/image" Target="../media/image367.png"/><Relationship Id="rId291" Type="http://schemas.openxmlformats.org/officeDocument/2006/relationships/image" Target="../media/image166.png"/><Relationship Id="rId305" Type="http://schemas.openxmlformats.org/officeDocument/2006/relationships/image" Target="../media/image173.png"/><Relationship Id="rId347" Type="http://schemas.openxmlformats.org/officeDocument/2006/relationships/image" Target="../media/image194.png"/><Relationship Id="rId512" Type="http://schemas.openxmlformats.org/officeDocument/2006/relationships/image" Target="../media/image276.png"/><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96.png"/><Relationship Id="rId389" Type="http://schemas.openxmlformats.org/officeDocument/2006/relationships/customXml" Target="../ink/ink196.xml"/><Relationship Id="rId554" Type="http://schemas.openxmlformats.org/officeDocument/2006/relationships/image" Target="../media/image297.png"/><Relationship Id="rId596" Type="http://schemas.openxmlformats.org/officeDocument/2006/relationships/image" Target="../media/image318.png"/><Relationship Id="rId193" Type="http://schemas.openxmlformats.org/officeDocument/2006/relationships/image" Target="../media/image117.png"/><Relationship Id="rId207" Type="http://schemas.openxmlformats.org/officeDocument/2006/relationships/image" Target="../media/image124.png"/><Relationship Id="rId249" Type="http://schemas.openxmlformats.org/officeDocument/2006/relationships/image" Target="../media/image145.png"/><Relationship Id="rId414" Type="http://schemas.openxmlformats.org/officeDocument/2006/relationships/image" Target="../media/image227.png"/><Relationship Id="rId456" Type="http://schemas.openxmlformats.org/officeDocument/2006/relationships/image" Target="../media/image248.png"/><Relationship Id="rId498" Type="http://schemas.openxmlformats.org/officeDocument/2006/relationships/image" Target="../media/image269.png"/><Relationship Id="rId621" Type="http://schemas.openxmlformats.org/officeDocument/2006/relationships/customXml" Target="../ink/ink312.xml"/><Relationship Id="rId663" Type="http://schemas.openxmlformats.org/officeDocument/2006/relationships/customXml" Target="../ink/ink333.xml"/><Relationship Id="rId13" Type="http://schemas.openxmlformats.org/officeDocument/2006/relationships/image" Target="../media/image27.png"/><Relationship Id="rId109" Type="http://schemas.openxmlformats.org/officeDocument/2006/relationships/image" Target="../media/image75.png"/><Relationship Id="rId260" Type="http://schemas.openxmlformats.org/officeDocument/2006/relationships/customXml" Target="../ink/ink131.xml"/><Relationship Id="rId316" Type="http://schemas.openxmlformats.org/officeDocument/2006/relationships/customXml" Target="../ink/ink159.xml"/><Relationship Id="rId523" Type="http://schemas.openxmlformats.org/officeDocument/2006/relationships/customXml" Target="../ink/ink263.xml"/><Relationship Id="rId55" Type="http://schemas.openxmlformats.org/officeDocument/2006/relationships/image" Target="../media/image48.png"/><Relationship Id="rId97" Type="http://schemas.openxmlformats.org/officeDocument/2006/relationships/image" Target="../media/image69.png"/><Relationship Id="rId120" Type="http://schemas.openxmlformats.org/officeDocument/2006/relationships/customXml" Target="../ink/ink61.xml"/><Relationship Id="rId358" Type="http://schemas.openxmlformats.org/officeDocument/2006/relationships/customXml" Target="../ink/ink180.xml"/><Relationship Id="rId565" Type="http://schemas.openxmlformats.org/officeDocument/2006/relationships/customXml" Target="../ink/ink284.xml"/><Relationship Id="rId162" Type="http://schemas.openxmlformats.org/officeDocument/2006/relationships/customXml" Target="../ink/ink82.xml"/><Relationship Id="rId218" Type="http://schemas.openxmlformats.org/officeDocument/2006/relationships/customXml" Target="../ink/ink110.xml"/><Relationship Id="rId425" Type="http://schemas.openxmlformats.org/officeDocument/2006/relationships/customXml" Target="../ink/ink214.xml"/><Relationship Id="rId467" Type="http://schemas.openxmlformats.org/officeDocument/2006/relationships/customXml" Target="../ink/ink235.xml"/><Relationship Id="rId632" Type="http://schemas.openxmlformats.org/officeDocument/2006/relationships/image" Target="../media/image336.png"/><Relationship Id="rId271" Type="http://schemas.openxmlformats.org/officeDocument/2006/relationships/image" Target="../media/image156.png"/><Relationship Id="rId674" Type="http://schemas.openxmlformats.org/officeDocument/2006/relationships/image" Target="../media/image357.png"/><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86.png"/><Relationship Id="rId327" Type="http://schemas.openxmlformats.org/officeDocument/2006/relationships/image" Target="../media/image184.png"/><Relationship Id="rId369" Type="http://schemas.openxmlformats.org/officeDocument/2006/relationships/image" Target="../media/image205.png"/><Relationship Id="rId534" Type="http://schemas.openxmlformats.org/officeDocument/2006/relationships/image" Target="../media/image287.png"/><Relationship Id="rId576" Type="http://schemas.openxmlformats.org/officeDocument/2006/relationships/image" Target="../media/image308.png"/><Relationship Id="rId173" Type="http://schemas.openxmlformats.org/officeDocument/2006/relationships/image" Target="../media/image107.png"/><Relationship Id="rId229" Type="http://schemas.openxmlformats.org/officeDocument/2006/relationships/image" Target="../media/image135.png"/><Relationship Id="rId380" Type="http://schemas.openxmlformats.org/officeDocument/2006/relationships/image" Target="../media/image210.png"/><Relationship Id="rId436" Type="http://schemas.openxmlformats.org/officeDocument/2006/relationships/image" Target="../media/image238.png"/><Relationship Id="rId601" Type="http://schemas.openxmlformats.org/officeDocument/2006/relationships/customXml" Target="../ink/ink302.xml"/><Relationship Id="rId643" Type="http://schemas.openxmlformats.org/officeDocument/2006/relationships/customXml" Target="../ink/ink323.xml"/><Relationship Id="rId240" Type="http://schemas.openxmlformats.org/officeDocument/2006/relationships/customXml" Target="../ink/ink121.xml"/><Relationship Id="rId478" Type="http://schemas.openxmlformats.org/officeDocument/2006/relationships/image" Target="../media/image259.png"/><Relationship Id="rId685" Type="http://schemas.openxmlformats.org/officeDocument/2006/relationships/customXml" Target="../ink/ink344.xml"/><Relationship Id="rId35" Type="http://schemas.openxmlformats.org/officeDocument/2006/relationships/image" Target="../media/image38.png"/><Relationship Id="rId77" Type="http://schemas.openxmlformats.org/officeDocument/2006/relationships/image" Target="../media/image59.png"/><Relationship Id="rId100" Type="http://schemas.openxmlformats.org/officeDocument/2006/relationships/customXml" Target="../ink/ink51.xml"/><Relationship Id="rId282" Type="http://schemas.openxmlformats.org/officeDocument/2006/relationships/customXml" Target="../ink/ink142.xml"/><Relationship Id="rId338" Type="http://schemas.openxmlformats.org/officeDocument/2006/relationships/customXml" Target="../ink/ink170.xml"/><Relationship Id="rId503" Type="http://schemas.openxmlformats.org/officeDocument/2006/relationships/customXml" Target="../ink/ink253.xml"/><Relationship Id="rId545" Type="http://schemas.openxmlformats.org/officeDocument/2006/relationships/customXml" Target="../ink/ink274.xml"/><Relationship Id="rId587" Type="http://schemas.openxmlformats.org/officeDocument/2006/relationships/customXml" Target="../ink/ink295.xml"/><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391" Type="http://schemas.openxmlformats.org/officeDocument/2006/relationships/customXml" Target="../ink/ink197.xml"/><Relationship Id="rId405" Type="http://schemas.openxmlformats.org/officeDocument/2006/relationships/customXml" Target="../ink/ink204.xml"/><Relationship Id="rId447" Type="http://schemas.openxmlformats.org/officeDocument/2006/relationships/customXml" Target="../ink/ink225.xml"/><Relationship Id="rId612" Type="http://schemas.openxmlformats.org/officeDocument/2006/relationships/image" Target="../media/image326.png"/><Relationship Id="rId251" Type="http://schemas.openxmlformats.org/officeDocument/2006/relationships/image" Target="../media/image146.png"/><Relationship Id="rId489" Type="http://schemas.openxmlformats.org/officeDocument/2006/relationships/customXml" Target="../ink/ink246.xml"/><Relationship Id="rId654" Type="http://schemas.openxmlformats.org/officeDocument/2006/relationships/image" Target="../media/image347.png"/><Relationship Id="rId46" Type="http://schemas.openxmlformats.org/officeDocument/2006/relationships/customXml" Target="../ink/ink24.xml"/><Relationship Id="rId293" Type="http://schemas.openxmlformats.org/officeDocument/2006/relationships/image" Target="../media/image167.png"/><Relationship Id="rId307" Type="http://schemas.openxmlformats.org/officeDocument/2006/relationships/image" Target="../media/image174.png"/><Relationship Id="rId349" Type="http://schemas.openxmlformats.org/officeDocument/2006/relationships/image" Target="../media/image195.png"/><Relationship Id="rId514" Type="http://schemas.openxmlformats.org/officeDocument/2006/relationships/image" Target="../media/image277.png"/><Relationship Id="rId556" Type="http://schemas.openxmlformats.org/officeDocument/2006/relationships/image" Target="../media/image298.png"/><Relationship Id="rId88" Type="http://schemas.openxmlformats.org/officeDocument/2006/relationships/customXml" Target="../ink/ink45.xml"/><Relationship Id="rId111" Type="http://schemas.openxmlformats.org/officeDocument/2006/relationships/image" Target="../media/image76.png"/><Relationship Id="rId153" Type="http://schemas.openxmlformats.org/officeDocument/2006/relationships/image" Target="../media/image97.png"/><Relationship Id="rId195" Type="http://schemas.openxmlformats.org/officeDocument/2006/relationships/image" Target="../media/image118.png"/><Relationship Id="rId209" Type="http://schemas.openxmlformats.org/officeDocument/2006/relationships/image" Target="../media/image125.png"/><Relationship Id="rId360" Type="http://schemas.openxmlformats.org/officeDocument/2006/relationships/customXml" Target="../ink/ink181.xml"/><Relationship Id="rId416" Type="http://schemas.openxmlformats.org/officeDocument/2006/relationships/image" Target="../media/image228.png"/><Relationship Id="rId598" Type="http://schemas.openxmlformats.org/officeDocument/2006/relationships/image" Target="../media/image319.png"/><Relationship Id="rId220" Type="http://schemas.openxmlformats.org/officeDocument/2006/relationships/customXml" Target="../ink/ink111.xml"/><Relationship Id="rId458" Type="http://schemas.openxmlformats.org/officeDocument/2006/relationships/image" Target="../media/image249.png"/><Relationship Id="rId623" Type="http://schemas.openxmlformats.org/officeDocument/2006/relationships/customXml" Target="../ink/ink313.xml"/><Relationship Id="rId665" Type="http://schemas.openxmlformats.org/officeDocument/2006/relationships/customXml" Target="../ink/ink334.xml"/><Relationship Id="rId15" Type="http://schemas.openxmlformats.org/officeDocument/2006/relationships/image" Target="../media/image28.png"/><Relationship Id="rId57" Type="http://schemas.openxmlformats.org/officeDocument/2006/relationships/image" Target="../media/image49.png"/><Relationship Id="rId262" Type="http://schemas.openxmlformats.org/officeDocument/2006/relationships/customXml" Target="../ink/ink132.xml"/><Relationship Id="rId318" Type="http://schemas.openxmlformats.org/officeDocument/2006/relationships/customXml" Target="../ink/ink160.xml"/><Relationship Id="rId525" Type="http://schemas.openxmlformats.org/officeDocument/2006/relationships/customXml" Target="../ink/ink264.xml"/><Relationship Id="rId567" Type="http://schemas.openxmlformats.org/officeDocument/2006/relationships/customXml" Target="../ink/ink285.xml"/><Relationship Id="rId99" Type="http://schemas.openxmlformats.org/officeDocument/2006/relationships/image" Target="../media/image70.png"/><Relationship Id="rId122" Type="http://schemas.openxmlformats.org/officeDocument/2006/relationships/customXml" Target="../ink/ink62.xml"/><Relationship Id="rId164" Type="http://schemas.openxmlformats.org/officeDocument/2006/relationships/customXml" Target="../ink/ink83.xml"/><Relationship Id="rId371" Type="http://schemas.openxmlformats.org/officeDocument/2006/relationships/image" Target="../media/image206.png"/><Relationship Id="rId427" Type="http://schemas.openxmlformats.org/officeDocument/2006/relationships/customXml" Target="../ink/ink215.xml"/><Relationship Id="rId469" Type="http://schemas.openxmlformats.org/officeDocument/2006/relationships/customXml" Target="../ink/ink236.xml"/><Relationship Id="rId634" Type="http://schemas.openxmlformats.org/officeDocument/2006/relationships/image" Target="../media/image337.png"/><Relationship Id="rId676" Type="http://schemas.openxmlformats.org/officeDocument/2006/relationships/image" Target="../media/image358.png"/><Relationship Id="rId26" Type="http://schemas.openxmlformats.org/officeDocument/2006/relationships/customXml" Target="../ink/ink14.xml"/><Relationship Id="rId231" Type="http://schemas.openxmlformats.org/officeDocument/2006/relationships/image" Target="../media/image136.png"/><Relationship Id="rId273" Type="http://schemas.openxmlformats.org/officeDocument/2006/relationships/image" Target="../media/image157.png"/><Relationship Id="rId329" Type="http://schemas.openxmlformats.org/officeDocument/2006/relationships/image" Target="../media/image185.png"/><Relationship Id="rId480" Type="http://schemas.openxmlformats.org/officeDocument/2006/relationships/image" Target="../media/image260.png"/><Relationship Id="rId536" Type="http://schemas.openxmlformats.org/officeDocument/2006/relationships/image" Target="../media/image288.png"/><Relationship Id="rId68" Type="http://schemas.openxmlformats.org/officeDocument/2006/relationships/customXml" Target="../ink/ink35.xml"/><Relationship Id="rId133" Type="http://schemas.openxmlformats.org/officeDocument/2006/relationships/image" Target="../media/image87.png"/><Relationship Id="rId175" Type="http://schemas.openxmlformats.org/officeDocument/2006/relationships/image" Target="../media/image108.png"/><Relationship Id="rId340" Type="http://schemas.openxmlformats.org/officeDocument/2006/relationships/customXml" Target="../ink/ink171.xml"/><Relationship Id="rId578" Type="http://schemas.openxmlformats.org/officeDocument/2006/relationships/image" Target="../media/image309.png"/><Relationship Id="rId200" Type="http://schemas.openxmlformats.org/officeDocument/2006/relationships/customXml" Target="../ink/ink101.xml"/><Relationship Id="rId382" Type="http://schemas.openxmlformats.org/officeDocument/2006/relationships/image" Target="../media/image211.png"/><Relationship Id="rId438" Type="http://schemas.openxmlformats.org/officeDocument/2006/relationships/image" Target="../media/image239.png"/><Relationship Id="rId603" Type="http://schemas.openxmlformats.org/officeDocument/2006/relationships/customXml" Target="../ink/ink303.xml"/><Relationship Id="rId645" Type="http://schemas.openxmlformats.org/officeDocument/2006/relationships/customXml" Target="../ink/ink324.xml"/><Relationship Id="rId687" Type="http://schemas.openxmlformats.org/officeDocument/2006/relationships/customXml" Target="../ink/ink345.xml"/><Relationship Id="rId242" Type="http://schemas.openxmlformats.org/officeDocument/2006/relationships/customXml" Target="../ink/ink122.xml"/><Relationship Id="rId284" Type="http://schemas.openxmlformats.org/officeDocument/2006/relationships/customXml" Target="../ink/ink143.xml"/><Relationship Id="rId491" Type="http://schemas.openxmlformats.org/officeDocument/2006/relationships/customXml" Target="../ink/ink247.xml"/><Relationship Id="rId505" Type="http://schemas.openxmlformats.org/officeDocument/2006/relationships/customXml" Target="../ink/ink254.xml"/><Relationship Id="rId37" Type="http://schemas.openxmlformats.org/officeDocument/2006/relationships/image" Target="../media/image39.png"/><Relationship Id="rId79" Type="http://schemas.openxmlformats.org/officeDocument/2006/relationships/image" Target="../media/image60.png"/><Relationship Id="rId102" Type="http://schemas.openxmlformats.org/officeDocument/2006/relationships/customXml" Target="../ink/ink52.xml"/><Relationship Id="rId144" Type="http://schemas.openxmlformats.org/officeDocument/2006/relationships/customXml" Target="../ink/ink73.xml"/><Relationship Id="rId547" Type="http://schemas.openxmlformats.org/officeDocument/2006/relationships/customXml" Target="../ink/ink275.xml"/><Relationship Id="rId589" Type="http://schemas.openxmlformats.org/officeDocument/2006/relationships/customXml" Target="../ink/ink296.xml"/><Relationship Id="rId90" Type="http://schemas.openxmlformats.org/officeDocument/2006/relationships/customXml" Target="../ink/ink46.xml"/><Relationship Id="rId186" Type="http://schemas.openxmlformats.org/officeDocument/2006/relationships/customXml" Target="../ink/ink94.xml"/><Relationship Id="rId351" Type="http://schemas.openxmlformats.org/officeDocument/2006/relationships/image" Target="../media/image196.png"/><Relationship Id="rId393" Type="http://schemas.openxmlformats.org/officeDocument/2006/relationships/customXml" Target="../ink/ink198.xml"/><Relationship Id="rId407" Type="http://schemas.openxmlformats.org/officeDocument/2006/relationships/customXml" Target="../ink/ink205.xml"/><Relationship Id="rId449" Type="http://schemas.openxmlformats.org/officeDocument/2006/relationships/customXml" Target="../ink/ink226.xml"/><Relationship Id="rId614" Type="http://schemas.openxmlformats.org/officeDocument/2006/relationships/image" Target="../media/image327.png"/><Relationship Id="rId656" Type="http://schemas.openxmlformats.org/officeDocument/2006/relationships/image" Target="../media/image348.png"/><Relationship Id="rId211" Type="http://schemas.openxmlformats.org/officeDocument/2006/relationships/image" Target="../media/image126.png"/><Relationship Id="rId253" Type="http://schemas.openxmlformats.org/officeDocument/2006/relationships/image" Target="../media/image147.png"/><Relationship Id="rId295" Type="http://schemas.openxmlformats.org/officeDocument/2006/relationships/image" Target="../media/image168.png"/><Relationship Id="rId309" Type="http://schemas.openxmlformats.org/officeDocument/2006/relationships/image" Target="../media/image175.png"/><Relationship Id="rId460" Type="http://schemas.openxmlformats.org/officeDocument/2006/relationships/image" Target="../media/image250.png"/><Relationship Id="rId516" Type="http://schemas.openxmlformats.org/officeDocument/2006/relationships/image" Target="../media/image278.png"/><Relationship Id="rId48" Type="http://schemas.openxmlformats.org/officeDocument/2006/relationships/customXml" Target="../ink/ink25.xml"/><Relationship Id="rId113" Type="http://schemas.openxmlformats.org/officeDocument/2006/relationships/image" Target="../media/image77.png"/><Relationship Id="rId320" Type="http://schemas.openxmlformats.org/officeDocument/2006/relationships/customXml" Target="../ink/ink161.xml"/><Relationship Id="rId558" Type="http://schemas.openxmlformats.org/officeDocument/2006/relationships/image" Target="../media/image299.png"/><Relationship Id="rId155" Type="http://schemas.openxmlformats.org/officeDocument/2006/relationships/image" Target="../media/image98.png"/><Relationship Id="rId197" Type="http://schemas.openxmlformats.org/officeDocument/2006/relationships/image" Target="../media/image119.png"/><Relationship Id="rId362" Type="http://schemas.openxmlformats.org/officeDocument/2006/relationships/customXml" Target="../ink/ink182.xml"/><Relationship Id="rId418" Type="http://schemas.openxmlformats.org/officeDocument/2006/relationships/image" Target="../media/image229.png"/><Relationship Id="rId625" Type="http://schemas.openxmlformats.org/officeDocument/2006/relationships/customXml" Target="../ink/ink314.xml"/><Relationship Id="rId222" Type="http://schemas.openxmlformats.org/officeDocument/2006/relationships/customXml" Target="../ink/ink112.xml"/><Relationship Id="rId264" Type="http://schemas.openxmlformats.org/officeDocument/2006/relationships/customXml" Target="../ink/ink133.xml"/><Relationship Id="rId471" Type="http://schemas.openxmlformats.org/officeDocument/2006/relationships/customXml" Target="../ink/ink237.xml"/><Relationship Id="rId667" Type="http://schemas.openxmlformats.org/officeDocument/2006/relationships/customXml" Target="../ink/ink335.xml"/><Relationship Id="rId17" Type="http://schemas.openxmlformats.org/officeDocument/2006/relationships/image" Target="../media/image29.png"/><Relationship Id="rId59" Type="http://schemas.openxmlformats.org/officeDocument/2006/relationships/image" Target="../media/image50.png"/><Relationship Id="rId124" Type="http://schemas.openxmlformats.org/officeDocument/2006/relationships/customXml" Target="../ink/ink63.xml"/><Relationship Id="rId527" Type="http://schemas.openxmlformats.org/officeDocument/2006/relationships/customXml" Target="../ink/ink265.xml"/><Relationship Id="rId569" Type="http://schemas.openxmlformats.org/officeDocument/2006/relationships/customXml" Target="../ink/ink286.xml"/><Relationship Id="rId70" Type="http://schemas.openxmlformats.org/officeDocument/2006/relationships/customXml" Target="../ink/ink36.xml"/><Relationship Id="rId166" Type="http://schemas.openxmlformats.org/officeDocument/2006/relationships/customXml" Target="../ink/ink84.xml"/><Relationship Id="rId331" Type="http://schemas.openxmlformats.org/officeDocument/2006/relationships/image" Target="../media/image186.png"/><Relationship Id="rId373" Type="http://schemas.openxmlformats.org/officeDocument/2006/relationships/image" Target="../media/image207.png"/><Relationship Id="rId429" Type="http://schemas.openxmlformats.org/officeDocument/2006/relationships/customXml" Target="../ink/ink216.xml"/><Relationship Id="rId580" Type="http://schemas.openxmlformats.org/officeDocument/2006/relationships/image" Target="../media/image310.png"/><Relationship Id="rId636" Type="http://schemas.openxmlformats.org/officeDocument/2006/relationships/image" Target="../media/image338.png"/><Relationship Id="rId1" Type="http://schemas.openxmlformats.org/officeDocument/2006/relationships/slideLayout" Target="../slideLayouts/slideLayout2.xml"/><Relationship Id="rId233" Type="http://schemas.openxmlformats.org/officeDocument/2006/relationships/image" Target="../media/image137.png"/><Relationship Id="rId440" Type="http://schemas.openxmlformats.org/officeDocument/2006/relationships/image" Target="../media/image240.png"/><Relationship Id="rId678" Type="http://schemas.openxmlformats.org/officeDocument/2006/relationships/image" Target="../media/image359.png"/><Relationship Id="rId28" Type="http://schemas.openxmlformats.org/officeDocument/2006/relationships/customXml" Target="../ink/ink15.xml"/><Relationship Id="rId275" Type="http://schemas.openxmlformats.org/officeDocument/2006/relationships/image" Target="../media/image158.png"/><Relationship Id="rId300" Type="http://schemas.openxmlformats.org/officeDocument/2006/relationships/customXml" Target="../ink/ink151.xml"/><Relationship Id="rId482" Type="http://schemas.openxmlformats.org/officeDocument/2006/relationships/image" Target="../media/image261.png"/><Relationship Id="rId538" Type="http://schemas.openxmlformats.org/officeDocument/2006/relationships/image" Target="../media/image289.png"/><Relationship Id="rId81" Type="http://schemas.openxmlformats.org/officeDocument/2006/relationships/image" Target="../media/image61.png"/><Relationship Id="rId135" Type="http://schemas.openxmlformats.org/officeDocument/2006/relationships/image" Target="../media/image88.png"/><Relationship Id="rId177" Type="http://schemas.openxmlformats.org/officeDocument/2006/relationships/image" Target="../media/image109.png"/><Relationship Id="rId342" Type="http://schemas.openxmlformats.org/officeDocument/2006/relationships/customXml" Target="../ink/ink172.xml"/><Relationship Id="rId384" Type="http://schemas.openxmlformats.org/officeDocument/2006/relationships/image" Target="../media/image212.png"/><Relationship Id="rId591" Type="http://schemas.openxmlformats.org/officeDocument/2006/relationships/customXml" Target="../ink/ink297.xml"/><Relationship Id="rId605" Type="http://schemas.openxmlformats.org/officeDocument/2006/relationships/customXml" Target="../ink/ink304.xml"/><Relationship Id="rId202" Type="http://schemas.openxmlformats.org/officeDocument/2006/relationships/customXml" Target="../ink/ink102.xml"/><Relationship Id="rId244" Type="http://schemas.openxmlformats.org/officeDocument/2006/relationships/customXml" Target="../ink/ink123.xml"/><Relationship Id="rId647" Type="http://schemas.openxmlformats.org/officeDocument/2006/relationships/customXml" Target="../ink/ink325.xml"/><Relationship Id="rId689" Type="http://schemas.openxmlformats.org/officeDocument/2006/relationships/customXml" Target="../ink/ink346.xml"/><Relationship Id="rId39" Type="http://schemas.openxmlformats.org/officeDocument/2006/relationships/image" Target="../media/image40.png"/><Relationship Id="rId286" Type="http://schemas.openxmlformats.org/officeDocument/2006/relationships/customXml" Target="../ink/ink144.xml"/><Relationship Id="rId451" Type="http://schemas.openxmlformats.org/officeDocument/2006/relationships/customXml" Target="../ink/ink227.xml"/><Relationship Id="rId493" Type="http://schemas.openxmlformats.org/officeDocument/2006/relationships/customXml" Target="../ink/ink248.xml"/><Relationship Id="rId507" Type="http://schemas.openxmlformats.org/officeDocument/2006/relationships/customXml" Target="../ink/ink255.xml"/><Relationship Id="rId549" Type="http://schemas.openxmlformats.org/officeDocument/2006/relationships/customXml" Target="../ink/ink276.xml"/><Relationship Id="rId50" Type="http://schemas.openxmlformats.org/officeDocument/2006/relationships/customXml" Target="../ink/ink26.xml"/><Relationship Id="rId104" Type="http://schemas.openxmlformats.org/officeDocument/2006/relationships/customXml" Target="../ink/ink53.xml"/><Relationship Id="rId146" Type="http://schemas.openxmlformats.org/officeDocument/2006/relationships/customXml" Target="../ink/ink74.xml"/><Relationship Id="rId188" Type="http://schemas.openxmlformats.org/officeDocument/2006/relationships/customXml" Target="../ink/ink95.xml"/><Relationship Id="rId311" Type="http://schemas.openxmlformats.org/officeDocument/2006/relationships/image" Target="../media/image176.png"/><Relationship Id="rId353" Type="http://schemas.openxmlformats.org/officeDocument/2006/relationships/image" Target="../media/image197.png"/><Relationship Id="rId395" Type="http://schemas.openxmlformats.org/officeDocument/2006/relationships/customXml" Target="../ink/ink199.xml"/><Relationship Id="rId409" Type="http://schemas.openxmlformats.org/officeDocument/2006/relationships/customXml" Target="../ink/ink206.xml"/><Relationship Id="rId560" Type="http://schemas.openxmlformats.org/officeDocument/2006/relationships/image" Target="../media/image300.png"/><Relationship Id="rId92" Type="http://schemas.openxmlformats.org/officeDocument/2006/relationships/customXml" Target="../ink/ink47.xml"/><Relationship Id="rId213" Type="http://schemas.openxmlformats.org/officeDocument/2006/relationships/image" Target="../media/image127.png"/><Relationship Id="rId420" Type="http://schemas.openxmlformats.org/officeDocument/2006/relationships/image" Target="../media/image230.png"/><Relationship Id="rId616" Type="http://schemas.openxmlformats.org/officeDocument/2006/relationships/image" Target="../media/image328.png"/><Relationship Id="rId658" Type="http://schemas.openxmlformats.org/officeDocument/2006/relationships/image" Target="../media/image349.png"/><Relationship Id="rId255" Type="http://schemas.openxmlformats.org/officeDocument/2006/relationships/image" Target="../media/image148.png"/><Relationship Id="rId297" Type="http://schemas.openxmlformats.org/officeDocument/2006/relationships/image" Target="../media/image169.png"/><Relationship Id="rId462" Type="http://schemas.openxmlformats.org/officeDocument/2006/relationships/image" Target="../media/image251.png"/><Relationship Id="rId518" Type="http://schemas.openxmlformats.org/officeDocument/2006/relationships/image" Target="../media/image279.png"/><Relationship Id="rId115" Type="http://schemas.openxmlformats.org/officeDocument/2006/relationships/image" Target="../media/image78.png"/><Relationship Id="rId157" Type="http://schemas.openxmlformats.org/officeDocument/2006/relationships/image" Target="../media/image99.png"/><Relationship Id="rId322" Type="http://schemas.openxmlformats.org/officeDocument/2006/relationships/customXml" Target="../ink/ink162.xml"/><Relationship Id="rId364" Type="http://schemas.openxmlformats.org/officeDocument/2006/relationships/customXml" Target="../ink/ink183.xml"/><Relationship Id="rId61" Type="http://schemas.openxmlformats.org/officeDocument/2006/relationships/image" Target="../media/image51.png"/><Relationship Id="rId199" Type="http://schemas.openxmlformats.org/officeDocument/2006/relationships/image" Target="../media/image120.png"/><Relationship Id="rId571" Type="http://schemas.openxmlformats.org/officeDocument/2006/relationships/customXml" Target="../ink/ink287.xml"/><Relationship Id="rId627" Type="http://schemas.openxmlformats.org/officeDocument/2006/relationships/customXml" Target="../ink/ink315.xml"/><Relationship Id="rId669" Type="http://schemas.openxmlformats.org/officeDocument/2006/relationships/customXml" Target="../ink/ink336.xml"/><Relationship Id="rId19" Type="http://schemas.openxmlformats.org/officeDocument/2006/relationships/image" Target="../media/image30.png"/><Relationship Id="rId224" Type="http://schemas.openxmlformats.org/officeDocument/2006/relationships/customXml" Target="../ink/ink113.xml"/><Relationship Id="rId266" Type="http://schemas.openxmlformats.org/officeDocument/2006/relationships/customXml" Target="../ink/ink134.xml"/><Relationship Id="rId431" Type="http://schemas.openxmlformats.org/officeDocument/2006/relationships/customXml" Target="../ink/ink217.xml"/><Relationship Id="rId473" Type="http://schemas.openxmlformats.org/officeDocument/2006/relationships/customXml" Target="../ink/ink238.xml"/><Relationship Id="rId529" Type="http://schemas.openxmlformats.org/officeDocument/2006/relationships/customXml" Target="../ink/ink266.xml"/><Relationship Id="rId680" Type="http://schemas.openxmlformats.org/officeDocument/2006/relationships/image" Target="../media/image360.png"/><Relationship Id="rId30" Type="http://schemas.openxmlformats.org/officeDocument/2006/relationships/customXml" Target="../ink/ink16.xml"/><Relationship Id="rId126" Type="http://schemas.openxmlformats.org/officeDocument/2006/relationships/customXml" Target="../ink/ink64.xml"/><Relationship Id="rId168" Type="http://schemas.openxmlformats.org/officeDocument/2006/relationships/customXml" Target="../ink/ink85.xml"/><Relationship Id="rId333" Type="http://schemas.openxmlformats.org/officeDocument/2006/relationships/image" Target="../media/image187.png"/><Relationship Id="rId540" Type="http://schemas.openxmlformats.org/officeDocument/2006/relationships/image" Target="../media/image290.png"/><Relationship Id="rId72" Type="http://schemas.openxmlformats.org/officeDocument/2006/relationships/customXml" Target="../ink/ink37.xml"/><Relationship Id="rId375" Type="http://schemas.openxmlformats.org/officeDocument/2006/relationships/customXml" Target="../ink/ink189.xml"/><Relationship Id="rId582" Type="http://schemas.openxmlformats.org/officeDocument/2006/relationships/image" Target="../media/image311.png"/><Relationship Id="rId638" Type="http://schemas.openxmlformats.org/officeDocument/2006/relationships/image" Target="../media/image339.png"/><Relationship Id="rId3" Type="http://schemas.openxmlformats.org/officeDocument/2006/relationships/image" Target="../media/image22.png"/><Relationship Id="rId235" Type="http://schemas.openxmlformats.org/officeDocument/2006/relationships/image" Target="../media/image138.png"/><Relationship Id="rId277" Type="http://schemas.openxmlformats.org/officeDocument/2006/relationships/image" Target="../media/image159.png"/><Relationship Id="rId400" Type="http://schemas.openxmlformats.org/officeDocument/2006/relationships/image" Target="../media/image220.png"/><Relationship Id="rId442" Type="http://schemas.openxmlformats.org/officeDocument/2006/relationships/image" Target="../media/image241.png"/><Relationship Id="rId484" Type="http://schemas.openxmlformats.org/officeDocument/2006/relationships/image" Target="../media/image262.png"/><Relationship Id="rId137" Type="http://schemas.openxmlformats.org/officeDocument/2006/relationships/image" Target="../media/image89.png"/><Relationship Id="rId302" Type="http://schemas.openxmlformats.org/officeDocument/2006/relationships/customXml" Target="../ink/ink152.xml"/><Relationship Id="rId344" Type="http://schemas.openxmlformats.org/officeDocument/2006/relationships/customXml" Target="../ink/ink173.xml"/><Relationship Id="rId691" Type="http://schemas.openxmlformats.org/officeDocument/2006/relationships/customXml" Target="../ink/ink347.xml"/><Relationship Id="rId41" Type="http://schemas.openxmlformats.org/officeDocument/2006/relationships/image" Target="../media/image41.png"/><Relationship Id="rId83" Type="http://schemas.openxmlformats.org/officeDocument/2006/relationships/image" Target="../media/image62.png"/><Relationship Id="rId179" Type="http://schemas.openxmlformats.org/officeDocument/2006/relationships/image" Target="../media/image110.png"/><Relationship Id="rId386" Type="http://schemas.openxmlformats.org/officeDocument/2006/relationships/image" Target="../media/image213.png"/><Relationship Id="rId551" Type="http://schemas.openxmlformats.org/officeDocument/2006/relationships/customXml" Target="../ink/ink277.xml"/><Relationship Id="rId593" Type="http://schemas.openxmlformats.org/officeDocument/2006/relationships/customXml" Target="../ink/ink298.xml"/><Relationship Id="rId607" Type="http://schemas.openxmlformats.org/officeDocument/2006/relationships/customXml" Target="../ink/ink305.xml"/><Relationship Id="rId649" Type="http://schemas.openxmlformats.org/officeDocument/2006/relationships/customXml" Target="../ink/ink326.xml"/><Relationship Id="rId190" Type="http://schemas.openxmlformats.org/officeDocument/2006/relationships/customXml" Target="../ink/ink96.xml"/><Relationship Id="rId204" Type="http://schemas.openxmlformats.org/officeDocument/2006/relationships/customXml" Target="../ink/ink103.xml"/><Relationship Id="rId246" Type="http://schemas.openxmlformats.org/officeDocument/2006/relationships/customXml" Target="../ink/ink124.xml"/><Relationship Id="rId288" Type="http://schemas.openxmlformats.org/officeDocument/2006/relationships/customXml" Target="../ink/ink145.xml"/><Relationship Id="rId411" Type="http://schemas.openxmlformats.org/officeDocument/2006/relationships/customXml" Target="../ink/ink207.xml"/><Relationship Id="rId453" Type="http://schemas.openxmlformats.org/officeDocument/2006/relationships/customXml" Target="../ink/ink228.xml"/><Relationship Id="rId509" Type="http://schemas.openxmlformats.org/officeDocument/2006/relationships/customXml" Target="../ink/ink256.xml"/><Relationship Id="rId660" Type="http://schemas.openxmlformats.org/officeDocument/2006/relationships/image" Target="../media/image350.png"/><Relationship Id="rId106" Type="http://schemas.openxmlformats.org/officeDocument/2006/relationships/customXml" Target="../ink/ink54.xml"/><Relationship Id="rId313" Type="http://schemas.openxmlformats.org/officeDocument/2006/relationships/image" Target="../media/image177.png"/><Relationship Id="rId495" Type="http://schemas.openxmlformats.org/officeDocument/2006/relationships/customXml" Target="../ink/ink249.xml"/><Relationship Id="rId10" Type="http://schemas.openxmlformats.org/officeDocument/2006/relationships/customXml" Target="../ink/ink6.xml"/><Relationship Id="rId52" Type="http://schemas.openxmlformats.org/officeDocument/2006/relationships/customXml" Target="../ink/ink27.xml"/><Relationship Id="rId94" Type="http://schemas.openxmlformats.org/officeDocument/2006/relationships/customXml" Target="../ink/ink48.xml"/><Relationship Id="rId148" Type="http://schemas.openxmlformats.org/officeDocument/2006/relationships/customXml" Target="../ink/ink75.xml"/><Relationship Id="rId355" Type="http://schemas.openxmlformats.org/officeDocument/2006/relationships/image" Target="../media/image198.png"/><Relationship Id="rId397" Type="http://schemas.openxmlformats.org/officeDocument/2006/relationships/customXml" Target="../ink/ink200.xml"/><Relationship Id="rId520" Type="http://schemas.openxmlformats.org/officeDocument/2006/relationships/image" Target="../media/image280.png"/><Relationship Id="rId562" Type="http://schemas.openxmlformats.org/officeDocument/2006/relationships/image" Target="../media/image301.png"/><Relationship Id="rId618" Type="http://schemas.openxmlformats.org/officeDocument/2006/relationships/image" Target="../media/image329.png"/><Relationship Id="rId215" Type="http://schemas.openxmlformats.org/officeDocument/2006/relationships/image" Target="../media/image128.png"/><Relationship Id="rId257" Type="http://schemas.openxmlformats.org/officeDocument/2006/relationships/image" Target="../media/image149.png"/><Relationship Id="rId422" Type="http://schemas.openxmlformats.org/officeDocument/2006/relationships/image" Target="../media/image231.png"/><Relationship Id="rId464" Type="http://schemas.openxmlformats.org/officeDocument/2006/relationships/image" Target="../media/image252.png"/><Relationship Id="rId299" Type="http://schemas.openxmlformats.org/officeDocument/2006/relationships/image" Target="../media/image170.png"/><Relationship Id="rId63" Type="http://schemas.openxmlformats.org/officeDocument/2006/relationships/image" Target="../media/image52.png"/><Relationship Id="rId159" Type="http://schemas.openxmlformats.org/officeDocument/2006/relationships/image" Target="../media/image100.png"/><Relationship Id="rId366" Type="http://schemas.openxmlformats.org/officeDocument/2006/relationships/customXml" Target="../ink/ink184.xml"/><Relationship Id="rId573" Type="http://schemas.openxmlformats.org/officeDocument/2006/relationships/customXml" Target="../ink/ink288.xml"/><Relationship Id="rId226" Type="http://schemas.openxmlformats.org/officeDocument/2006/relationships/customXml" Target="../ink/ink114.xml"/><Relationship Id="rId433" Type="http://schemas.openxmlformats.org/officeDocument/2006/relationships/customXml" Target="../ink/ink218.xml"/><Relationship Id="rId640" Type="http://schemas.openxmlformats.org/officeDocument/2006/relationships/image" Target="../media/image340.png"/><Relationship Id="rId74" Type="http://schemas.openxmlformats.org/officeDocument/2006/relationships/customXml" Target="../ink/ink38.xml"/><Relationship Id="rId377" Type="http://schemas.openxmlformats.org/officeDocument/2006/relationships/customXml" Target="../ink/ink190.xml"/><Relationship Id="rId500" Type="http://schemas.openxmlformats.org/officeDocument/2006/relationships/image" Target="../media/image270.png"/><Relationship Id="rId584" Type="http://schemas.openxmlformats.org/officeDocument/2006/relationships/image" Target="../media/image312.png"/><Relationship Id="rId5" Type="http://schemas.openxmlformats.org/officeDocument/2006/relationships/image" Target="../media/image23.png"/><Relationship Id="rId237" Type="http://schemas.openxmlformats.org/officeDocument/2006/relationships/image" Target="../media/image139.png"/><Relationship Id="rId444" Type="http://schemas.openxmlformats.org/officeDocument/2006/relationships/image" Target="../media/image242.png"/><Relationship Id="rId651" Type="http://schemas.openxmlformats.org/officeDocument/2006/relationships/customXml" Target="../ink/ink327.xml"/><Relationship Id="rId290" Type="http://schemas.openxmlformats.org/officeDocument/2006/relationships/customXml" Target="../ink/ink146.xml"/><Relationship Id="rId304" Type="http://schemas.openxmlformats.org/officeDocument/2006/relationships/customXml" Target="../ink/ink153.xml"/><Relationship Id="rId388" Type="http://schemas.openxmlformats.org/officeDocument/2006/relationships/image" Target="../media/image214.png"/><Relationship Id="rId511" Type="http://schemas.openxmlformats.org/officeDocument/2006/relationships/customXml" Target="../ink/ink257.xml"/><Relationship Id="rId609" Type="http://schemas.openxmlformats.org/officeDocument/2006/relationships/customXml" Target="../ink/ink306.xml"/><Relationship Id="rId85" Type="http://schemas.openxmlformats.org/officeDocument/2006/relationships/image" Target="../media/image63.png"/><Relationship Id="rId150" Type="http://schemas.openxmlformats.org/officeDocument/2006/relationships/customXml" Target="../ink/ink76.xml"/><Relationship Id="rId595" Type="http://schemas.openxmlformats.org/officeDocument/2006/relationships/customXml" Target="../ink/ink299.xml"/><Relationship Id="rId248" Type="http://schemas.openxmlformats.org/officeDocument/2006/relationships/customXml" Target="../ink/ink125.xml"/><Relationship Id="rId455" Type="http://schemas.openxmlformats.org/officeDocument/2006/relationships/customXml" Target="../ink/ink229.xml"/><Relationship Id="rId662" Type="http://schemas.openxmlformats.org/officeDocument/2006/relationships/image" Target="../media/image351.png"/><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78.png"/><Relationship Id="rId522" Type="http://schemas.openxmlformats.org/officeDocument/2006/relationships/image" Target="../media/image281.png"/><Relationship Id="rId96" Type="http://schemas.openxmlformats.org/officeDocument/2006/relationships/customXml" Target="../ink/ink49.xml"/><Relationship Id="rId161" Type="http://schemas.openxmlformats.org/officeDocument/2006/relationships/image" Target="../media/image101.png"/><Relationship Id="rId399" Type="http://schemas.openxmlformats.org/officeDocument/2006/relationships/customXml" Target="../ink/ink201.xml"/><Relationship Id="rId259" Type="http://schemas.openxmlformats.org/officeDocument/2006/relationships/image" Target="../media/image150.png"/><Relationship Id="rId466" Type="http://schemas.openxmlformats.org/officeDocument/2006/relationships/image" Target="../media/image253.png"/><Relationship Id="rId673" Type="http://schemas.openxmlformats.org/officeDocument/2006/relationships/customXml" Target="../ink/ink338.xml"/><Relationship Id="rId23" Type="http://schemas.openxmlformats.org/officeDocument/2006/relationships/image" Target="../media/image32.png"/><Relationship Id="rId119" Type="http://schemas.openxmlformats.org/officeDocument/2006/relationships/image" Target="../media/image80.png"/><Relationship Id="rId326" Type="http://schemas.openxmlformats.org/officeDocument/2006/relationships/customXml" Target="../ink/ink164.xml"/><Relationship Id="rId533" Type="http://schemas.openxmlformats.org/officeDocument/2006/relationships/customXml" Target="../ink/ink268.xml"/><Relationship Id="rId172" Type="http://schemas.openxmlformats.org/officeDocument/2006/relationships/customXml" Target="../ink/ink87.xml"/><Relationship Id="rId477" Type="http://schemas.openxmlformats.org/officeDocument/2006/relationships/customXml" Target="../ink/ink240.xml"/><Relationship Id="rId600" Type="http://schemas.openxmlformats.org/officeDocument/2006/relationships/image" Target="../media/image320.png"/><Relationship Id="rId684" Type="http://schemas.openxmlformats.org/officeDocument/2006/relationships/image" Target="../media/image362.png"/><Relationship Id="rId337" Type="http://schemas.openxmlformats.org/officeDocument/2006/relationships/image" Target="../media/image189.png"/><Relationship Id="rId34" Type="http://schemas.openxmlformats.org/officeDocument/2006/relationships/customXml" Target="../ink/ink18.xml"/><Relationship Id="rId544" Type="http://schemas.openxmlformats.org/officeDocument/2006/relationships/image" Target="../media/image292.png"/><Relationship Id="rId183" Type="http://schemas.openxmlformats.org/officeDocument/2006/relationships/image" Target="../media/image112.png"/><Relationship Id="rId390" Type="http://schemas.openxmlformats.org/officeDocument/2006/relationships/image" Target="../media/image215.png"/><Relationship Id="rId404" Type="http://schemas.openxmlformats.org/officeDocument/2006/relationships/image" Target="../media/image222.png"/><Relationship Id="rId611" Type="http://schemas.openxmlformats.org/officeDocument/2006/relationships/customXml" Target="../ink/ink307.xml"/><Relationship Id="rId250" Type="http://schemas.openxmlformats.org/officeDocument/2006/relationships/customXml" Target="../ink/ink126.xml"/><Relationship Id="rId488" Type="http://schemas.openxmlformats.org/officeDocument/2006/relationships/image" Target="../media/image264.png"/><Relationship Id="rId45" Type="http://schemas.openxmlformats.org/officeDocument/2006/relationships/image" Target="../media/image43.png"/><Relationship Id="rId110" Type="http://schemas.openxmlformats.org/officeDocument/2006/relationships/customXml" Target="../ink/ink56.xml"/><Relationship Id="rId348" Type="http://schemas.openxmlformats.org/officeDocument/2006/relationships/customXml" Target="../ink/ink175.xml"/><Relationship Id="rId555" Type="http://schemas.openxmlformats.org/officeDocument/2006/relationships/customXml" Target="../ink/ink279.xml"/><Relationship Id="rId194" Type="http://schemas.openxmlformats.org/officeDocument/2006/relationships/customXml" Target="../ink/ink98.xml"/><Relationship Id="rId208" Type="http://schemas.openxmlformats.org/officeDocument/2006/relationships/customXml" Target="../ink/ink105.xml"/><Relationship Id="rId415" Type="http://schemas.openxmlformats.org/officeDocument/2006/relationships/customXml" Target="../ink/ink209.xml"/><Relationship Id="rId622" Type="http://schemas.openxmlformats.org/officeDocument/2006/relationships/image" Target="../media/image331.png"/><Relationship Id="rId261" Type="http://schemas.openxmlformats.org/officeDocument/2006/relationships/image" Target="../media/image151.png"/><Relationship Id="rId499" Type="http://schemas.openxmlformats.org/officeDocument/2006/relationships/customXml" Target="../ink/ink251.xml"/><Relationship Id="rId56" Type="http://schemas.openxmlformats.org/officeDocument/2006/relationships/customXml" Target="../ink/ink29.xml"/><Relationship Id="rId359" Type="http://schemas.openxmlformats.org/officeDocument/2006/relationships/image" Target="../media/image200.png"/><Relationship Id="rId566" Type="http://schemas.openxmlformats.org/officeDocument/2006/relationships/image" Target="../media/image303.png"/><Relationship Id="rId121" Type="http://schemas.openxmlformats.org/officeDocument/2006/relationships/image" Target="../media/image81.png"/><Relationship Id="rId219" Type="http://schemas.openxmlformats.org/officeDocument/2006/relationships/image" Target="../media/image130.png"/><Relationship Id="rId426" Type="http://schemas.openxmlformats.org/officeDocument/2006/relationships/image" Target="../media/image233.png"/><Relationship Id="rId633" Type="http://schemas.openxmlformats.org/officeDocument/2006/relationships/customXml" Target="../ink/ink318.xml"/><Relationship Id="rId67" Type="http://schemas.openxmlformats.org/officeDocument/2006/relationships/image" Target="../media/image54.png"/><Relationship Id="rId272" Type="http://schemas.openxmlformats.org/officeDocument/2006/relationships/customXml" Target="../ink/ink137.xml"/><Relationship Id="rId577" Type="http://schemas.openxmlformats.org/officeDocument/2006/relationships/customXml" Target="../ink/ink290.xml"/><Relationship Id="rId132" Type="http://schemas.openxmlformats.org/officeDocument/2006/relationships/customXml" Target="../ink/ink67.xml"/><Relationship Id="rId437" Type="http://schemas.openxmlformats.org/officeDocument/2006/relationships/customXml" Target="../ink/ink220.xml"/><Relationship Id="rId644" Type="http://schemas.openxmlformats.org/officeDocument/2006/relationships/image" Target="../media/image342.png"/><Relationship Id="rId283" Type="http://schemas.openxmlformats.org/officeDocument/2006/relationships/image" Target="../media/image162.png"/><Relationship Id="rId490" Type="http://schemas.openxmlformats.org/officeDocument/2006/relationships/image" Target="../media/image265.png"/><Relationship Id="rId504" Type="http://schemas.openxmlformats.org/officeDocument/2006/relationships/image" Target="../media/image272.png"/><Relationship Id="rId78" Type="http://schemas.openxmlformats.org/officeDocument/2006/relationships/customXml" Target="../ink/ink40.xml"/><Relationship Id="rId143" Type="http://schemas.openxmlformats.org/officeDocument/2006/relationships/image" Target="../media/image92.png"/><Relationship Id="rId350" Type="http://schemas.openxmlformats.org/officeDocument/2006/relationships/customXml" Target="../ink/ink176.xml"/><Relationship Id="rId588" Type="http://schemas.openxmlformats.org/officeDocument/2006/relationships/image" Target="../media/image314.png"/><Relationship Id="rId9" Type="http://schemas.openxmlformats.org/officeDocument/2006/relationships/image" Target="../media/image25.png"/><Relationship Id="rId210" Type="http://schemas.openxmlformats.org/officeDocument/2006/relationships/customXml" Target="../ink/ink106.xml"/><Relationship Id="rId448" Type="http://schemas.openxmlformats.org/officeDocument/2006/relationships/image" Target="../media/image244.png"/><Relationship Id="rId655" Type="http://schemas.openxmlformats.org/officeDocument/2006/relationships/customXml" Target="../ink/ink329.xml"/><Relationship Id="rId294" Type="http://schemas.openxmlformats.org/officeDocument/2006/relationships/customXml" Target="../ink/ink148.xml"/><Relationship Id="rId308" Type="http://schemas.openxmlformats.org/officeDocument/2006/relationships/customXml" Target="../ink/ink155.xml"/><Relationship Id="rId515" Type="http://schemas.openxmlformats.org/officeDocument/2006/relationships/customXml" Target="../ink/ink259.xml"/><Relationship Id="rId89" Type="http://schemas.openxmlformats.org/officeDocument/2006/relationships/image" Target="../media/image65.png"/><Relationship Id="rId154" Type="http://schemas.openxmlformats.org/officeDocument/2006/relationships/customXml" Target="../ink/ink78.xml"/><Relationship Id="rId361" Type="http://schemas.openxmlformats.org/officeDocument/2006/relationships/image" Target="../media/image201.png"/><Relationship Id="rId599" Type="http://schemas.openxmlformats.org/officeDocument/2006/relationships/customXml" Target="../ink/ink301.xml"/><Relationship Id="rId459" Type="http://schemas.openxmlformats.org/officeDocument/2006/relationships/customXml" Target="../ink/ink231.xml"/><Relationship Id="rId666" Type="http://schemas.openxmlformats.org/officeDocument/2006/relationships/image" Target="../media/image353.png"/><Relationship Id="rId16" Type="http://schemas.openxmlformats.org/officeDocument/2006/relationships/customXml" Target="../ink/ink9.xml"/><Relationship Id="rId221" Type="http://schemas.openxmlformats.org/officeDocument/2006/relationships/image" Target="../media/image131.png"/><Relationship Id="rId319" Type="http://schemas.openxmlformats.org/officeDocument/2006/relationships/image" Target="../media/image180.png"/><Relationship Id="rId526" Type="http://schemas.openxmlformats.org/officeDocument/2006/relationships/image" Target="../media/image283.png"/><Relationship Id="rId165" Type="http://schemas.openxmlformats.org/officeDocument/2006/relationships/image" Target="../media/image103.png"/><Relationship Id="rId372" Type="http://schemas.openxmlformats.org/officeDocument/2006/relationships/customXml" Target="../ink/ink187.xml"/><Relationship Id="rId677" Type="http://schemas.openxmlformats.org/officeDocument/2006/relationships/customXml" Target="../ink/ink340.xml"/><Relationship Id="rId232" Type="http://schemas.openxmlformats.org/officeDocument/2006/relationships/customXml" Target="../ink/ink117.xml"/><Relationship Id="rId27" Type="http://schemas.openxmlformats.org/officeDocument/2006/relationships/image" Target="../media/image34.png"/><Relationship Id="rId537" Type="http://schemas.openxmlformats.org/officeDocument/2006/relationships/customXml" Target="../ink/ink270.xml"/><Relationship Id="rId80" Type="http://schemas.openxmlformats.org/officeDocument/2006/relationships/customXml" Target="../ink/ink41.xml"/><Relationship Id="rId176" Type="http://schemas.openxmlformats.org/officeDocument/2006/relationships/customXml" Target="../ink/ink89.xml"/><Relationship Id="rId383" Type="http://schemas.openxmlformats.org/officeDocument/2006/relationships/customXml" Target="../ink/ink193.xml"/><Relationship Id="rId590" Type="http://schemas.openxmlformats.org/officeDocument/2006/relationships/image" Target="../media/image315.png"/><Relationship Id="rId604" Type="http://schemas.openxmlformats.org/officeDocument/2006/relationships/image" Target="../media/image322.png"/><Relationship Id="rId243" Type="http://schemas.openxmlformats.org/officeDocument/2006/relationships/image" Target="../media/image142.png"/><Relationship Id="rId450" Type="http://schemas.openxmlformats.org/officeDocument/2006/relationships/image" Target="../media/image245.png"/><Relationship Id="rId688" Type="http://schemas.openxmlformats.org/officeDocument/2006/relationships/image" Target="../media/image364.png"/><Relationship Id="rId38" Type="http://schemas.openxmlformats.org/officeDocument/2006/relationships/customXml" Target="../ink/ink20.xml"/><Relationship Id="rId103" Type="http://schemas.openxmlformats.org/officeDocument/2006/relationships/image" Target="../media/image72.png"/><Relationship Id="rId310" Type="http://schemas.openxmlformats.org/officeDocument/2006/relationships/customXml" Target="../ink/ink156.xml"/><Relationship Id="rId548" Type="http://schemas.openxmlformats.org/officeDocument/2006/relationships/image" Target="../media/image294.png"/><Relationship Id="rId91" Type="http://schemas.openxmlformats.org/officeDocument/2006/relationships/image" Target="../media/image66.png"/><Relationship Id="rId187" Type="http://schemas.openxmlformats.org/officeDocument/2006/relationships/image" Target="../media/image114.png"/><Relationship Id="rId394" Type="http://schemas.openxmlformats.org/officeDocument/2006/relationships/image" Target="../media/image217.png"/><Relationship Id="rId408" Type="http://schemas.openxmlformats.org/officeDocument/2006/relationships/image" Target="../media/image224.png"/><Relationship Id="rId615" Type="http://schemas.openxmlformats.org/officeDocument/2006/relationships/customXml" Target="../ink/ink309.xml"/><Relationship Id="rId254" Type="http://schemas.openxmlformats.org/officeDocument/2006/relationships/customXml" Target="../ink/ink128.xml"/><Relationship Id="rId49" Type="http://schemas.openxmlformats.org/officeDocument/2006/relationships/image" Target="../media/image45.png"/><Relationship Id="rId114" Type="http://schemas.openxmlformats.org/officeDocument/2006/relationships/customXml" Target="../ink/ink58.xml"/><Relationship Id="rId461" Type="http://schemas.openxmlformats.org/officeDocument/2006/relationships/customXml" Target="../ink/ink232.xml"/><Relationship Id="rId559" Type="http://schemas.openxmlformats.org/officeDocument/2006/relationships/customXml" Target="../ink/ink281.xml"/></Relationships>
</file>

<file path=ppt/slides/_rels/slide1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customXml" Target="../ink/ink349.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customXml" Target="../ink/ink350.xml"/></Relationships>
</file>

<file path=ppt/slides/_rels/slide1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35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image" Target="../media/image431.png"/><Relationship Id="rId299" Type="http://schemas.openxmlformats.org/officeDocument/2006/relationships/image" Target="../media/image522.png"/><Relationship Id="rId21" Type="http://schemas.openxmlformats.org/officeDocument/2006/relationships/image" Target="../media/image384.png"/><Relationship Id="rId63" Type="http://schemas.openxmlformats.org/officeDocument/2006/relationships/image" Target="../media/image405.png"/><Relationship Id="rId159" Type="http://schemas.openxmlformats.org/officeDocument/2006/relationships/image" Target="../media/image452.png"/><Relationship Id="rId324" Type="http://schemas.openxmlformats.org/officeDocument/2006/relationships/customXml" Target="../ink/ink513.xml"/><Relationship Id="rId366" Type="http://schemas.openxmlformats.org/officeDocument/2006/relationships/customXml" Target="../ink/ink534.xml"/><Relationship Id="rId170" Type="http://schemas.openxmlformats.org/officeDocument/2006/relationships/customXml" Target="../ink/ink436.xml"/><Relationship Id="rId226" Type="http://schemas.openxmlformats.org/officeDocument/2006/relationships/customXml" Target="../ink/ink464.xml"/><Relationship Id="rId433" Type="http://schemas.openxmlformats.org/officeDocument/2006/relationships/image" Target="../media/image589.png"/><Relationship Id="rId268" Type="http://schemas.openxmlformats.org/officeDocument/2006/relationships/customXml" Target="../ink/ink485.xml"/><Relationship Id="rId32" Type="http://schemas.openxmlformats.org/officeDocument/2006/relationships/customXml" Target="../ink/ink367.xml"/><Relationship Id="rId74" Type="http://schemas.openxmlformats.org/officeDocument/2006/relationships/customXml" Target="../ink/ink388.xml"/><Relationship Id="rId128" Type="http://schemas.openxmlformats.org/officeDocument/2006/relationships/customXml" Target="../ink/ink415.xml"/><Relationship Id="rId335" Type="http://schemas.openxmlformats.org/officeDocument/2006/relationships/image" Target="../media/image540.png"/><Relationship Id="rId377" Type="http://schemas.openxmlformats.org/officeDocument/2006/relationships/image" Target="../media/image561.png"/><Relationship Id="rId5" Type="http://schemas.openxmlformats.org/officeDocument/2006/relationships/image" Target="../media/image376.png"/><Relationship Id="rId181" Type="http://schemas.openxmlformats.org/officeDocument/2006/relationships/image" Target="../media/image463.png"/><Relationship Id="rId237" Type="http://schemas.openxmlformats.org/officeDocument/2006/relationships/image" Target="../media/image491.png"/><Relationship Id="rId402" Type="http://schemas.openxmlformats.org/officeDocument/2006/relationships/customXml" Target="../ink/ink552.xml"/><Relationship Id="rId279" Type="http://schemas.openxmlformats.org/officeDocument/2006/relationships/image" Target="../media/image512.png"/><Relationship Id="rId444" Type="http://schemas.openxmlformats.org/officeDocument/2006/relationships/customXml" Target="../ink/ink573.xml"/><Relationship Id="rId43" Type="http://schemas.openxmlformats.org/officeDocument/2006/relationships/image" Target="../media/image395.png"/><Relationship Id="rId139" Type="http://schemas.openxmlformats.org/officeDocument/2006/relationships/image" Target="../media/image442.png"/><Relationship Id="rId290" Type="http://schemas.openxmlformats.org/officeDocument/2006/relationships/customXml" Target="../ink/ink496.xml"/><Relationship Id="rId304" Type="http://schemas.openxmlformats.org/officeDocument/2006/relationships/customXml" Target="../ink/ink503.xml"/><Relationship Id="rId346" Type="http://schemas.openxmlformats.org/officeDocument/2006/relationships/customXml" Target="../ink/ink524.xml"/><Relationship Id="rId388" Type="http://schemas.openxmlformats.org/officeDocument/2006/relationships/customXml" Target="../ink/ink545.xml"/><Relationship Id="rId85" Type="http://schemas.openxmlformats.org/officeDocument/2006/relationships/image" Target="../media/image416.png"/><Relationship Id="rId150" Type="http://schemas.openxmlformats.org/officeDocument/2006/relationships/customXml" Target="../ink/ink426.xml"/><Relationship Id="rId192" Type="http://schemas.openxmlformats.org/officeDocument/2006/relationships/customXml" Target="../ink/ink447.xml"/><Relationship Id="rId206" Type="http://schemas.openxmlformats.org/officeDocument/2006/relationships/customXml" Target="../ink/ink454.xml"/><Relationship Id="rId413" Type="http://schemas.openxmlformats.org/officeDocument/2006/relationships/image" Target="../media/image579.png"/><Relationship Id="rId248" Type="http://schemas.openxmlformats.org/officeDocument/2006/relationships/customXml" Target="../ink/ink475.xml"/><Relationship Id="rId455" Type="http://schemas.openxmlformats.org/officeDocument/2006/relationships/image" Target="../media/image600.png"/><Relationship Id="rId12" Type="http://schemas.openxmlformats.org/officeDocument/2006/relationships/customXml" Target="../ink/ink357.xml"/><Relationship Id="rId108" Type="http://schemas.openxmlformats.org/officeDocument/2006/relationships/customXml" Target="../ink/ink405.xml"/><Relationship Id="rId315" Type="http://schemas.openxmlformats.org/officeDocument/2006/relationships/image" Target="../media/image530.png"/><Relationship Id="rId357" Type="http://schemas.openxmlformats.org/officeDocument/2006/relationships/image" Target="../media/image551.png"/><Relationship Id="rId54" Type="http://schemas.openxmlformats.org/officeDocument/2006/relationships/customXml" Target="../ink/ink378.xml"/><Relationship Id="rId96" Type="http://schemas.openxmlformats.org/officeDocument/2006/relationships/customXml" Target="../ink/ink399.xml"/><Relationship Id="rId161" Type="http://schemas.openxmlformats.org/officeDocument/2006/relationships/image" Target="../media/image453.png"/><Relationship Id="rId217" Type="http://schemas.openxmlformats.org/officeDocument/2006/relationships/image" Target="../media/image481.png"/><Relationship Id="rId399" Type="http://schemas.openxmlformats.org/officeDocument/2006/relationships/image" Target="../media/image572.png"/><Relationship Id="rId259" Type="http://schemas.openxmlformats.org/officeDocument/2006/relationships/image" Target="../media/image502.png"/><Relationship Id="rId424" Type="http://schemas.openxmlformats.org/officeDocument/2006/relationships/customXml" Target="../ink/ink563.xml"/><Relationship Id="rId23" Type="http://schemas.openxmlformats.org/officeDocument/2006/relationships/image" Target="../media/image385.png"/><Relationship Id="rId119" Type="http://schemas.openxmlformats.org/officeDocument/2006/relationships/image" Target="../media/image432.png"/><Relationship Id="rId270" Type="http://schemas.openxmlformats.org/officeDocument/2006/relationships/customXml" Target="../ink/ink486.xml"/><Relationship Id="rId326" Type="http://schemas.openxmlformats.org/officeDocument/2006/relationships/customXml" Target="../ink/ink514.xml"/><Relationship Id="rId65" Type="http://schemas.openxmlformats.org/officeDocument/2006/relationships/image" Target="../media/image406.png"/><Relationship Id="rId130" Type="http://schemas.openxmlformats.org/officeDocument/2006/relationships/customXml" Target="../ink/ink416.xml"/><Relationship Id="rId368" Type="http://schemas.openxmlformats.org/officeDocument/2006/relationships/customXml" Target="../ink/ink535.xml"/><Relationship Id="rId172" Type="http://schemas.openxmlformats.org/officeDocument/2006/relationships/customXml" Target="../ink/ink437.xml"/><Relationship Id="rId228" Type="http://schemas.openxmlformats.org/officeDocument/2006/relationships/customXml" Target="../ink/ink465.xml"/><Relationship Id="rId435" Type="http://schemas.openxmlformats.org/officeDocument/2006/relationships/image" Target="../media/image590.png"/><Relationship Id="rId281" Type="http://schemas.openxmlformats.org/officeDocument/2006/relationships/image" Target="../media/image513.png"/><Relationship Id="rId337" Type="http://schemas.openxmlformats.org/officeDocument/2006/relationships/image" Target="../media/image541.png"/><Relationship Id="rId34" Type="http://schemas.openxmlformats.org/officeDocument/2006/relationships/customXml" Target="../ink/ink368.xml"/><Relationship Id="rId76" Type="http://schemas.openxmlformats.org/officeDocument/2006/relationships/customXml" Target="../ink/ink389.xml"/><Relationship Id="rId141" Type="http://schemas.openxmlformats.org/officeDocument/2006/relationships/image" Target="../media/image443.png"/><Relationship Id="rId379" Type="http://schemas.openxmlformats.org/officeDocument/2006/relationships/image" Target="../media/image562.png"/><Relationship Id="rId7" Type="http://schemas.openxmlformats.org/officeDocument/2006/relationships/image" Target="../media/image377.png"/><Relationship Id="rId183" Type="http://schemas.openxmlformats.org/officeDocument/2006/relationships/image" Target="../media/image464.png"/><Relationship Id="rId239" Type="http://schemas.openxmlformats.org/officeDocument/2006/relationships/image" Target="../media/image492.png"/><Relationship Id="rId390" Type="http://schemas.openxmlformats.org/officeDocument/2006/relationships/customXml" Target="../ink/ink546.xml"/><Relationship Id="rId404" Type="http://schemas.openxmlformats.org/officeDocument/2006/relationships/customXml" Target="../ink/ink553.xml"/><Relationship Id="rId446" Type="http://schemas.openxmlformats.org/officeDocument/2006/relationships/customXml" Target="../ink/ink574.xml"/><Relationship Id="rId250" Type="http://schemas.openxmlformats.org/officeDocument/2006/relationships/customXml" Target="../ink/ink476.xml"/><Relationship Id="rId292" Type="http://schemas.openxmlformats.org/officeDocument/2006/relationships/customXml" Target="../ink/ink497.xml"/><Relationship Id="rId306" Type="http://schemas.openxmlformats.org/officeDocument/2006/relationships/customXml" Target="../ink/ink504.xml"/><Relationship Id="rId45" Type="http://schemas.openxmlformats.org/officeDocument/2006/relationships/image" Target="../media/image396.png"/><Relationship Id="rId87" Type="http://schemas.openxmlformats.org/officeDocument/2006/relationships/image" Target="../media/image417.png"/><Relationship Id="rId110" Type="http://schemas.openxmlformats.org/officeDocument/2006/relationships/customXml" Target="../ink/ink406.xml"/><Relationship Id="rId348" Type="http://schemas.openxmlformats.org/officeDocument/2006/relationships/customXml" Target="../ink/ink525.xml"/><Relationship Id="rId152" Type="http://schemas.openxmlformats.org/officeDocument/2006/relationships/customXml" Target="../ink/ink427.xml"/><Relationship Id="rId194" Type="http://schemas.openxmlformats.org/officeDocument/2006/relationships/customXml" Target="../ink/ink448.xml"/><Relationship Id="rId208" Type="http://schemas.openxmlformats.org/officeDocument/2006/relationships/customXml" Target="../ink/ink455.xml"/><Relationship Id="rId415" Type="http://schemas.openxmlformats.org/officeDocument/2006/relationships/image" Target="../media/image580.png"/><Relationship Id="rId457" Type="http://schemas.openxmlformats.org/officeDocument/2006/relationships/image" Target="../media/image601.png"/><Relationship Id="rId261" Type="http://schemas.openxmlformats.org/officeDocument/2006/relationships/image" Target="../media/image503.png"/><Relationship Id="rId14" Type="http://schemas.openxmlformats.org/officeDocument/2006/relationships/customXml" Target="../ink/ink358.xml"/><Relationship Id="rId56" Type="http://schemas.openxmlformats.org/officeDocument/2006/relationships/customXml" Target="../ink/ink379.xml"/><Relationship Id="rId317" Type="http://schemas.openxmlformats.org/officeDocument/2006/relationships/image" Target="../media/image531.png"/><Relationship Id="rId359" Type="http://schemas.openxmlformats.org/officeDocument/2006/relationships/image" Target="../media/image552.png"/><Relationship Id="rId98" Type="http://schemas.openxmlformats.org/officeDocument/2006/relationships/customXml" Target="../ink/ink400.xml"/><Relationship Id="rId121" Type="http://schemas.openxmlformats.org/officeDocument/2006/relationships/image" Target="../media/image433.png"/><Relationship Id="rId163" Type="http://schemas.openxmlformats.org/officeDocument/2006/relationships/image" Target="../media/image454.png"/><Relationship Id="rId219" Type="http://schemas.openxmlformats.org/officeDocument/2006/relationships/image" Target="../media/image482.png"/><Relationship Id="rId370" Type="http://schemas.openxmlformats.org/officeDocument/2006/relationships/customXml" Target="../ink/ink536.xml"/><Relationship Id="rId426" Type="http://schemas.openxmlformats.org/officeDocument/2006/relationships/customXml" Target="../ink/ink564.xml"/><Relationship Id="rId230" Type="http://schemas.openxmlformats.org/officeDocument/2006/relationships/customXml" Target="../ink/ink466.xml"/><Relationship Id="rId25" Type="http://schemas.openxmlformats.org/officeDocument/2006/relationships/image" Target="../media/image386.png"/><Relationship Id="rId67" Type="http://schemas.openxmlformats.org/officeDocument/2006/relationships/image" Target="../media/image407.png"/><Relationship Id="rId272" Type="http://schemas.openxmlformats.org/officeDocument/2006/relationships/customXml" Target="../ink/ink487.xml"/><Relationship Id="rId328" Type="http://schemas.openxmlformats.org/officeDocument/2006/relationships/customXml" Target="../ink/ink515.xml"/><Relationship Id="rId132" Type="http://schemas.openxmlformats.org/officeDocument/2006/relationships/customXml" Target="../ink/ink417.xml"/><Relationship Id="rId174" Type="http://schemas.openxmlformats.org/officeDocument/2006/relationships/customXml" Target="../ink/ink438.xml"/><Relationship Id="rId381" Type="http://schemas.openxmlformats.org/officeDocument/2006/relationships/image" Target="../media/image563.png"/><Relationship Id="rId241" Type="http://schemas.openxmlformats.org/officeDocument/2006/relationships/image" Target="../media/image493.png"/><Relationship Id="rId437" Type="http://schemas.openxmlformats.org/officeDocument/2006/relationships/image" Target="../media/image591.png"/><Relationship Id="rId36" Type="http://schemas.openxmlformats.org/officeDocument/2006/relationships/customXml" Target="../ink/ink369.xml"/><Relationship Id="rId283" Type="http://schemas.openxmlformats.org/officeDocument/2006/relationships/image" Target="../media/image514.png"/><Relationship Id="rId339" Type="http://schemas.openxmlformats.org/officeDocument/2006/relationships/image" Target="../media/image542.png"/><Relationship Id="rId78" Type="http://schemas.openxmlformats.org/officeDocument/2006/relationships/customXml" Target="../ink/ink390.xml"/><Relationship Id="rId101" Type="http://schemas.openxmlformats.org/officeDocument/2006/relationships/image" Target="../media/image423.png"/><Relationship Id="rId143" Type="http://schemas.openxmlformats.org/officeDocument/2006/relationships/image" Target="../media/image444.png"/><Relationship Id="rId185" Type="http://schemas.openxmlformats.org/officeDocument/2006/relationships/image" Target="../media/image465.png"/><Relationship Id="rId350" Type="http://schemas.openxmlformats.org/officeDocument/2006/relationships/customXml" Target="../ink/ink526.xml"/><Relationship Id="rId406" Type="http://schemas.openxmlformats.org/officeDocument/2006/relationships/customXml" Target="../ink/ink554.xml"/><Relationship Id="rId9" Type="http://schemas.openxmlformats.org/officeDocument/2006/relationships/image" Target="../media/image378.png"/><Relationship Id="rId210" Type="http://schemas.openxmlformats.org/officeDocument/2006/relationships/customXml" Target="../ink/ink456.xml"/><Relationship Id="rId392" Type="http://schemas.openxmlformats.org/officeDocument/2006/relationships/customXml" Target="../ink/ink547.xml"/><Relationship Id="rId448" Type="http://schemas.openxmlformats.org/officeDocument/2006/relationships/customXml" Target="../ink/ink575.xml"/><Relationship Id="rId252" Type="http://schemas.openxmlformats.org/officeDocument/2006/relationships/customXml" Target="../ink/ink477.xml"/><Relationship Id="rId294" Type="http://schemas.openxmlformats.org/officeDocument/2006/relationships/customXml" Target="../ink/ink498.xml"/><Relationship Id="rId308" Type="http://schemas.openxmlformats.org/officeDocument/2006/relationships/customXml" Target="../ink/ink505.xml"/><Relationship Id="rId47" Type="http://schemas.openxmlformats.org/officeDocument/2006/relationships/image" Target="../media/image397.png"/><Relationship Id="rId89" Type="http://schemas.openxmlformats.org/officeDocument/2006/relationships/image" Target="../media/image22.png"/><Relationship Id="rId112" Type="http://schemas.openxmlformats.org/officeDocument/2006/relationships/customXml" Target="../ink/ink407.xml"/><Relationship Id="rId154" Type="http://schemas.openxmlformats.org/officeDocument/2006/relationships/customXml" Target="../ink/ink428.xml"/><Relationship Id="rId361" Type="http://schemas.openxmlformats.org/officeDocument/2006/relationships/image" Target="../media/image553.png"/><Relationship Id="rId196" Type="http://schemas.openxmlformats.org/officeDocument/2006/relationships/customXml" Target="../ink/ink449.xml"/><Relationship Id="rId417" Type="http://schemas.openxmlformats.org/officeDocument/2006/relationships/image" Target="../media/image581.png"/><Relationship Id="rId459" Type="http://schemas.openxmlformats.org/officeDocument/2006/relationships/image" Target="../media/image602.png"/><Relationship Id="rId16" Type="http://schemas.openxmlformats.org/officeDocument/2006/relationships/customXml" Target="../ink/ink359.xml"/><Relationship Id="rId221" Type="http://schemas.openxmlformats.org/officeDocument/2006/relationships/image" Target="../media/image483.png"/><Relationship Id="rId263" Type="http://schemas.openxmlformats.org/officeDocument/2006/relationships/image" Target="../media/image504.png"/><Relationship Id="rId319" Type="http://schemas.openxmlformats.org/officeDocument/2006/relationships/image" Target="../media/image532.png"/><Relationship Id="rId58" Type="http://schemas.openxmlformats.org/officeDocument/2006/relationships/customXml" Target="../ink/ink380.xml"/><Relationship Id="rId123" Type="http://schemas.openxmlformats.org/officeDocument/2006/relationships/image" Target="../media/image434.png"/><Relationship Id="rId330" Type="http://schemas.openxmlformats.org/officeDocument/2006/relationships/customXml" Target="../ink/ink516.xml"/><Relationship Id="rId165" Type="http://schemas.openxmlformats.org/officeDocument/2006/relationships/image" Target="../media/image455.png"/><Relationship Id="rId372" Type="http://schemas.openxmlformats.org/officeDocument/2006/relationships/customXml" Target="../ink/ink537.xml"/><Relationship Id="rId428" Type="http://schemas.openxmlformats.org/officeDocument/2006/relationships/customXml" Target="../ink/ink565.xml"/><Relationship Id="rId232" Type="http://schemas.openxmlformats.org/officeDocument/2006/relationships/customXml" Target="../ink/ink467.xml"/><Relationship Id="rId274" Type="http://schemas.openxmlformats.org/officeDocument/2006/relationships/customXml" Target="../ink/ink488.xml"/><Relationship Id="rId27" Type="http://schemas.openxmlformats.org/officeDocument/2006/relationships/image" Target="../media/image387.png"/><Relationship Id="rId69" Type="http://schemas.openxmlformats.org/officeDocument/2006/relationships/image" Target="../media/image408.png"/><Relationship Id="rId134" Type="http://schemas.openxmlformats.org/officeDocument/2006/relationships/customXml" Target="../ink/ink418.xml"/><Relationship Id="rId80" Type="http://schemas.openxmlformats.org/officeDocument/2006/relationships/customXml" Target="../ink/ink391.xml"/><Relationship Id="rId176" Type="http://schemas.openxmlformats.org/officeDocument/2006/relationships/customXml" Target="../ink/ink439.xml"/><Relationship Id="rId341" Type="http://schemas.openxmlformats.org/officeDocument/2006/relationships/image" Target="../media/image543.png"/><Relationship Id="rId383" Type="http://schemas.openxmlformats.org/officeDocument/2006/relationships/image" Target="../media/image564.png"/><Relationship Id="rId439" Type="http://schemas.openxmlformats.org/officeDocument/2006/relationships/image" Target="../media/image592.png"/><Relationship Id="rId201" Type="http://schemas.openxmlformats.org/officeDocument/2006/relationships/image" Target="../media/image473.png"/><Relationship Id="rId243" Type="http://schemas.openxmlformats.org/officeDocument/2006/relationships/image" Target="../media/image494.png"/><Relationship Id="rId285" Type="http://schemas.openxmlformats.org/officeDocument/2006/relationships/image" Target="../media/image515.png"/><Relationship Id="rId450" Type="http://schemas.openxmlformats.org/officeDocument/2006/relationships/customXml" Target="../ink/ink576.xml"/><Relationship Id="rId38" Type="http://schemas.openxmlformats.org/officeDocument/2006/relationships/customXml" Target="../ink/ink370.xml"/><Relationship Id="rId103" Type="http://schemas.openxmlformats.org/officeDocument/2006/relationships/image" Target="../media/image424.png"/><Relationship Id="rId310" Type="http://schemas.openxmlformats.org/officeDocument/2006/relationships/customXml" Target="../ink/ink506.xml"/><Relationship Id="rId91" Type="http://schemas.openxmlformats.org/officeDocument/2006/relationships/image" Target="../media/image418.png"/><Relationship Id="rId145" Type="http://schemas.openxmlformats.org/officeDocument/2006/relationships/image" Target="../media/image445.png"/><Relationship Id="rId187" Type="http://schemas.openxmlformats.org/officeDocument/2006/relationships/image" Target="../media/image466.png"/><Relationship Id="rId352" Type="http://schemas.openxmlformats.org/officeDocument/2006/relationships/customXml" Target="../ink/ink527.xml"/><Relationship Id="rId394" Type="http://schemas.openxmlformats.org/officeDocument/2006/relationships/customXml" Target="../ink/ink548.xml"/><Relationship Id="rId408" Type="http://schemas.openxmlformats.org/officeDocument/2006/relationships/customXml" Target="../ink/ink555.xml"/><Relationship Id="rId212" Type="http://schemas.openxmlformats.org/officeDocument/2006/relationships/customXml" Target="../ink/ink457.xml"/><Relationship Id="rId254" Type="http://schemas.openxmlformats.org/officeDocument/2006/relationships/customXml" Target="../ink/ink478.xml"/><Relationship Id="rId49" Type="http://schemas.openxmlformats.org/officeDocument/2006/relationships/image" Target="../media/image398.png"/><Relationship Id="rId114" Type="http://schemas.openxmlformats.org/officeDocument/2006/relationships/customXml" Target="../ink/ink408.xml"/><Relationship Id="rId296" Type="http://schemas.openxmlformats.org/officeDocument/2006/relationships/customXml" Target="../ink/ink499.xml"/><Relationship Id="rId461" Type="http://schemas.openxmlformats.org/officeDocument/2006/relationships/image" Target="../media/image603.png"/><Relationship Id="rId60" Type="http://schemas.openxmlformats.org/officeDocument/2006/relationships/customXml" Target="../ink/ink381.xml"/><Relationship Id="rId156" Type="http://schemas.openxmlformats.org/officeDocument/2006/relationships/customXml" Target="../ink/ink429.xml"/><Relationship Id="rId198" Type="http://schemas.openxmlformats.org/officeDocument/2006/relationships/customXml" Target="../ink/ink450.xml"/><Relationship Id="rId321" Type="http://schemas.openxmlformats.org/officeDocument/2006/relationships/image" Target="../media/image533.png"/><Relationship Id="rId363" Type="http://schemas.openxmlformats.org/officeDocument/2006/relationships/image" Target="../media/image554.png"/><Relationship Id="rId419" Type="http://schemas.openxmlformats.org/officeDocument/2006/relationships/image" Target="../media/image582.png"/><Relationship Id="rId223" Type="http://schemas.openxmlformats.org/officeDocument/2006/relationships/image" Target="../media/image484.png"/><Relationship Id="rId430" Type="http://schemas.openxmlformats.org/officeDocument/2006/relationships/customXml" Target="../ink/ink566.xml"/><Relationship Id="rId18" Type="http://schemas.openxmlformats.org/officeDocument/2006/relationships/customXml" Target="../ink/ink360.xml"/><Relationship Id="rId265" Type="http://schemas.openxmlformats.org/officeDocument/2006/relationships/image" Target="../media/image505.png"/><Relationship Id="rId125" Type="http://schemas.openxmlformats.org/officeDocument/2006/relationships/image" Target="../media/image435.png"/><Relationship Id="rId167" Type="http://schemas.openxmlformats.org/officeDocument/2006/relationships/image" Target="../media/image456.png"/><Relationship Id="rId332" Type="http://schemas.openxmlformats.org/officeDocument/2006/relationships/customXml" Target="../ink/ink517.xml"/><Relationship Id="rId374" Type="http://schemas.openxmlformats.org/officeDocument/2006/relationships/customXml" Target="../ink/ink538.xml"/><Relationship Id="rId71" Type="http://schemas.openxmlformats.org/officeDocument/2006/relationships/image" Target="../media/image409.png"/><Relationship Id="rId234" Type="http://schemas.openxmlformats.org/officeDocument/2006/relationships/customXml" Target="../ink/ink468.xml"/><Relationship Id="rId2" Type="http://schemas.openxmlformats.org/officeDocument/2006/relationships/customXml" Target="../ink/ink352.xml"/><Relationship Id="rId29" Type="http://schemas.openxmlformats.org/officeDocument/2006/relationships/image" Target="../media/image388.png"/><Relationship Id="rId276" Type="http://schemas.openxmlformats.org/officeDocument/2006/relationships/customXml" Target="../ink/ink489.xml"/><Relationship Id="rId441" Type="http://schemas.openxmlformats.org/officeDocument/2006/relationships/image" Target="../media/image593.png"/><Relationship Id="rId40" Type="http://schemas.openxmlformats.org/officeDocument/2006/relationships/customXml" Target="../ink/ink371.xml"/><Relationship Id="rId115" Type="http://schemas.openxmlformats.org/officeDocument/2006/relationships/image" Target="../media/image430.png"/><Relationship Id="rId136" Type="http://schemas.openxmlformats.org/officeDocument/2006/relationships/customXml" Target="../ink/ink419.xml"/><Relationship Id="rId157" Type="http://schemas.openxmlformats.org/officeDocument/2006/relationships/image" Target="../media/image451.png"/><Relationship Id="rId178" Type="http://schemas.openxmlformats.org/officeDocument/2006/relationships/customXml" Target="../ink/ink440.xml"/><Relationship Id="rId301" Type="http://schemas.openxmlformats.org/officeDocument/2006/relationships/image" Target="../media/image523.png"/><Relationship Id="rId322" Type="http://schemas.openxmlformats.org/officeDocument/2006/relationships/customXml" Target="../ink/ink512.xml"/><Relationship Id="rId343" Type="http://schemas.openxmlformats.org/officeDocument/2006/relationships/image" Target="../media/image544.png"/><Relationship Id="rId364" Type="http://schemas.openxmlformats.org/officeDocument/2006/relationships/customXml" Target="../ink/ink533.xml"/><Relationship Id="rId61" Type="http://schemas.openxmlformats.org/officeDocument/2006/relationships/image" Target="../media/image404.png"/><Relationship Id="rId82" Type="http://schemas.openxmlformats.org/officeDocument/2006/relationships/customXml" Target="../ink/ink392.xml"/><Relationship Id="rId199" Type="http://schemas.openxmlformats.org/officeDocument/2006/relationships/image" Target="../media/image472.png"/><Relationship Id="rId203" Type="http://schemas.openxmlformats.org/officeDocument/2006/relationships/image" Target="../media/image474.png"/><Relationship Id="rId385" Type="http://schemas.openxmlformats.org/officeDocument/2006/relationships/image" Target="../media/image565.png"/><Relationship Id="rId19" Type="http://schemas.openxmlformats.org/officeDocument/2006/relationships/image" Target="../media/image383.png"/><Relationship Id="rId224" Type="http://schemas.openxmlformats.org/officeDocument/2006/relationships/customXml" Target="../ink/ink463.xml"/><Relationship Id="rId245" Type="http://schemas.openxmlformats.org/officeDocument/2006/relationships/image" Target="../media/image495.png"/><Relationship Id="rId266" Type="http://schemas.openxmlformats.org/officeDocument/2006/relationships/customXml" Target="../ink/ink484.xml"/><Relationship Id="rId287" Type="http://schemas.openxmlformats.org/officeDocument/2006/relationships/image" Target="../media/image516.png"/><Relationship Id="rId410" Type="http://schemas.openxmlformats.org/officeDocument/2006/relationships/customXml" Target="../ink/ink556.xml"/><Relationship Id="rId431" Type="http://schemas.openxmlformats.org/officeDocument/2006/relationships/image" Target="../media/image588.png"/><Relationship Id="rId452" Type="http://schemas.openxmlformats.org/officeDocument/2006/relationships/customXml" Target="../ink/ink577.xml"/><Relationship Id="rId30" Type="http://schemas.openxmlformats.org/officeDocument/2006/relationships/customXml" Target="../ink/ink366.xml"/><Relationship Id="rId105" Type="http://schemas.openxmlformats.org/officeDocument/2006/relationships/image" Target="../media/image425.png"/><Relationship Id="rId126" Type="http://schemas.openxmlformats.org/officeDocument/2006/relationships/customXml" Target="../ink/ink414.xml"/><Relationship Id="rId147" Type="http://schemas.openxmlformats.org/officeDocument/2006/relationships/image" Target="../media/image446.png"/><Relationship Id="rId168" Type="http://schemas.openxmlformats.org/officeDocument/2006/relationships/customXml" Target="../ink/ink435.xml"/><Relationship Id="rId312" Type="http://schemas.openxmlformats.org/officeDocument/2006/relationships/customXml" Target="../ink/ink507.xml"/><Relationship Id="rId333" Type="http://schemas.openxmlformats.org/officeDocument/2006/relationships/image" Target="../media/image539.png"/><Relationship Id="rId354" Type="http://schemas.openxmlformats.org/officeDocument/2006/relationships/customXml" Target="../ink/ink528.xml"/><Relationship Id="rId51" Type="http://schemas.openxmlformats.org/officeDocument/2006/relationships/image" Target="../media/image399.png"/><Relationship Id="rId72" Type="http://schemas.openxmlformats.org/officeDocument/2006/relationships/customXml" Target="../ink/ink387.xml"/><Relationship Id="rId93" Type="http://schemas.openxmlformats.org/officeDocument/2006/relationships/image" Target="../media/image419.png"/><Relationship Id="rId189" Type="http://schemas.openxmlformats.org/officeDocument/2006/relationships/image" Target="../media/image467.png"/><Relationship Id="rId375" Type="http://schemas.openxmlformats.org/officeDocument/2006/relationships/image" Target="../media/image560.png"/><Relationship Id="rId396" Type="http://schemas.openxmlformats.org/officeDocument/2006/relationships/customXml" Target="../ink/ink549.xml"/><Relationship Id="rId3" Type="http://schemas.openxmlformats.org/officeDocument/2006/relationships/image" Target="../media/image375.png"/><Relationship Id="rId214" Type="http://schemas.openxmlformats.org/officeDocument/2006/relationships/customXml" Target="../ink/ink458.xml"/><Relationship Id="rId235" Type="http://schemas.openxmlformats.org/officeDocument/2006/relationships/image" Target="../media/image490.png"/><Relationship Id="rId256" Type="http://schemas.openxmlformats.org/officeDocument/2006/relationships/customXml" Target="../ink/ink479.xml"/><Relationship Id="rId277" Type="http://schemas.openxmlformats.org/officeDocument/2006/relationships/image" Target="../media/image511.png"/><Relationship Id="rId298" Type="http://schemas.openxmlformats.org/officeDocument/2006/relationships/customXml" Target="../ink/ink500.xml"/><Relationship Id="rId400" Type="http://schemas.openxmlformats.org/officeDocument/2006/relationships/customXml" Target="../ink/ink551.xml"/><Relationship Id="rId421" Type="http://schemas.openxmlformats.org/officeDocument/2006/relationships/image" Target="../media/image583.png"/><Relationship Id="rId442" Type="http://schemas.openxmlformats.org/officeDocument/2006/relationships/customXml" Target="../ink/ink572.xml"/><Relationship Id="rId116" Type="http://schemas.openxmlformats.org/officeDocument/2006/relationships/customXml" Target="../ink/ink409.xml"/><Relationship Id="rId137" Type="http://schemas.openxmlformats.org/officeDocument/2006/relationships/image" Target="../media/image441.png"/><Relationship Id="rId158" Type="http://schemas.openxmlformats.org/officeDocument/2006/relationships/customXml" Target="../ink/ink430.xml"/><Relationship Id="rId302" Type="http://schemas.openxmlformats.org/officeDocument/2006/relationships/customXml" Target="../ink/ink502.xml"/><Relationship Id="rId323" Type="http://schemas.openxmlformats.org/officeDocument/2006/relationships/image" Target="../media/image534.png"/><Relationship Id="rId344" Type="http://schemas.openxmlformats.org/officeDocument/2006/relationships/customXml" Target="../ink/ink523.xml"/><Relationship Id="rId20" Type="http://schemas.openxmlformats.org/officeDocument/2006/relationships/customXml" Target="../ink/ink361.xml"/><Relationship Id="rId41" Type="http://schemas.openxmlformats.org/officeDocument/2006/relationships/image" Target="../media/image394.png"/><Relationship Id="rId62" Type="http://schemas.openxmlformats.org/officeDocument/2006/relationships/customXml" Target="../ink/ink382.xml"/><Relationship Id="rId83" Type="http://schemas.openxmlformats.org/officeDocument/2006/relationships/image" Target="../media/image415.png"/><Relationship Id="rId179" Type="http://schemas.openxmlformats.org/officeDocument/2006/relationships/image" Target="../media/image462.png"/><Relationship Id="rId365" Type="http://schemas.openxmlformats.org/officeDocument/2006/relationships/image" Target="../media/image555.png"/><Relationship Id="rId386" Type="http://schemas.openxmlformats.org/officeDocument/2006/relationships/customXml" Target="../ink/ink544.xml"/><Relationship Id="rId190" Type="http://schemas.openxmlformats.org/officeDocument/2006/relationships/customXml" Target="../ink/ink446.xml"/><Relationship Id="rId204" Type="http://schemas.openxmlformats.org/officeDocument/2006/relationships/customXml" Target="../ink/ink453.xml"/><Relationship Id="rId225" Type="http://schemas.openxmlformats.org/officeDocument/2006/relationships/image" Target="../media/image485.png"/><Relationship Id="rId246" Type="http://schemas.openxmlformats.org/officeDocument/2006/relationships/customXml" Target="../ink/ink474.xml"/><Relationship Id="rId267" Type="http://schemas.openxmlformats.org/officeDocument/2006/relationships/image" Target="../media/image506.png"/><Relationship Id="rId288" Type="http://schemas.openxmlformats.org/officeDocument/2006/relationships/customXml" Target="../ink/ink495.xml"/><Relationship Id="rId411" Type="http://schemas.openxmlformats.org/officeDocument/2006/relationships/image" Target="../media/image578.png"/><Relationship Id="rId432" Type="http://schemas.openxmlformats.org/officeDocument/2006/relationships/customXml" Target="../ink/ink567.xml"/><Relationship Id="rId453" Type="http://schemas.openxmlformats.org/officeDocument/2006/relationships/image" Target="../media/image599.png"/><Relationship Id="rId106" Type="http://schemas.openxmlformats.org/officeDocument/2006/relationships/customXml" Target="../ink/ink404.xml"/><Relationship Id="rId127" Type="http://schemas.openxmlformats.org/officeDocument/2006/relationships/image" Target="../media/image436.png"/><Relationship Id="rId313" Type="http://schemas.openxmlformats.org/officeDocument/2006/relationships/image" Target="../media/image529.png"/><Relationship Id="rId10" Type="http://schemas.openxmlformats.org/officeDocument/2006/relationships/customXml" Target="../ink/ink356.xml"/><Relationship Id="rId31" Type="http://schemas.openxmlformats.org/officeDocument/2006/relationships/image" Target="../media/image389.png"/><Relationship Id="rId52" Type="http://schemas.openxmlformats.org/officeDocument/2006/relationships/customXml" Target="../ink/ink377.xml"/><Relationship Id="rId73" Type="http://schemas.openxmlformats.org/officeDocument/2006/relationships/image" Target="../media/image410.png"/><Relationship Id="rId94" Type="http://schemas.openxmlformats.org/officeDocument/2006/relationships/customXml" Target="../ink/ink398.xml"/><Relationship Id="rId148" Type="http://schemas.openxmlformats.org/officeDocument/2006/relationships/customXml" Target="../ink/ink425.xml"/><Relationship Id="rId169" Type="http://schemas.openxmlformats.org/officeDocument/2006/relationships/image" Target="../media/image457.png"/><Relationship Id="rId334" Type="http://schemas.openxmlformats.org/officeDocument/2006/relationships/customXml" Target="../ink/ink518.xml"/><Relationship Id="rId355" Type="http://schemas.openxmlformats.org/officeDocument/2006/relationships/image" Target="../media/image550.png"/><Relationship Id="rId376" Type="http://schemas.openxmlformats.org/officeDocument/2006/relationships/customXml" Target="../ink/ink539.xml"/><Relationship Id="rId397" Type="http://schemas.openxmlformats.org/officeDocument/2006/relationships/image" Target="../media/image571.png"/><Relationship Id="rId4" Type="http://schemas.openxmlformats.org/officeDocument/2006/relationships/customXml" Target="../ink/ink353.xml"/><Relationship Id="rId180" Type="http://schemas.openxmlformats.org/officeDocument/2006/relationships/customXml" Target="../ink/ink441.xml"/><Relationship Id="rId215" Type="http://schemas.openxmlformats.org/officeDocument/2006/relationships/image" Target="../media/image480.png"/><Relationship Id="rId236" Type="http://schemas.openxmlformats.org/officeDocument/2006/relationships/customXml" Target="../ink/ink469.xml"/><Relationship Id="rId257" Type="http://schemas.openxmlformats.org/officeDocument/2006/relationships/image" Target="../media/image501.png"/><Relationship Id="rId278" Type="http://schemas.openxmlformats.org/officeDocument/2006/relationships/customXml" Target="../ink/ink490.xml"/><Relationship Id="rId401" Type="http://schemas.openxmlformats.org/officeDocument/2006/relationships/image" Target="../media/image573.png"/><Relationship Id="rId422" Type="http://schemas.openxmlformats.org/officeDocument/2006/relationships/customXml" Target="../ink/ink562.xml"/><Relationship Id="rId443" Type="http://schemas.openxmlformats.org/officeDocument/2006/relationships/image" Target="../media/image594.png"/><Relationship Id="rId303" Type="http://schemas.openxmlformats.org/officeDocument/2006/relationships/image" Target="../media/image524.png"/><Relationship Id="rId42" Type="http://schemas.openxmlformats.org/officeDocument/2006/relationships/customXml" Target="../ink/ink372.xml"/><Relationship Id="rId84" Type="http://schemas.openxmlformats.org/officeDocument/2006/relationships/customXml" Target="../ink/ink393.xml"/><Relationship Id="rId138" Type="http://schemas.openxmlformats.org/officeDocument/2006/relationships/customXml" Target="../ink/ink420.xml"/><Relationship Id="rId345" Type="http://schemas.openxmlformats.org/officeDocument/2006/relationships/image" Target="../media/image545.png"/><Relationship Id="rId387" Type="http://schemas.openxmlformats.org/officeDocument/2006/relationships/image" Target="../media/image566.png"/><Relationship Id="rId191" Type="http://schemas.openxmlformats.org/officeDocument/2006/relationships/image" Target="../media/image468.png"/><Relationship Id="rId205" Type="http://schemas.openxmlformats.org/officeDocument/2006/relationships/image" Target="../media/image475.png"/><Relationship Id="rId247" Type="http://schemas.openxmlformats.org/officeDocument/2006/relationships/image" Target="../media/image496.png"/><Relationship Id="rId412" Type="http://schemas.openxmlformats.org/officeDocument/2006/relationships/customXml" Target="../ink/ink557.xml"/><Relationship Id="rId107" Type="http://schemas.openxmlformats.org/officeDocument/2006/relationships/image" Target="../media/image426.png"/><Relationship Id="rId289" Type="http://schemas.openxmlformats.org/officeDocument/2006/relationships/image" Target="../media/image517.png"/><Relationship Id="rId454" Type="http://schemas.openxmlformats.org/officeDocument/2006/relationships/customXml" Target="../ink/ink578.xml"/><Relationship Id="rId11" Type="http://schemas.openxmlformats.org/officeDocument/2006/relationships/image" Target="../media/image379.png"/><Relationship Id="rId53" Type="http://schemas.openxmlformats.org/officeDocument/2006/relationships/image" Target="../media/image400.png"/><Relationship Id="rId149" Type="http://schemas.openxmlformats.org/officeDocument/2006/relationships/image" Target="../media/image447.png"/><Relationship Id="rId314" Type="http://schemas.openxmlformats.org/officeDocument/2006/relationships/customXml" Target="../ink/ink508.xml"/><Relationship Id="rId356" Type="http://schemas.openxmlformats.org/officeDocument/2006/relationships/customXml" Target="../ink/ink529.xml"/><Relationship Id="rId398" Type="http://schemas.openxmlformats.org/officeDocument/2006/relationships/customXml" Target="../ink/ink550.xml"/><Relationship Id="rId95" Type="http://schemas.openxmlformats.org/officeDocument/2006/relationships/image" Target="../media/image420.png"/><Relationship Id="rId160" Type="http://schemas.openxmlformats.org/officeDocument/2006/relationships/customXml" Target="../ink/ink431.xml"/><Relationship Id="rId216" Type="http://schemas.openxmlformats.org/officeDocument/2006/relationships/customXml" Target="../ink/ink459.xml"/><Relationship Id="rId423" Type="http://schemas.openxmlformats.org/officeDocument/2006/relationships/image" Target="../media/image584.png"/><Relationship Id="rId258" Type="http://schemas.openxmlformats.org/officeDocument/2006/relationships/customXml" Target="../ink/ink480.xml"/><Relationship Id="rId22" Type="http://schemas.openxmlformats.org/officeDocument/2006/relationships/customXml" Target="../ink/ink362.xml"/><Relationship Id="rId64" Type="http://schemas.openxmlformats.org/officeDocument/2006/relationships/customXml" Target="../ink/ink383.xml"/><Relationship Id="rId118" Type="http://schemas.openxmlformats.org/officeDocument/2006/relationships/customXml" Target="../ink/ink410.xml"/><Relationship Id="rId325" Type="http://schemas.openxmlformats.org/officeDocument/2006/relationships/image" Target="../media/image535.png"/><Relationship Id="rId367" Type="http://schemas.openxmlformats.org/officeDocument/2006/relationships/image" Target="../media/image556.png"/><Relationship Id="rId171" Type="http://schemas.openxmlformats.org/officeDocument/2006/relationships/image" Target="../media/image458.png"/><Relationship Id="rId227" Type="http://schemas.openxmlformats.org/officeDocument/2006/relationships/image" Target="../media/image486.png"/><Relationship Id="rId269" Type="http://schemas.openxmlformats.org/officeDocument/2006/relationships/image" Target="../media/image507.png"/><Relationship Id="rId434" Type="http://schemas.openxmlformats.org/officeDocument/2006/relationships/customXml" Target="../ink/ink568.xml"/><Relationship Id="rId33" Type="http://schemas.openxmlformats.org/officeDocument/2006/relationships/image" Target="../media/image390.png"/><Relationship Id="rId129" Type="http://schemas.openxmlformats.org/officeDocument/2006/relationships/image" Target="../media/image437.png"/><Relationship Id="rId280" Type="http://schemas.openxmlformats.org/officeDocument/2006/relationships/customXml" Target="../ink/ink491.xml"/><Relationship Id="rId336" Type="http://schemas.openxmlformats.org/officeDocument/2006/relationships/customXml" Target="../ink/ink519.xml"/><Relationship Id="rId75" Type="http://schemas.openxmlformats.org/officeDocument/2006/relationships/image" Target="../media/image411.png"/><Relationship Id="rId140" Type="http://schemas.openxmlformats.org/officeDocument/2006/relationships/customXml" Target="../ink/ink421.xml"/><Relationship Id="rId182" Type="http://schemas.openxmlformats.org/officeDocument/2006/relationships/customXml" Target="../ink/ink442.xml"/><Relationship Id="rId378" Type="http://schemas.openxmlformats.org/officeDocument/2006/relationships/customXml" Target="../ink/ink540.xml"/><Relationship Id="rId403" Type="http://schemas.openxmlformats.org/officeDocument/2006/relationships/image" Target="../media/image574.png"/><Relationship Id="rId6" Type="http://schemas.openxmlformats.org/officeDocument/2006/relationships/customXml" Target="../ink/ink354.xml"/><Relationship Id="rId238" Type="http://schemas.openxmlformats.org/officeDocument/2006/relationships/customXml" Target="../ink/ink470.xml"/><Relationship Id="rId445" Type="http://schemas.openxmlformats.org/officeDocument/2006/relationships/image" Target="../media/image595.png"/><Relationship Id="rId291" Type="http://schemas.openxmlformats.org/officeDocument/2006/relationships/image" Target="../media/image518.png"/><Relationship Id="rId305" Type="http://schemas.openxmlformats.org/officeDocument/2006/relationships/image" Target="../media/image525.png"/><Relationship Id="rId347" Type="http://schemas.openxmlformats.org/officeDocument/2006/relationships/image" Target="../media/image546.png"/><Relationship Id="rId44" Type="http://schemas.openxmlformats.org/officeDocument/2006/relationships/customXml" Target="../ink/ink373.xml"/><Relationship Id="rId86" Type="http://schemas.openxmlformats.org/officeDocument/2006/relationships/customXml" Target="../ink/ink394.xml"/><Relationship Id="rId151" Type="http://schemas.openxmlformats.org/officeDocument/2006/relationships/image" Target="../media/image448.png"/><Relationship Id="rId389" Type="http://schemas.openxmlformats.org/officeDocument/2006/relationships/image" Target="../media/image567.png"/><Relationship Id="rId193" Type="http://schemas.openxmlformats.org/officeDocument/2006/relationships/image" Target="../media/image469.png"/><Relationship Id="rId207" Type="http://schemas.openxmlformats.org/officeDocument/2006/relationships/image" Target="../media/image476.png"/><Relationship Id="rId249" Type="http://schemas.openxmlformats.org/officeDocument/2006/relationships/image" Target="../media/image497.png"/><Relationship Id="rId414" Type="http://schemas.openxmlformats.org/officeDocument/2006/relationships/customXml" Target="../ink/ink558.xml"/><Relationship Id="rId456" Type="http://schemas.openxmlformats.org/officeDocument/2006/relationships/customXml" Target="../ink/ink579.xml"/><Relationship Id="rId13" Type="http://schemas.openxmlformats.org/officeDocument/2006/relationships/image" Target="../media/image380.png"/><Relationship Id="rId109" Type="http://schemas.openxmlformats.org/officeDocument/2006/relationships/image" Target="../media/image427.png"/><Relationship Id="rId260" Type="http://schemas.openxmlformats.org/officeDocument/2006/relationships/customXml" Target="../ink/ink481.xml"/><Relationship Id="rId316" Type="http://schemas.openxmlformats.org/officeDocument/2006/relationships/customXml" Target="../ink/ink509.xml"/><Relationship Id="rId55" Type="http://schemas.openxmlformats.org/officeDocument/2006/relationships/image" Target="../media/image401.png"/><Relationship Id="rId97" Type="http://schemas.openxmlformats.org/officeDocument/2006/relationships/image" Target="../media/image421.png"/><Relationship Id="rId120" Type="http://schemas.openxmlformats.org/officeDocument/2006/relationships/customXml" Target="../ink/ink411.xml"/><Relationship Id="rId358" Type="http://schemas.openxmlformats.org/officeDocument/2006/relationships/customXml" Target="../ink/ink530.xml"/><Relationship Id="rId162" Type="http://schemas.openxmlformats.org/officeDocument/2006/relationships/customXml" Target="../ink/ink432.xml"/><Relationship Id="rId218" Type="http://schemas.openxmlformats.org/officeDocument/2006/relationships/customXml" Target="../ink/ink460.xml"/><Relationship Id="rId425" Type="http://schemas.openxmlformats.org/officeDocument/2006/relationships/image" Target="../media/image585.png"/><Relationship Id="rId271" Type="http://schemas.openxmlformats.org/officeDocument/2006/relationships/image" Target="../media/image508.png"/><Relationship Id="rId24" Type="http://schemas.openxmlformats.org/officeDocument/2006/relationships/customXml" Target="../ink/ink363.xml"/><Relationship Id="rId66" Type="http://schemas.openxmlformats.org/officeDocument/2006/relationships/customXml" Target="../ink/ink384.xml"/><Relationship Id="rId131" Type="http://schemas.openxmlformats.org/officeDocument/2006/relationships/image" Target="../media/image438.png"/><Relationship Id="rId327" Type="http://schemas.openxmlformats.org/officeDocument/2006/relationships/image" Target="../media/image536.png"/><Relationship Id="rId369" Type="http://schemas.openxmlformats.org/officeDocument/2006/relationships/image" Target="../media/image557.png"/><Relationship Id="rId173" Type="http://schemas.openxmlformats.org/officeDocument/2006/relationships/image" Target="../media/image459.png"/><Relationship Id="rId229" Type="http://schemas.openxmlformats.org/officeDocument/2006/relationships/image" Target="../media/image487.png"/><Relationship Id="rId380" Type="http://schemas.openxmlformats.org/officeDocument/2006/relationships/customXml" Target="../ink/ink541.xml"/><Relationship Id="rId436" Type="http://schemas.openxmlformats.org/officeDocument/2006/relationships/customXml" Target="../ink/ink569.xml"/><Relationship Id="rId240" Type="http://schemas.openxmlformats.org/officeDocument/2006/relationships/customXml" Target="../ink/ink471.xml"/><Relationship Id="rId35" Type="http://schemas.openxmlformats.org/officeDocument/2006/relationships/image" Target="../media/image391.png"/><Relationship Id="rId77" Type="http://schemas.openxmlformats.org/officeDocument/2006/relationships/image" Target="../media/image412.png"/><Relationship Id="rId100" Type="http://schemas.openxmlformats.org/officeDocument/2006/relationships/customXml" Target="../ink/ink401.xml"/><Relationship Id="rId282" Type="http://schemas.openxmlformats.org/officeDocument/2006/relationships/customXml" Target="../ink/ink492.xml"/><Relationship Id="rId338" Type="http://schemas.openxmlformats.org/officeDocument/2006/relationships/customXml" Target="../ink/ink520.xml"/><Relationship Id="rId8" Type="http://schemas.openxmlformats.org/officeDocument/2006/relationships/customXml" Target="../ink/ink355.xml"/><Relationship Id="rId142" Type="http://schemas.openxmlformats.org/officeDocument/2006/relationships/customXml" Target="../ink/ink422.xml"/><Relationship Id="rId184" Type="http://schemas.openxmlformats.org/officeDocument/2006/relationships/customXml" Target="../ink/ink443.xml"/><Relationship Id="rId391" Type="http://schemas.openxmlformats.org/officeDocument/2006/relationships/image" Target="../media/image568.png"/><Relationship Id="rId405" Type="http://schemas.openxmlformats.org/officeDocument/2006/relationships/image" Target="../media/image575.png"/><Relationship Id="rId447" Type="http://schemas.openxmlformats.org/officeDocument/2006/relationships/image" Target="../media/image596.png"/><Relationship Id="rId251" Type="http://schemas.openxmlformats.org/officeDocument/2006/relationships/image" Target="../media/image498.png"/><Relationship Id="rId46" Type="http://schemas.openxmlformats.org/officeDocument/2006/relationships/customXml" Target="../ink/ink374.xml"/><Relationship Id="rId293" Type="http://schemas.openxmlformats.org/officeDocument/2006/relationships/image" Target="../media/image519.png"/><Relationship Id="rId307" Type="http://schemas.openxmlformats.org/officeDocument/2006/relationships/image" Target="../media/image526.png"/><Relationship Id="rId349" Type="http://schemas.openxmlformats.org/officeDocument/2006/relationships/image" Target="../media/image547.png"/><Relationship Id="rId88" Type="http://schemas.openxmlformats.org/officeDocument/2006/relationships/customXml" Target="../ink/ink395.xml"/><Relationship Id="rId111" Type="http://schemas.openxmlformats.org/officeDocument/2006/relationships/image" Target="../media/image428.png"/><Relationship Id="rId153" Type="http://schemas.openxmlformats.org/officeDocument/2006/relationships/image" Target="../media/image449.png"/><Relationship Id="rId195" Type="http://schemas.openxmlformats.org/officeDocument/2006/relationships/image" Target="../media/image470.png"/><Relationship Id="rId209" Type="http://schemas.openxmlformats.org/officeDocument/2006/relationships/image" Target="../media/image477.png"/><Relationship Id="rId360" Type="http://schemas.openxmlformats.org/officeDocument/2006/relationships/customXml" Target="../ink/ink531.xml"/><Relationship Id="rId416" Type="http://schemas.openxmlformats.org/officeDocument/2006/relationships/customXml" Target="../ink/ink559.xml"/><Relationship Id="rId220" Type="http://schemas.openxmlformats.org/officeDocument/2006/relationships/customXml" Target="../ink/ink461.xml"/><Relationship Id="rId458" Type="http://schemas.openxmlformats.org/officeDocument/2006/relationships/customXml" Target="../ink/ink580.xml"/><Relationship Id="rId15" Type="http://schemas.openxmlformats.org/officeDocument/2006/relationships/image" Target="../media/image381.png"/><Relationship Id="rId57" Type="http://schemas.openxmlformats.org/officeDocument/2006/relationships/image" Target="../media/image402.png"/><Relationship Id="rId262" Type="http://schemas.openxmlformats.org/officeDocument/2006/relationships/customXml" Target="../ink/ink482.xml"/><Relationship Id="rId318" Type="http://schemas.openxmlformats.org/officeDocument/2006/relationships/customXml" Target="../ink/ink510.xml"/><Relationship Id="rId99" Type="http://schemas.openxmlformats.org/officeDocument/2006/relationships/image" Target="../media/image422.png"/><Relationship Id="rId122" Type="http://schemas.openxmlformats.org/officeDocument/2006/relationships/customXml" Target="../ink/ink412.xml"/><Relationship Id="rId164" Type="http://schemas.openxmlformats.org/officeDocument/2006/relationships/customXml" Target="../ink/ink433.xml"/><Relationship Id="rId371" Type="http://schemas.openxmlformats.org/officeDocument/2006/relationships/image" Target="../media/image558.png"/><Relationship Id="rId427" Type="http://schemas.openxmlformats.org/officeDocument/2006/relationships/image" Target="../media/image586.png"/><Relationship Id="rId26" Type="http://schemas.openxmlformats.org/officeDocument/2006/relationships/customXml" Target="../ink/ink364.xml"/><Relationship Id="rId231" Type="http://schemas.openxmlformats.org/officeDocument/2006/relationships/image" Target="../media/image488.png"/><Relationship Id="rId273" Type="http://schemas.openxmlformats.org/officeDocument/2006/relationships/image" Target="../media/image509.png"/><Relationship Id="rId329" Type="http://schemas.openxmlformats.org/officeDocument/2006/relationships/image" Target="../media/image537.png"/><Relationship Id="rId68" Type="http://schemas.openxmlformats.org/officeDocument/2006/relationships/customXml" Target="../ink/ink385.xml"/><Relationship Id="rId133" Type="http://schemas.openxmlformats.org/officeDocument/2006/relationships/image" Target="../media/image439.png"/><Relationship Id="rId175" Type="http://schemas.openxmlformats.org/officeDocument/2006/relationships/image" Target="../media/image460.png"/><Relationship Id="rId340" Type="http://schemas.openxmlformats.org/officeDocument/2006/relationships/customXml" Target="../ink/ink521.xml"/><Relationship Id="rId200" Type="http://schemas.openxmlformats.org/officeDocument/2006/relationships/customXml" Target="../ink/ink451.xml"/><Relationship Id="rId382" Type="http://schemas.openxmlformats.org/officeDocument/2006/relationships/customXml" Target="../ink/ink542.xml"/><Relationship Id="rId438" Type="http://schemas.openxmlformats.org/officeDocument/2006/relationships/customXml" Target="../ink/ink570.xml"/><Relationship Id="rId242" Type="http://schemas.openxmlformats.org/officeDocument/2006/relationships/customXml" Target="../ink/ink472.xml"/><Relationship Id="rId284" Type="http://schemas.openxmlformats.org/officeDocument/2006/relationships/customXml" Target="../ink/ink493.xml"/><Relationship Id="rId37" Type="http://schemas.openxmlformats.org/officeDocument/2006/relationships/image" Target="../media/image392.png"/><Relationship Id="rId79" Type="http://schemas.openxmlformats.org/officeDocument/2006/relationships/image" Target="../media/image413.png"/><Relationship Id="rId102" Type="http://schemas.openxmlformats.org/officeDocument/2006/relationships/customXml" Target="../ink/ink402.xml"/><Relationship Id="rId144" Type="http://schemas.openxmlformats.org/officeDocument/2006/relationships/customXml" Target="../ink/ink423.xml"/><Relationship Id="rId90" Type="http://schemas.openxmlformats.org/officeDocument/2006/relationships/customXml" Target="../ink/ink396.xml"/><Relationship Id="rId186" Type="http://schemas.openxmlformats.org/officeDocument/2006/relationships/customXml" Target="../ink/ink444.xml"/><Relationship Id="rId351" Type="http://schemas.openxmlformats.org/officeDocument/2006/relationships/image" Target="../media/image548.png"/><Relationship Id="rId393" Type="http://schemas.openxmlformats.org/officeDocument/2006/relationships/image" Target="../media/image569.png"/><Relationship Id="rId407" Type="http://schemas.openxmlformats.org/officeDocument/2006/relationships/image" Target="../media/image576.png"/><Relationship Id="rId449" Type="http://schemas.openxmlformats.org/officeDocument/2006/relationships/image" Target="../media/image597.png"/><Relationship Id="rId211" Type="http://schemas.openxmlformats.org/officeDocument/2006/relationships/image" Target="../media/image478.png"/><Relationship Id="rId253" Type="http://schemas.openxmlformats.org/officeDocument/2006/relationships/image" Target="../media/image499.png"/><Relationship Id="rId295" Type="http://schemas.openxmlformats.org/officeDocument/2006/relationships/image" Target="../media/image520.png"/><Relationship Id="rId309" Type="http://schemas.openxmlformats.org/officeDocument/2006/relationships/image" Target="../media/image527.png"/><Relationship Id="rId460" Type="http://schemas.openxmlformats.org/officeDocument/2006/relationships/customXml" Target="../ink/ink581.xml"/><Relationship Id="rId48" Type="http://schemas.openxmlformats.org/officeDocument/2006/relationships/customXml" Target="../ink/ink375.xml"/><Relationship Id="rId113" Type="http://schemas.openxmlformats.org/officeDocument/2006/relationships/image" Target="../media/image429.png"/><Relationship Id="rId320" Type="http://schemas.openxmlformats.org/officeDocument/2006/relationships/customXml" Target="../ink/ink511.xml"/><Relationship Id="rId155" Type="http://schemas.openxmlformats.org/officeDocument/2006/relationships/image" Target="../media/image450.png"/><Relationship Id="rId197" Type="http://schemas.openxmlformats.org/officeDocument/2006/relationships/image" Target="../media/image471.png"/><Relationship Id="rId362" Type="http://schemas.openxmlformats.org/officeDocument/2006/relationships/customXml" Target="../ink/ink532.xml"/><Relationship Id="rId418" Type="http://schemas.openxmlformats.org/officeDocument/2006/relationships/customXml" Target="../ink/ink560.xml"/><Relationship Id="rId222" Type="http://schemas.openxmlformats.org/officeDocument/2006/relationships/customXml" Target="../ink/ink462.xml"/><Relationship Id="rId264" Type="http://schemas.openxmlformats.org/officeDocument/2006/relationships/customXml" Target="../ink/ink483.xml"/><Relationship Id="rId17" Type="http://schemas.openxmlformats.org/officeDocument/2006/relationships/image" Target="../media/image382.png"/><Relationship Id="rId59" Type="http://schemas.openxmlformats.org/officeDocument/2006/relationships/image" Target="../media/image403.png"/><Relationship Id="rId124" Type="http://schemas.openxmlformats.org/officeDocument/2006/relationships/customXml" Target="../ink/ink413.xml"/><Relationship Id="rId70" Type="http://schemas.openxmlformats.org/officeDocument/2006/relationships/customXml" Target="../ink/ink386.xml"/><Relationship Id="rId166" Type="http://schemas.openxmlformats.org/officeDocument/2006/relationships/customXml" Target="../ink/ink434.xml"/><Relationship Id="rId331" Type="http://schemas.openxmlformats.org/officeDocument/2006/relationships/image" Target="../media/image538.png"/><Relationship Id="rId373" Type="http://schemas.openxmlformats.org/officeDocument/2006/relationships/image" Target="../media/image559.png"/><Relationship Id="rId429" Type="http://schemas.openxmlformats.org/officeDocument/2006/relationships/image" Target="../media/image587.png"/><Relationship Id="rId1" Type="http://schemas.openxmlformats.org/officeDocument/2006/relationships/slideLayout" Target="../slideLayouts/slideLayout2.xml"/><Relationship Id="rId233" Type="http://schemas.openxmlformats.org/officeDocument/2006/relationships/image" Target="../media/image489.png"/><Relationship Id="rId440" Type="http://schemas.openxmlformats.org/officeDocument/2006/relationships/customXml" Target="../ink/ink571.xml"/><Relationship Id="rId28" Type="http://schemas.openxmlformats.org/officeDocument/2006/relationships/customXml" Target="../ink/ink365.xml"/><Relationship Id="rId275" Type="http://schemas.openxmlformats.org/officeDocument/2006/relationships/image" Target="../media/image510.png"/><Relationship Id="rId300" Type="http://schemas.openxmlformats.org/officeDocument/2006/relationships/customXml" Target="../ink/ink501.xml"/><Relationship Id="rId81" Type="http://schemas.openxmlformats.org/officeDocument/2006/relationships/image" Target="../media/image414.png"/><Relationship Id="rId135" Type="http://schemas.openxmlformats.org/officeDocument/2006/relationships/image" Target="../media/image440.png"/><Relationship Id="rId177" Type="http://schemas.openxmlformats.org/officeDocument/2006/relationships/image" Target="../media/image461.png"/><Relationship Id="rId342" Type="http://schemas.openxmlformats.org/officeDocument/2006/relationships/customXml" Target="../ink/ink522.xml"/><Relationship Id="rId384" Type="http://schemas.openxmlformats.org/officeDocument/2006/relationships/customXml" Target="../ink/ink543.xml"/><Relationship Id="rId202" Type="http://schemas.openxmlformats.org/officeDocument/2006/relationships/customXml" Target="../ink/ink452.xml"/><Relationship Id="rId244" Type="http://schemas.openxmlformats.org/officeDocument/2006/relationships/customXml" Target="../ink/ink473.xml"/><Relationship Id="rId39" Type="http://schemas.openxmlformats.org/officeDocument/2006/relationships/image" Target="../media/image393.png"/><Relationship Id="rId286" Type="http://schemas.openxmlformats.org/officeDocument/2006/relationships/customXml" Target="../ink/ink494.xml"/><Relationship Id="rId451" Type="http://schemas.openxmlformats.org/officeDocument/2006/relationships/image" Target="../media/image598.png"/><Relationship Id="rId50" Type="http://schemas.openxmlformats.org/officeDocument/2006/relationships/customXml" Target="../ink/ink376.xml"/><Relationship Id="rId104" Type="http://schemas.openxmlformats.org/officeDocument/2006/relationships/customXml" Target="../ink/ink403.xml"/><Relationship Id="rId146" Type="http://schemas.openxmlformats.org/officeDocument/2006/relationships/customXml" Target="../ink/ink424.xml"/><Relationship Id="rId188" Type="http://schemas.openxmlformats.org/officeDocument/2006/relationships/customXml" Target="../ink/ink445.xml"/><Relationship Id="rId311" Type="http://schemas.openxmlformats.org/officeDocument/2006/relationships/image" Target="../media/image528.png"/><Relationship Id="rId353" Type="http://schemas.openxmlformats.org/officeDocument/2006/relationships/image" Target="../media/image549.png"/><Relationship Id="rId395" Type="http://schemas.openxmlformats.org/officeDocument/2006/relationships/image" Target="../media/image570.png"/><Relationship Id="rId409" Type="http://schemas.openxmlformats.org/officeDocument/2006/relationships/image" Target="../media/image577.png"/><Relationship Id="rId92" Type="http://schemas.openxmlformats.org/officeDocument/2006/relationships/customXml" Target="../ink/ink397.xml"/><Relationship Id="rId213" Type="http://schemas.openxmlformats.org/officeDocument/2006/relationships/image" Target="../media/image479.png"/><Relationship Id="rId420" Type="http://schemas.openxmlformats.org/officeDocument/2006/relationships/customXml" Target="../ink/ink561.xml"/><Relationship Id="rId255" Type="http://schemas.openxmlformats.org/officeDocument/2006/relationships/image" Target="../media/image500.png"/><Relationship Id="rId297" Type="http://schemas.openxmlformats.org/officeDocument/2006/relationships/image" Target="../media/image5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image" Target="../media/image660.png"/><Relationship Id="rId299" Type="http://schemas.openxmlformats.org/officeDocument/2006/relationships/image" Target="../media/image751.png"/><Relationship Id="rId21" Type="http://schemas.openxmlformats.org/officeDocument/2006/relationships/image" Target="../media/image612.png"/><Relationship Id="rId63" Type="http://schemas.openxmlformats.org/officeDocument/2006/relationships/image" Target="../media/image633.png"/><Relationship Id="rId159" Type="http://schemas.openxmlformats.org/officeDocument/2006/relationships/image" Target="../media/image681.png"/><Relationship Id="rId324" Type="http://schemas.openxmlformats.org/officeDocument/2006/relationships/customXml" Target="../ink/ink743.xml"/><Relationship Id="rId170" Type="http://schemas.openxmlformats.org/officeDocument/2006/relationships/customXml" Target="../ink/ink666.xml"/><Relationship Id="rId226" Type="http://schemas.openxmlformats.org/officeDocument/2006/relationships/customXml" Target="../ink/ink694.xml"/><Relationship Id="rId268" Type="http://schemas.openxmlformats.org/officeDocument/2006/relationships/customXml" Target="../ink/ink715.xml"/><Relationship Id="rId32" Type="http://schemas.openxmlformats.org/officeDocument/2006/relationships/customXml" Target="../ink/ink597.xml"/><Relationship Id="rId74" Type="http://schemas.openxmlformats.org/officeDocument/2006/relationships/customXml" Target="../ink/ink618.xml"/><Relationship Id="rId128" Type="http://schemas.openxmlformats.org/officeDocument/2006/relationships/customXml" Target="../ink/ink645.xml"/><Relationship Id="rId335" Type="http://schemas.openxmlformats.org/officeDocument/2006/relationships/image" Target="../media/image769.png"/><Relationship Id="rId5" Type="http://schemas.openxmlformats.org/officeDocument/2006/relationships/image" Target="../media/image604.png"/><Relationship Id="rId181" Type="http://schemas.openxmlformats.org/officeDocument/2006/relationships/image" Target="../media/image692.png"/><Relationship Id="rId237" Type="http://schemas.openxmlformats.org/officeDocument/2006/relationships/image" Target="../media/image720.png"/><Relationship Id="rId279" Type="http://schemas.openxmlformats.org/officeDocument/2006/relationships/image" Target="../media/image741.png"/><Relationship Id="rId43" Type="http://schemas.openxmlformats.org/officeDocument/2006/relationships/image" Target="../media/image623.png"/><Relationship Id="rId139" Type="http://schemas.openxmlformats.org/officeDocument/2006/relationships/image" Target="../media/image671.png"/><Relationship Id="rId290" Type="http://schemas.openxmlformats.org/officeDocument/2006/relationships/customXml" Target="../ink/ink726.xml"/><Relationship Id="rId304" Type="http://schemas.openxmlformats.org/officeDocument/2006/relationships/customXml" Target="../ink/ink733.xml"/><Relationship Id="rId85" Type="http://schemas.openxmlformats.org/officeDocument/2006/relationships/image" Target="../media/image644.png"/><Relationship Id="rId150" Type="http://schemas.openxmlformats.org/officeDocument/2006/relationships/customXml" Target="../ink/ink656.xml"/><Relationship Id="rId192" Type="http://schemas.openxmlformats.org/officeDocument/2006/relationships/customXml" Target="../ink/ink677.xml"/><Relationship Id="rId206" Type="http://schemas.openxmlformats.org/officeDocument/2006/relationships/customXml" Target="../ink/ink684.xml"/><Relationship Id="rId248" Type="http://schemas.openxmlformats.org/officeDocument/2006/relationships/customXml" Target="../ink/ink705.xml"/><Relationship Id="rId12" Type="http://schemas.openxmlformats.org/officeDocument/2006/relationships/customXml" Target="../ink/ink587.xml"/><Relationship Id="rId108" Type="http://schemas.openxmlformats.org/officeDocument/2006/relationships/customXml" Target="../ink/ink635.xml"/><Relationship Id="rId315" Type="http://schemas.openxmlformats.org/officeDocument/2006/relationships/image" Target="../media/image759.png"/><Relationship Id="rId54" Type="http://schemas.openxmlformats.org/officeDocument/2006/relationships/customXml" Target="../ink/ink608.xml"/><Relationship Id="rId96" Type="http://schemas.openxmlformats.org/officeDocument/2006/relationships/customXml" Target="../ink/ink629.xml"/><Relationship Id="rId161" Type="http://schemas.openxmlformats.org/officeDocument/2006/relationships/image" Target="../media/image682.png"/><Relationship Id="rId217" Type="http://schemas.openxmlformats.org/officeDocument/2006/relationships/image" Target="../media/image710.png"/><Relationship Id="rId259" Type="http://schemas.openxmlformats.org/officeDocument/2006/relationships/image" Target="../media/image731.png"/><Relationship Id="rId23" Type="http://schemas.openxmlformats.org/officeDocument/2006/relationships/image" Target="../media/image613.png"/><Relationship Id="rId119" Type="http://schemas.openxmlformats.org/officeDocument/2006/relationships/image" Target="../media/image661.png"/><Relationship Id="rId270" Type="http://schemas.openxmlformats.org/officeDocument/2006/relationships/customXml" Target="../ink/ink716.xml"/><Relationship Id="rId326" Type="http://schemas.openxmlformats.org/officeDocument/2006/relationships/customXml" Target="../ink/ink744.xml"/><Relationship Id="rId65" Type="http://schemas.openxmlformats.org/officeDocument/2006/relationships/image" Target="../media/image634.png"/><Relationship Id="rId130" Type="http://schemas.openxmlformats.org/officeDocument/2006/relationships/customXml" Target="../ink/ink646.xml"/><Relationship Id="rId172" Type="http://schemas.openxmlformats.org/officeDocument/2006/relationships/customXml" Target="../ink/ink667.xml"/><Relationship Id="rId228" Type="http://schemas.openxmlformats.org/officeDocument/2006/relationships/customXml" Target="../ink/ink695.xml"/><Relationship Id="rId281" Type="http://schemas.openxmlformats.org/officeDocument/2006/relationships/image" Target="../media/image742.png"/><Relationship Id="rId337" Type="http://schemas.openxmlformats.org/officeDocument/2006/relationships/image" Target="../media/image770.png"/><Relationship Id="rId34" Type="http://schemas.openxmlformats.org/officeDocument/2006/relationships/customXml" Target="../ink/ink598.xml"/><Relationship Id="rId76" Type="http://schemas.openxmlformats.org/officeDocument/2006/relationships/customXml" Target="../ink/ink619.xml"/><Relationship Id="rId141" Type="http://schemas.openxmlformats.org/officeDocument/2006/relationships/image" Target="../media/image672.png"/><Relationship Id="rId7" Type="http://schemas.openxmlformats.org/officeDocument/2006/relationships/image" Target="../media/image605.png"/><Relationship Id="rId183" Type="http://schemas.openxmlformats.org/officeDocument/2006/relationships/image" Target="../media/image693.png"/><Relationship Id="rId239" Type="http://schemas.openxmlformats.org/officeDocument/2006/relationships/image" Target="../media/image721.png"/><Relationship Id="rId250" Type="http://schemas.openxmlformats.org/officeDocument/2006/relationships/customXml" Target="../ink/ink706.xml"/><Relationship Id="rId292" Type="http://schemas.openxmlformats.org/officeDocument/2006/relationships/customXml" Target="../ink/ink727.xml"/><Relationship Id="rId306" Type="http://schemas.openxmlformats.org/officeDocument/2006/relationships/customXml" Target="../ink/ink734.xml"/><Relationship Id="rId45" Type="http://schemas.openxmlformats.org/officeDocument/2006/relationships/image" Target="../media/image624.png"/><Relationship Id="rId87" Type="http://schemas.openxmlformats.org/officeDocument/2006/relationships/image" Target="../media/image645.png"/><Relationship Id="rId110" Type="http://schemas.openxmlformats.org/officeDocument/2006/relationships/customXml" Target="../ink/ink636.xml"/><Relationship Id="rId152" Type="http://schemas.openxmlformats.org/officeDocument/2006/relationships/customXml" Target="../ink/ink657.xml"/><Relationship Id="rId173" Type="http://schemas.openxmlformats.org/officeDocument/2006/relationships/image" Target="../media/image688.png"/><Relationship Id="rId194" Type="http://schemas.openxmlformats.org/officeDocument/2006/relationships/customXml" Target="../ink/ink678.xml"/><Relationship Id="rId208" Type="http://schemas.openxmlformats.org/officeDocument/2006/relationships/customXml" Target="../ink/ink685.xml"/><Relationship Id="rId229" Type="http://schemas.openxmlformats.org/officeDocument/2006/relationships/image" Target="../media/image716.png"/><Relationship Id="rId240" Type="http://schemas.openxmlformats.org/officeDocument/2006/relationships/customXml" Target="../ink/ink701.xml"/><Relationship Id="rId261" Type="http://schemas.openxmlformats.org/officeDocument/2006/relationships/image" Target="../media/image732.png"/><Relationship Id="rId14" Type="http://schemas.openxmlformats.org/officeDocument/2006/relationships/customXml" Target="../ink/ink588.xml"/><Relationship Id="rId35" Type="http://schemas.openxmlformats.org/officeDocument/2006/relationships/image" Target="../media/image619.png"/><Relationship Id="rId56" Type="http://schemas.openxmlformats.org/officeDocument/2006/relationships/customXml" Target="../ink/ink609.xml"/><Relationship Id="rId77" Type="http://schemas.openxmlformats.org/officeDocument/2006/relationships/image" Target="../media/image640.png"/><Relationship Id="rId100" Type="http://schemas.openxmlformats.org/officeDocument/2006/relationships/customXml" Target="../ink/ink631.xml"/><Relationship Id="rId282" Type="http://schemas.openxmlformats.org/officeDocument/2006/relationships/customXml" Target="../ink/ink722.xml"/><Relationship Id="rId317" Type="http://schemas.openxmlformats.org/officeDocument/2006/relationships/image" Target="../media/image760.png"/><Relationship Id="rId338" Type="http://schemas.openxmlformats.org/officeDocument/2006/relationships/customXml" Target="../ink/ink750.xml"/><Relationship Id="rId8" Type="http://schemas.openxmlformats.org/officeDocument/2006/relationships/customXml" Target="../ink/ink585.xml"/><Relationship Id="rId98" Type="http://schemas.openxmlformats.org/officeDocument/2006/relationships/customXml" Target="../ink/ink630.xml"/><Relationship Id="rId121" Type="http://schemas.openxmlformats.org/officeDocument/2006/relationships/image" Target="../media/image662.png"/><Relationship Id="rId142" Type="http://schemas.openxmlformats.org/officeDocument/2006/relationships/customXml" Target="../ink/ink652.xml"/><Relationship Id="rId163" Type="http://schemas.openxmlformats.org/officeDocument/2006/relationships/image" Target="../media/image683.png"/><Relationship Id="rId184" Type="http://schemas.openxmlformats.org/officeDocument/2006/relationships/customXml" Target="../ink/ink673.xml"/><Relationship Id="rId219" Type="http://schemas.openxmlformats.org/officeDocument/2006/relationships/image" Target="../media/image711.png"/><Relationship Id="rId230" Type="http://schemas.openxmlformats.org/officeDocument/2006/relationships/customXml" Target="../ink/ink696.xml"/><Relationship Id="rId251" Type="http://schemas.openxmlformats.org/officeDocument/2006/relationships/image" Target="../media/image727.png"/><Relationship Id="rId25" Type="http://schemas.openxmlformats.org/officeDocument/2006/relationships/image" Target="../media/image614.png"/><Relationship Id="rId46" Type="http://schemas.openxmlformats.org/officeDocument/2006/relationships/customXml" Target="../ink/ink604.xml"/><Relationship Id="rId67" Type="http://schemas.openxmlformats.org/officeDocument/2006/relationships/image" Target="../media/image635.png"/><Relationship Id="rId272" Type="http://schemas.openxmlformats.org/officeDocument/2006/relationships/customXml" Target="../ink/ink717.xml"/><Relationship Id="rId293" Type="http://schemas.openxmlformats.org/officeDocument/2006/relationships/image" Target="../media/image748.png"/><Relationship Id="rId307" Type="http://schemas.openxmlformats.org/officeDocument/2006/relationships/image" Target="../media/image755.png"/><Relationship Id="rId328" Type="http://schemas.openxmlformats.org/officeDocument/2006/relationships/customXml" Target="../ink/ink745.xml"/><Relationship Id="rId88" Type="http://schemas.openxmlformats.org/officeDocument/2006/relationships/customXml" Target="../ink/ink625.xml"/><Relationship Id="rId111" Type="http://schemas.openxmlformats.org/officeDocument/2006/relationships/image" Target="../media/image657.png"/><Relationship Id="rId132" Type="http://schemas.openxmlformats.org/officeDocument/2006/relationships/customXml" Target="../ink/ink647.xml"/><Relationship Id="rId153" Type="http://schemas.openxmlformats.org/officeDocument/2006/relationships/image" Target="../media/image678.png"/><Relationship Id="rId174" Type="http://schemas.openxmlformats.org/officeDocument/2006/relationships/customXml" Target="../ink/ink668.xml"/><Relationship Id="rId195" Type="http://schemas.openxmlformats.org/officeDocument/2006/relationships/image" Target="../media/image699.png"/><Relationship Id="rId209" Type="http://schemas.openxmlformats.org/officeDocument/2006/relationships/image" Target="../media/image706.png"/><Relationship Id="rId220" Type="http://schemas.openxmlformats.org/officeDocument/2006/relationships/customXml" Target="../ink/ink691.xml"/><Relationship Id="rId241" Type="http://schemas.openxmlformats.org/officeDocument/2006/relationships/image" Target="../media/image722.png"/><Relationship Id="rId15" Type="http://schemas.openxmlformats.org/officeDocument/2006/relationships/image" Target="../media/image609.png"/><Relationship Id="rId36" Type="http://schemas.openxmlformats.org/officeDocument/2006/relationships/customXml" Target="../ink/ink599.xml"/><Relationship Id="rId57" Type="http://schemas.openxmlformats.org/officeDocument/2006/relationships/image" Target="../media/image630.png"/><Relationship Id="rId262" Type="http://schemas.openxmlformats.org/officeDocument/2006/relationships/customXml" Target="../ink/ink712.xml"/><Relationship Id="rId283" Type="http://schemas.openxmlformats.org/officeDocument/2006/relationships/image" Target="../media/image743.png"/><Relationship Id="rId318" Type="http://schemas.openxmlformats.org/officeDocument/2006/relationships/customXml" Target="../ink/ink740.xml"/><Relationship Id="rId339" Type="http://schemas.openxmlformats.org/officeDocument/2006/relationships/image" Target="../media/image771.png"/><Relationship Id="rId78" Type="http://schemas.openxmlformats.org/officeDocument/2006/relationships/customXml" Target="../ink/ink620.xml"/><Relationship Id="rId99" Type="http://schemas.openxmlformats.org/officeDocument/2006/relationships/image" Target="../media/image651.png"/><Relationship Id="rId101" Type="http://schemas.openxmlformats.org/officeDocument/2006/relationships/image" Target="../media/image652.png"/><Relationship Id="rId122" Type="http://schemas.openxmlformats.org/officeDocument/2006/relationships/customXml" Target="../ink/ink642.xml"/><Relationship Id="rId143" Type="http://schemas.openxmlformats.org/officeDocument/2006/relationships/image" Target="../media/image673.png"/><Relationship Id="rId164" Type="http://schemas.openxmlformats.org/officeDocument/2006/relationships/customXml" Target="../ink/ink663.xml"/><Relationship Id="rId185" Type="http://schemas.openxmlformats.org/officeDocument/2006/relationships/image" Target="../media/image694.png"/><Relationship Id="rId9" Type="http://schemas.openxmlformats.org/officeDocument/2006/relationships/image" Target="../media/image606.png"/><Relationship Id="rId210" Type="http://schemas.openxmlformats.org/officeDocument/2006/relationships/customXml" Target="../ink/ink686.xml"/><Relationship Id="rId26" Type="http://schemas.openxmlformats.org/officeDocument/2006/relationships/customXml" Target="../ink/ink594.xml"/><Relationship Id="rId231" Type="http://schemas.openxmlformats.org/officeDocument/2006/relationships/image" Target="../media/image717.png"/><Relationship Id="rId252" Type="http://schemas.openxmlformats.org/officeDocument/2006/relationships/customXml" Target="../ink/ink707.xml"/><Relationship Id="rId273" Type="http://schemas.openxmlformats.org/officeDocument/2006/relationships/image" Target="../media/image738.png"/><Relationship Id="rId294" Type="http://schemas.openxmlformats.org/officeDocument/2006/relationships/customXml" Target="../ink/ink728.xml"/><Relationship Id="rId308" Type="http://schemas.openxmlformats.org/officeDocument/2006/relationships/customXml" Target="../ink/ink735.xml"/><Relationship Id="rId329" Type="http://schemas.openxmlformats.org/officeDocument/2006/relationships/image" Target="../media/image766.png"/><Relationship Id="rId47" Type="http://schemas.openxmlformats.org/officeDocument/2006/relationships/image" Target="../media/image625.png"/><Relationship Id="rId68" Type="http://schemas.openxmlformats.org/officeDocument/2006/relationships/customXml" Target="../ink/ink615.xml"/><Relationship Id="rId89" Type="http://schemas.openxmlformats.org/officeDocument/2006/relationships/image" Target="../media/image646.png"/><Relationship Id="rId112" Type="http://schemas.openxmlformats.org/officeDocument/2006/relationships/customXml" Target="../ink/ink637.xml"/><Relationship Id="rId133" Type="http://schemas.openxmlformats.org/officeDocument/2006/relationships/image" Target="../media/image668.png"/><Relationship Id="rId154" Type="http://schemas.openxmlformats.org/officeDocument/2006/relationships/customXml" Target="../ink/ink658.xml"/><Relationship Id="rId175" Type="http://schemas.openxmlformats.org/officeDocument/2006/relationships/image" Target="../media/image689.png"/><Relationship Id="rId196" Type="http://schemas.openxmlformats.org/officeDocument/2006/relationships/customXml" Target="../ink/ink679.xml"/><Relationship Id="rId200" Type="http://schemas.openxmlformats.org/officeDocument/2006/relationships/customXml" Target="../ink/ink681.xml"/><Relationship Id="rId16" Type="http://schemas.openxmlformats.org/officeDocument/2006/relationships/customXml" Target="../ink/ink589.xml"/><Relationship Id="rId221" Type="http://schemas.openxmlformats.org/officeDocument/2006/relationships/image" Target="../media/image712.png"/><Relationship Id="rId242" Type="http://schemas.openxmlformats.org/officeDocument/2006/relationships/customXml" Target="../ink/ink702.xml"/><Relationship Id="rId263" Type="http://schemas.openxmlformats.org/officeDocument/2006/relationships/image" Target="../media/image733.png"/><Relationship Id="rId284" Type="http://schemas.openxmlformats.org/officeDocument/2006/relationships/customXml" Target="../ink/ink723.xml"/><Relationship Id="rId319" Type="http://schemas.openxmlformats.org/officeDocument/2006/relationships/image" Target="../media/image761.png"/><Relationship Id="rId37" Type="http://schemas.openxmlformats.org/officeDocument/2006/relationships/image" Target="../media/image620.png"/><Relationship Id="rId58" Type="http://schemas.openxmlformats.org/officeDocument/2006/relationships/customXml" Target="../ink/ink610.xml"/><Relationship Id="rId79" Type="http://schemas.openxmlformats.org/officeDocument/2006/relationships/image" Target="../media/image641.png"/><Relationship Id="rId102" Type="http://schemas.openxmlformats.org/officeDocument/2006/relationships/customXml" Target="../ink/ink632.xml"/><Relationship Id="rId123" Type="http://schemas.openxmlformats.org/officeDocument/2006/relationships/image" Target="../media/image663.png"/><Relationship Id="rId144" Type="http://schemas.openxmlformats.org/officeDocument/2006/relationships/customXml" Target="../ink/ink653.xml"/><Relationship Id="rId330" Type="http://schemas.openxmlformats.org/officeDocument/2006/relationships/customXml" Target="../ink/ink746.xml"/><Relationship Id="rId90" Type="http://schemas.openxmlformats.org/officeDocument/2006/relationships/customXml" Target="../ink/ink626.xml"/><Relationship Id="rId165" Type="http://schemas.openxmlformats.org/officeDocument/2006/relationships/image" Target="../media/image684.png"/><Relationship Id="rId186" Type="http://schemas.openxmlformats.org/officeDocument/2006/relationships/customXml" Target="../ink/ink674.xml"/><Relationship Id="rId211" Type="http://schemas.openxmlformats.org/officeDocument/2006/relationships/image" Target="../media/image707.png"/><Relationship Id="rId232" Type="http://schemas.openxmlformats.org/officeDocument/2006/relationships/customXml" Target="../ink/ink697.xml"/><Relationship Id="rId253" Type="http://schemas.openxmlformats.org/officeDocument/2006/relationships/image" Target="../media/image728.png"/><Relationship Id="rId274" Type="http://schemas.openxmlformats.org/officeDocument/2006/relationships/customXml" Target="../ink/ink718.xml"/><Relationship Id="rId295" Type="http://schemas.openxmlformats.org/officeDocument/2006/relationships/image" Target="../media/image749.png"/><Relationship Id="rId309" Type="http://schemas.openxmlformats.org/officeDocument/2006/relationships/image" Target="../media/image756.png"/><Relationship Id="rId27" Type="http://schemas.openxmlformats.org/officeDocument/2006/relationships/image" Target="../media/image615.png"/><Relationship Id="rId48" Type="http://schemas.openxmlformats.org/officeDocument/2006/relationships/customXml" Target="../ink/ink605.xml"/><Relationship Id="rId69" Type="http://schemas.openxmlformats.org/officeDocument/2006/relationships/image" Target="../media/image636.png"/><Relationship Id="rId113" Type="http://schemas.openxmlformats.org/officeDocument/2006/relationships/image" Target="../media/image658.png"/><Relationship Id="rId134" Type="http://schemas.openxmlformats.org/officeDocument/2006/relationships/customXml" Target="../ink/ink648.xml"/><Relationship Id="rId320" Type="http://schemas.openxmlformats.org/officeDocument/2006/relationships/customXml" Target="../ink/ink741.xml"/><Relationship Id="rId80" Type="http://schemas.openxmlformats.org/officeDocument/2006/relationships/customXml" Target="../ink/ink621.xml"/><Relationship Id="rId155" Type="http://schemas.openxmlformats.org/officeDocument/2006/relationships/image" Target="../media/image679.png"/><Relationship Id="rId176" Type="http://schemas.openxmlformats.org/officeDocument/2006/relationships/customXml" Target="../ink/ink669.xml"/><Relationship Id="rId197" Type="http://schemas.openxmlformats.org/officeDocument/2006/relationships/image" Target="../media/image700.png"/><Relationship Id="rId201" Type="http://schemas.openxmlformats.org/officeDocument/2006/relationships/image" Target="../media/image702.png"/><Relationship Id="rId222" Type="http://schemas.openxmlformats.org/officeDocument/2006/relationships/customXml" Target="../ink/ink692.xml"/><Relationship Id="rId243" Type="http://schemas.openxmlformats.org/officeDocument/2006/relationships/image" Target="../media/image723.png"/><Relationship Id="rId264" Type="http://schemas.openxmlformats.org/officeDocument/2006/relationships/customXml" Target="../ink/ink713.xml"/><Relationship Id="rId285" Type="http://schemas.openxmlformats.org/officeDocument/2006/relationships/image" Target="../media/image744.png"/><Relationship Id="rId17" Type="http://schemas.openxmlformats.org/officeDocument/2006/relationships/image" Target="../media/image610.png"/><Relationship Id="rId38" Type="http://schemas.openxmlformats.org/officeDocument/2006/relationships/customXml" Target="../ink/ink600.xml"/><Relationship Id="rId59" Type="http://schemas.openxmlformats.org/officeDocument/2006/relationships/image" Target="../media/image631.png"/><Relationship Id="rId103" Type="http://schemas.openxmlformats.org/officeDocument/2006/relationships/image" Target="../media/image653.png"/><Relationship Id="rId124" Type="http://schemas.openxmlformats.org/officeDocument/2006/relationships/customXml" Target="../ink/ink643.xml"/><Relationship Id="rId310" Type="http://schemas.openxmlformats.org/officeDocument/2006/relationships/customXml" Target="../ink/ink736.xml"/><Relationship Id="rId70" Type="http://schemas.openxmlformats.org/officeDocument/2006/relationships/customXml" Target="../ink/ink616.xml"/><Relationship Id="rId91" Type="http://schemas.openxmlformats.org/officeDocument/2006/relationships/image" Target="../media/image647.png"/><Relationship Id="rId145" Type="http://schemas.openxmlformats.org/officeDocument/2006/relationships/image" Target="../media/image674.png"/><Relationship Id="rId166" Type="http://schemas.openxmlformats.org/officeDocument/2006/relationships/customXml" Target="../ink/ink664.xml"/><Relationship Id="rId187" Type="http://schemas.openxmlformats.org/officeDocument/2006/relationships/image" Target="../media/image695.png"/><Relationship Id="rId331" Type="http://schemas.openxmlformats.org/officeDocument/2006/relationships/image" Target="../media/image767.png"/><Relationship Id="rId1" Type="http://schemas.openxmlformats.org/officeDocument/2006/relationships/slideLayout" Target="../slideLayouts/slideLayout2.xml"/><Relationship Id="rId212" Type="http://schemas.openxmlformats.org/officeDocument/2006/relationships/customXml" Target="../ink/ink687.xml"/><Relationship Id="rId233" Type="http://schemas.openxmlformats.org/officeDocument/2006/relationships/image" Target="../media/image718.png"/><Relationship Id="rId254" Type="http://schemas.openxmlformats.org/officeDocument/2006/relationships/customXml" Target="../ink/ink708.xml"/><Relationship Id="rId28" Type="http://schemas.openxmlformats.org/officeDocument/2006/relationships/customXml" Target="../ink/ink595.xml"/><Relationship Id="rId49" Type="http://schemas.openxmlformats.org/officeDocument/2006/relationships/image" Target="../media/image626.png"/><Relationship Id="rId114" Type="http://schemas.openxmlformats.org/officeDocument/2006/relationships/customXml" Target="../ink/ink638.xml"/><Relationship Id="rId275" Type="http://schemas.openxmlformats.org/officeDocument/2006/relationships/image" Target="../media/image739.png"/><Relationship Id="rId296" Type="http://schemas.openxmlformats.org/officeDocument/2006/relationships/customXml" Target="../ink/ink729.xml"/><Relationship Id="rId300" Type="http://schemas.openxmlformats.org/officeDocument/2006/relationships/customXml" Target="../ink/ink731.xml"/><Relationship Id="rId60" Type="http://schemas.openxmlformats.org/officeDocument/2006/relationships/customXml" Target="../ink/ink611.xml"/><Relationship Id="rId81" Type="http://schemas.openxmlformats.org/officeDocument/2006/relationships/image" Target="../media/image642.png"/><Relationship Id="rId135" Type="http://schemas.openxmlformats.org/officeDocument/2006/relationships/image" Target="../media/image669.png"/><Relationship Id="rId156" Type="http://schemas.openxmlformats.org/officeDocument/2006/relationships/customXml" Target="../ink/ink659.xml"/><Relationship Id="rId177" Type="http://schemas.openxmlformats.org/officeDocument/2006/relationships/image" Target="../media/image690.png"/><Relationship Id="rId198" Type="http://schemas.openxmlformats.org/officeDocument/2006/relationships/customXml" Target="../ink/ink680.xml"/><Relationship Id="rId321" Type="http://schemas.openxmlformats.org/officeDocument/2006/relationships/image" Target="../media/image762.png"/><Relationship Id="rId202" Type="http://schemas.openxmlformats.org/officeDocument/2006/relationships/customXml" Target="../ink/ink682.xml"/><Relationship Id="rId223" Type="http://schemas.openxmlformats.org/officeDocument/2006/relationships/image" Target="../media/image713.png"/><Relationship Id="rId244" Type="http://schemas.openxmlformats.org/officeDocument/2006/relationships/customXml" Target="../ink/ink703.xml"/><Relationship Id="rId18" Type="http://schemas.openxmlformats.org/officeDocument/2006/relationships/customXml" Target="../ink/ink590.xml"/><Relationship Id="rId39" Type="http://schemas.openxmlformats.org/officeDocument/2006/relationships/image" Target="../media/image621.png"/><Relationship Id="rId265" Type="http://schemas.openxmlformats.org/officeDocument/2006/relationships/image" Target="../media/image734.png"/><Relationship Id="rId286" Type="http://schemas.openxmlformats.org/officeDocument/2006/relationships/customXml" Target="../ink/ink724.xml"/><Relationship Id="rId50" Type="http://schemas.openxmlformats.org/officeDocument/2006/relationships/customXml" Target="../ink/ink606.xml"/><Relationship Id="rId104" Type="http://schemas.openxmlformats.org/officeDocument/2006/relationships/customXml" Target="../ink/ink633.xml"/><Relationship Id="rId125" Type="http://schemas.openxmlformats.org/officeDocument/2006/relationships/image" Target="../media/image664.png"/><Relationship Id="rId146" Type="http://schemas.openxmlformats.org/officeDocument/2006/relationships/customXml" Target="../ink/ink654.xml"/><Relationship Id="rId167" Type="http://schemas.openxmlformats.org/officeDocument/2006/relationships/image" Target="../media/image685.png"/><Relationship Id="rId188" Type="http://schemas.openxmlformats.org/officeDocument/2006/relationships/customXml" Target="../ink/ink675.xml"/><Relationship Id="rId311" Type="http://schemas.openxmlformats.org/officeDocument/2006/relationships/image" Target="../media/image757.png"/><Relationship Id="rId332" Type="http://schemas.openxmlformats.org/officeDocument/2006/relationships/customXml" Target="../ink/ink747.xml"/><Relationship Id="rId71" Type="http://schemas.openxmlformats.org/officeDocument/2006/relationships/image" Target="../media/image637.png"/><Relationship Id="rId92" Type="http://schemas.openxmlformats.org/officeDocument/2006/relationships/customXml" Target="../ink/ink627.xml"/><Relationship Id="rId213" Type="http://schemas.openxmlformats.org/officeDocument/2006/relationships/image" Target="../media/image708.png"/><Relationship Id="rId234" Type="http://schemas.openxmlformats.org/officeDocument/2006/relationships/customXml" Target="../ink/ink698.xml"/><Relationship Id="rId2" Type="http://schemas.openxmlformats.org/officeDocument/2006/relationships/customXml" Target="../ink/ink582.xml"/><Relationship Id="rId29" Type="http://schemas.openxmlformats.org/officeDocument/2006/relationships/image" Target="../media/image616.png"/><Relationship Id="rId255" Type="http://schemas.openxmlformats.org/officeDocument/2006/relationships/image" Target="../media/image729.png"/><Relationship Id="rId276" Type="http://schemas.openxmlformats.org/officeDocument/2006/relationships/customXml" Target="../ink/ink719.xml"/><Relationship Id="rId297" Type="http://schemas.openxmlformats.org/officeDocument/2006/relationships/image" Target="../media/image750.png"/><Relationship Id="rId40" Type="http://schemas.openxmlformats.org/officeDocument/2006/relationships/customXml" Target="../ink/ink601.xml"/><Relationship Id="rId115" Type="http://schemas.openxmlformats.org/officeDocument/2006/relationships/image" Target="../media/image659.png"/><Relationship Id="rId136" Type="http://schemas.openxmlformats.org/officeDocument/2006/relationships/customXml" Target="../ink/ink649.xml"/><Relationship Id="rId157" Type="http://schemas.openxmlformats.org/officeDocument/2006/relationships/image" Target="../media/image680.png"/><Relationship Id="rId178" Type="http://schemas.openxmlformats.org/officeDocument/2006/relationships/customXml" Target="../ink/ink670.xml"/><Relationship Id="rId301" Type="http://schemas.openxmlformats.org/officeDocument/2006/relationships/image" Target="../media/image752.png"/><Relationship Id="rId322" Type="http://schemas.openxmlformats.org/officeDocument/2006/relationships/customXml" Target="../ink/ink742.xml"/><Relationship Id="rId61" Type="http://schemas.openxmlformats.org/officeDocument/2006/relationships/image" Target="../media/image632.png"/><Relationship Id="rId82" Type="http://schemas.openxmlformats.org/officeDocument/2006/relationships/customXml" Target="../ink/ink622.xml"/><Relationship Id="rId199" Type="http://schemas.openxmlformats.org/officeDocument/2006/relationships/image" Target="../media/image701.png"/><Relationship Id="rId203" Type="http://schemas.openxmlformats.org/officeDocument/2006/relationships/image" Target="../media/image703.png"/><Relationship Id="rId19" Type="http://schemas.openxmlformats.org/officeDocument/2006/relationships/image" Target="../media/image611.png"/><Relationship Id="rId224" Type="http://schemas.openxmlformats.org/officeDocument/2006/relationships/customXml" Target="../ink/ink693.xml"/><Relationship Id="rId245" Type="http://schemas.openxmlformats.org/officeDocument/2006/relationships/image" Target="../media/image724.png"/><Relationship Id="rId266" Type="http://schemas.openxmlformats.org/officeDocument/2006/relationships/customXml" Target="../ink/ink714.xml"/><Relationship Id="rId287" Type="http://schemas.openxmlformats.org/officeDocument/2006/relationships/image" Target="../media/image745.png"/><Relationship Id="rId30" Type="http://schemas.openxmlformats.org/officeDocument/2006/relationships/customXml" Target="../ink/ink596.xml"/><Relationship Id="rId105" Type="http://schemas.openxmlformats.org/officeDocument/2006/relationships/image" Target="../media/image654.png"/><Relationship Id="rId126" Type="http://schemas.openxmlformats.org/officeDocument/2006/relationships/customXml" Target="../ink/ink644.xml"/><Relationship Id="rId147" Type="http://schemas.openxmlformats.org/officeDocument/2006/relationships/image" Target="../media/image675.png"/><Relationship Id="rId168" Type="http://schemas.openxmlformats.org/officeDocument/2006/relationships/customXml" Target="../ink/ink665.xml"/><Relationship Id="rId312" Type="http://schemas.openxmlformats.org/officeDocument/2006/relationships/customXml" Target="../ink/ink737.xml"/><Relationship Id="rId333" Type="http://schemas.openxmlformats.org/officeDocument/2006/relationships/image" Target="../media/image768.png"/><Relationship Id="rId51" Type="http://schemas.openxmlformats.org/officeDocument/2006/relationships/image" Target="../media/image627.png"/><Relationship Id="rId72" Type="http://schemas.openxmlformats.org/officeDocument/2006/relationships/customXml" Target="../ink/ink617.xml"/><Relationship Id="rId93" Type="http://schemas.openxmlformats.org/officeDocument/2006/relationships/image" Target="../media/image648.png"/><Relationship Id="rId189" Type="http://schemas.openxmlformats.org/officeDocument/2006/relationships/image" Target="../media/image696.png"/><Relationship Id="rId3" Type="http://schemas.openxmlformats.org/officeDocument/2006/relationships/image" Target="../media/image22.png"/><Relationship Id="rId214" Type="http://schemas.openxmlformats.org/officeDocument/2006/relationships/customXml" Target="../ink/ink688.xml"/><Relationship Id="rId235" Type="http://schemas.openxmlformats.org/officeDocument/2006/relationships/image" Target="../media/image719.png"/><Relationship Id="rId256" Type="http://schemas.openxmlformats.org/officeDocument/2006/relationships/customXml" Target="../ink/ink709.xml"/><Relationship Id="rId277" Type="http://schemas.openxmlformats.org/officeDocument/2006/relationships/image" Target="../media/image740.png"/><Relationship Id="rId298" Type="http://schemas.openxmlformats.org/officeDocument/2006/relationships/customXml" Target="../ink/ink730.xml"/><Relationship Id="rId116" Type="http://schemas.openxmlformats.org/officeDocument/2006/relationships/customXml" Target="../ink/ink639.xml"/><Relationship Id="rId137" Type="http://schemas.openxmlformats.org/officeDocument/2006/relationships/image" Target="../media/image670.png"/><Relationship Id="rId158" Type="http://schemas.openxmlformats.org/officeDocument/2006/relationships/customXml" Target="../ink/ink660.xml"/><Relationship Id="rId302" Type="http://schemas.openxmlformats.org/officeDocument/2006/relationships/customXml" Target="../ink/ink732.xml"/><Relationship Id="rId323" Type="http://schemas.openxmlformats.org/officeDocument/2006/relationships/image" Target="../media/image763.png"/><Relationship Id="rId20" Type="http://schemas.openxmlformats.org/officeDocument/2006/relationships/customXml" Target="../ink/ink591.xml"/><Relationship Id="rId41" Type="http://schemas.openxmlformats.org/officeDocument/2006/relationships/image" Target="../media/image622.png"/><Relationship Id="rId62" Type="http://schemas.openxmlformats.org/officeDocument/2006/relationships/customXml" Target="../ink/ink612.xml"/><Relationship Id="rId83" Type="http://schemas.openxmlformats.org/officeDocument/2006/relationships/image" Target="../media/image643.png"/><Relationship Id="rId179" Type="http://schemas.openxmlformats.org/officeDocument/2006/relationships/image" Target="../media/image691.png"/><Relationship Id="rId190" Type="http://schemas.openxmlformats.org/officeDocument/2006/relationships/customXml" Target="../ink/ink676.xml"/><Relationship Id="rId204" Type="http://schemas.openxmlformats.org/officeDocument/2006/relationships/customXml" Target="../ink/ink683.xml"/><Relationship Id="rId225" Type="http://schemas.openxmlformats.org/officeDocument/2006/relationships/image" Target="../media/image714.png"/><Relationship Id="rId246" Type="http://schemas.openxmlformats.org/officeDocument/2006/relationships/customXml" Target="../ink/ink704.xml"/><Relationship Id="rId267" Type="http://schemas.openxmlformats.org/officeDocument/2006/relationships/image" Target="../media/image735.png"/><Relationship Id="rId288" Type="http://schemas.openxmlformats.org/officeDocument/2006/relationships/customXml" Target="../ink/ink725.xml"/><Relationship Id="rId106" Type="http://schemas.openxmlformats.org/officeDocument/2006/relationships/customXml" Target="../ink/ink634.xml"/><Relationship Id="rId127" Type="http://schemas.openxmlformats.org/officeDocument/2006/relationships/image" Target="../media/image665.png"/><Relationship Id="rId313" Type="http://schemas.openxmlformats.org/officeDocument/2006/relationships/image" Target="../media/image758.png"/><Relationship Id="rId10" Type="http://schemas.openxmlformats.org/officeDocument/2006/relationships/customXml" Target="../ink/ink586.xml"/><Relationship Id="rId31" Type="http://schemas.openxmlformats.org/officeDocument/2006/relationships/image" Target="../media/image617.png"/><Relationship Id="rId52" Type="http://schemas.openxmlformats.org/officeDocument/2006/relationships/customXml" Target="../ink/ink607.xml"/><Relationship Id="rId73" Type="http://schemas.openxmlformats.org/officeDocument/2006/relationships/image" Target="../media/image638.png"/><Relationship Id="rId94" Type="http://schemas.openxmlformats.org/officeDocument/2006/relationships/customXml" Target="../ink/ink628.xml"/><Relationship Id="rId148" Type="http://schemas.openxmlformats.org/officeDocument/2006/relationships/customXml" Target="../ink/ink655.xml"/><Relationship Id="rId169" Type="http://schemas.openxmlformats.org/officeDocument/2006/relationships/image" Target="../media/image686.png"/><Relationship Id="rId334" Type="http://schemas.openxmlformats.org/officeDocument/2006/relationships/customXml" Target="../ink/ink748.xml"/><Relationship Id="rId4" Type="http://schemas.openxmlformats.org/officeDocument/2006/relationships/customXml" Target="../ink/ink583.xml"/><Relationship Id="rId180" Type="http://schemas.openxmlformats.org/officeDocument/2006/relationships/customXml" Target="../ink/ink671.xml"/><Relationship Id="rId215" Type="http://schemas.openxmlformats.org/officeDocument/2006/relationships/image" Target="../media/image709.png"/><Relationship Id="rId236" Type="http://schemas.openxmlformats.org/officeDocument/2006/relationships/customXml" Target="../ink/ink699.xml"/><Relationship Id="rId257" Type="http://schemas.openxmlformats.org/officeDocument/2006/relationships/image" Target="../media/image730.png"/><Relationship Id="rId278" Type="http://schemas.openxmlformats.org/officeDocument/2006/relationships/customXml" Target="../ink/ink720.xml"/><Relationship Id="rId303" Type="http://schemas.openxmlformats.org/officeDocument/2006/relationships/image" Target="../media/image753.png"/><Relationship Id="rId42" Type="http://schemas.openxmlformats.org/officeDocument/2006/relationships/customXml" Target="../ink/ink602.xml"/><Relationship Id="rId84" Type="http://schemas.openxmlformats.org/officeDocument/2006/relationships/customXml" Target="../ink/ink623.xml"/><Relationship Id="rId138" Type="http://schemas.openxmlformats.org/officeDocument/2006/relationships/customXml" Target="../ink/ink650.xml"/><Relationship Id="rId191" Type="http://schemas.openxmlformats.org/officeDocument/2006/relationships/image" Target="../media/image697.png"/><Relationship Id="rId205" Type="http://schemas.openxmlformats.org/officeDocument/2006/relationships/image" Target="../media/image704.png"/><Relationship Id="rId247" Type="http://schemas.openxmlformats.org/officeDocument/2006/relationships/image" Target="../media/image725.png"/><Relationship Id="rId107" Type="http://schemas.openxmlformats.org/officeDocument/2006/relationships/image" Target="../media/image655.png"/><Relationship Id="rId289" Type="http://schemas.openxmlformats.org/officeDocument/2006/relationships/image" Target="../media/image746.png"/><Relationship Id="rId11" Type="http://schemas.openxmlformats.org/officeDocument/2006/relationships/image" Target="../media/image607.png"/><Relationship Id="rId53" Type="http://schemas.openxmlformats.org/officeDocument/2006/relationships/image" Target="../media/image628.png"/><Relationship Id="rId149" Type="http://schemas.openxmlformats.org/officeDocument/2006/relationships/image" Target="../media/image676.png"/><Relationship Id="rId314" Type="http://schemas.openxmlformats.org/officeDocument/2006/relationships/customXml" Target="../ink/ink738.xml"/><Relationship Id="rId95" Type="http://schemas.openxmlformats.org/officeDocument/2006/relationships/image" Target="../media/image649.png"/><Relationship Id="rId160" Type="http://schemas.openxmlformats.org/officeDocument/2006/relationships/customXml" Target="../ink/ink661.xml"/><Relationship Id="rId216" Type="http://schemas.openxmlformats.org/officeDocument/2006/relationships/customXml" Target="../ink/ink689.xml"/><Relationship Id="rId258" Type="http://schemas.openxmlformats.org/officeDocument/2006/relationships/customXml" Target="../ink/ink710.xml"/><Relationship Id="rId22" Type="http://schemas.openxmlformats.org/officeDocument/2006/relationships/customXml" Target="../ink/ink592.xml"/><Relationship Id="rId64" Type="http://schemas.openxmlformats.org/officeDocument/2006/relationships/customXml" Target="../ink/ink613.xml"/><Relationship Id="rId118" Type="http://schemas.openxmlformats.org/officeDocument/2006/relationships/customXml" Target="../ink/ink640.xml"/><Relationship Id="rId325" Type="http://schemas.openxmlformats.org/officeDocument/2006/relationships/image" Target="../media/image764.png"/><Relationship Id="rId171" Type="http://schemas.openxmlformats.org/officeDocument/2006/relationships/image" Target="../media/image687.png"/><Relationship Id="rId227" Type="http://schemas.openxmlformats.org/officeDocument/2006/relationships/image" Target="../media/image715.png"/><Relationship Id="rId269" Type="http://schemas.openxmlformats.org/officeDocument/2006/relationships/image" Target="../media/image736.png"/><Relationship Id="rId33" Type="http://schemas.openxmlformats.org/officeDocument/2006/relationships/image" Target="../media/image618.png"/><Relationship Id="rId129" Type="http://schemas.openxmlformats.org/officeDocument/2006/relationships/image" Target="../media/image666.png"/><Relationship Id="rId280" Type="http://schemas.openxmlformats.org/officeDocument/2006/relationships/customXml" Target="../ink/ink721.xml"/><Relationship Id="rId336" Type="http://schemas.openxmlformats.org/officeDocument/2006/relationships/customXml" Target="../ink/ink749.xml"/><Relationship Id="rId75" Type="http://schemas.openxmlformats.org/officeDocument/2006/relationships/image" Target="../media/image639.png"/><Relationship Id="rId140" Type="http://schemas.openxmlformats.org/officeDocument/2006/relationships/customXml" Target="../ink/ink651.xml"/><Relationship Id="rId182" Type="http://schemas.openxmlformats.org/officeDocument/2006/relationships/customXml" Target="../ink/ink672.xml"/><Relationship Id="rId6" Type="http://schemas.openxmlformats.org/officeDocument/2006/relationships/customXml" Target="../ink/ink584.xml"/><Relationship Id="rId238" Type="http://schemas.openxmlformats.org/officeDocument/2006/relationships/customXml" Target="../ink/ink700.xml"/><Relationship Id="rId291" Type="http://schemas.openxmlformats.org/officeDocument/2006/relationships/image" Target="../media/image747.png"/><Relationship Id="rId305" Type="http://schemas.openxmlformats.org/officeDocument/2006/relationships/image" Target="../media/image754.png"/><Relationship Id="rId44" Type="http://schemas.openxmlformats.org/officeDocument/2006/relationships/customXml" Target="../ink/ink603.xml"/><Relationship Id="rId86" Type="http://schemas.openxmlformats.org/officeDocument/2006/relationships/customXml" Target="../ink/ink624.xml"/><Relationship Id="rId151" Type="http://schemas.openxmlformats.org/officeDocument/2006/relationships/image" Target="../media/image677.png"/><Relationship Id="rId193" Type="http://schemas.openxmlformats.org/officeDocument/2006/relationships/image" Target="../media/image698.png"/><Relationship Id="rId207" Type="http://schemas.openxmlformats.org/officeDocument/2006/relationships/image" Target="../media/image705.png"/><Relationship Id="rId249" Type="http://schemas.openxmlformats.org/officeDocument/2006/relationships/image" Target="../media/image726.png"/><Relationship Id="rId13" Type="http://schemas.openxmlformats.org/officeDocument/2006/relationships/image" Target="../media/image608.png"/><Relationship Id="rId109" Type="http://schemas.openxmlformats.org/officeDocument/2006/relationships/image" Target="../media/image656.png"/><Relationship Id="rId260" Type="http://schemas.openxmlformats.org/officeDocument/2006/relationships/customXml" Target="../ink/ink711.xml"/><Relationship Id="rId316" Type="http://schemas.openxmlformats.org/officeDocument/2006/relationships/customXml" Target="../ink/ink739.xml"/><Relationship Id="rId55" Type="http://schemas.openxmlformats.org/officeDocument/2006/relationships/image" Target="../media/image629.png"/><Relationship Id="rId97" Type="http://schemas.openxmlformats.org/officeDocument/2006/relationships/image" Target="../media/image650.png"/><Relationship Id="rId120" Type="http://schemas.openxmlformats.org/officeDocument/2006/relationships/customXml" Target="../ink/ink641.xml"/><Relationship Id="rId162" Type="http://schemas.openxmlformats.org/officeDocument/2006/relationships/customXml" Target="../ink/ink662.xml"/><Relationship Id="rId218" Type="http://schemas.openxmlformats.org/officeDocument/2006/relationships/customXml" Target="../ink/ink690.xml"/><Relationship Id="rId271" Type="http://schemas.openxmlformats.org/officeDocument/2006/relationships/image" Target="../media/image737.png"/><Relationship Id="rId24" Type="http://schemas.openxmlformats.org/officeDocument/2006/relationships/customXml" Target="../ink/ink593.xml"/><Relationship Id="rId66" Type="http://schemas.openxmlformats.org/officeDocument/2006/relationships/customXml" Target="../ink/ink614.xml"/><Relationship Id="rId131" Type="http://schemas.openxmlformats.org/officeDocument/2006/relationships/image" Target="../media/image667.png"/><Relationship Id="rId327" Type="http://schemas.openxmlformats.org/officeDocument/2006/relationships/image" Target="../media/image765.png"/></Relationships>
</file>

<file path=ppt/slides/_rels/slide25.xml.rels><?xml version="1.0" encoding="UTF-8" standalone="yes"?>
<Relationships xmlns="http://schemas.openxmlformats.org/package/2006/relationships"><Relationship Id="rId117" Type="http://schemas.openxmlformats.org/officeDocument/2006/relationships/image" Target="../media/image202.png"/><Relationship Id="rId21" Type="http://schemas.openxmlformats.org/officeDocument/2006/relationships/image" Target="../media/image781.png"/><Relationship Id="rId63" Type="http://schemas.openxmlformats.org/officeDocument/2006/relationships/image" Target="../media/image802.png"/><Relationship Id="rId159" Type="http://schemas.openxmlformats.org/officeDocument/2006/relationships/image" Target="../media/image849.png"/><Relationship Id="rId170" Type="http://schemas.openxmlformats.org/officeDocument/2006/relationships/customXml" Target="../ink/ink835.xml"/><Relationship Id="rId226" Type="http://schemas.openxmlformats.org/officeDocument/2006/relationships/customXml" Target="../ink/ink863.xml"/><Relationship Id="rId268" Type="http://schemas.openxmlformats.org/officeDocument/2006/relationships/customXml" Target="../ink/ink884.xml"/><Relationship Id="rId32" Type="http://schemas.openxmlformats.org/officeDocument/2006/relationships/customXml" Target="../ink/ink766.xml"/><Relationship Id="rId74" Type="http://schemas.openxmlformats.org/officeDocument/2006/relationships/customXml" Target="../ink/ink787.xml"/><Relationship Id="rId128" Type="http://schemas.openxmlformats.org/officeDocument/2006/relationships/customXml" Target="../ink/ink814.xml"/><Relationship Id="rId5" Type="http://schemas.openxmlformats.org/officeDocument/2006/relationships/image" Target="../media/image773.png"/><Relationship Id="rId95" Type="http://schemas.openxmlformats.org/officeDocument/2006/relationships/image" Target="../media/image818.png"/><Relationship Id="rId160" Type="http://schemas.openxmlformats.org/officeDocument/2006/relationships/customXml" Target="../ink/ink830.xml"/><Relationship Id="rId181" Type="http://schemas.openxmlformats.org/officeDocument/2006/relationships/image" Target="../media/image860.png"/><Relationship Id="rId216" Type="http://schemas.openxmlformats.org/officeDocument/2006/relationships/customXml" Target="../ink/ink858.xml"/><Relationship Id="rId237" Type="http://schemas.openxmlformats.org/officeDocument/2006/relationships/image" Target="../media/image888.png"/><Relationship Id="rId258" Type="http://schemas.openxmlformats.org/officeDocument/2006/relationships/customXml" Target="../ink/ink879.xml"/><Relationship Id="rId22" Type="http://schemas.openxmlformats.org/officeDocument/2006/relationships/customXml" Target="../ink/ink761.xml"/><Relationship Id="rId43" Type="http://schemas.openxmlformats.org/officeDocument/2006/relationships/image" Target="../media/image792.png"/><Relationship Id="rId64" Type="http://schemas.openxmlformats.org/officeDocument/2006/relationships/customXml" Target="../ink/ink782.xml"/><Relationship Id="rId118" Type="http://schemas.openxmlformats.org/officeDocument/2006/relationships/customXml" Target="../ink/ink809.xml"/><Relationship Id="rId139" Type="http://schemas.openxmlformats.org/officeDocument/2006/relationships/image" Target="../media/image839.png"/><Relationship Id="rId85" Type="http://schemas.openxmlformats.org/officeDocument/2006/relationships/image" Target="../media/image813.png"/><Relationship Id="rId150" Type="http://schemas.openxmlformats.org/officeDocument/2006/relationships/customXml" Target="../ink/ink825.xml"/><Relationship Id="rId171" Type="http://schemas.openxmlformats.org/officeDocument/2006/relationships/image" Target="../media/image855.png"/><Relationship Id="rId192" Type="http://schemas.openxmlformats.org/officeDocument/2006/relationships/customXml" Target="../ink/ink846.xml"/><Relationship Id="rId206" Type="http://schemas.openxmlformats.org/officeDocument/2006/relationships/customXml" Target="../ink/ink853.xml"/><Relationship Id="rId227" Type="http://schemas.openxmlformats.org/officeDocument/2006/relationships/image" Target="../media/image883.png"/><Relationship Id="rId248" Type="http://schemas.openxmlformats.org/officeDocument/2006/relationships/customXml" Target="../ink/ink874.xml"/><Relationship Id="rId269" Type="http://schemas.openxmlformats.org/officeDocument/2006/relationships/image" Target="../media/image904.png"/><Relationship Id="rId12" Type="http://schemas.openxmlformats.org/officeDocument/2006/relationships/customXml" Target="../ink/ink756.xml"/><Relationship Id="rId33" Type="http://schemas.openxmlformats.org/officeDocument/2006/relationships/image" Target="../media/image787.png"/><Relationship Id="rId108" Type="http://schemas.openxmlformats.org/officeDocument/2006/relationships/customXml" Target="../ink/ink804.xml"/><Relationship Id="rId129" Type="http://schemas.openxmlformats.org/officeDocument/2006/relationships/image" Target="../media/image834.png"/><Relationship Id="rId54" Type="http://schemas.openxmlformats.org/officeDocument/2006/relationships/customXml" Target="../ink/ink777.xml"/><Relationship Id="rId75" Type="http://schemas.openxmlformats.org/officeDocument/2006/relationships/image" Target="../media/image808.png"/><Relationship Id="rId96" Type="http://schemas.openxmlformats.org/officeDocument/2006/relationships/customXml" Target="../ink/ink798.xml"/><Relationship Id="rId140" Type="http://schemas.openxmlformats.org/officeDocument/2006/relationships/customXml" Target="../ink/ink820.xml"/><Relationship Id="rId161" Type="http://schemas.openxmlformats.org/officeDocument/2006/relationships/image" Target="../media/image850.png"/><Relationship Id="rId182" Type="http://schemas.openxmlformats.org/officeDocument/2006/relationships/customXml" Target="../ink/ink841.xml"/><Relationship Id="rId217" Type="http://schemas.openxmlformats.org/officeDocument/2006/relationships/image" Target="../media/image878.png"/><Relationship Id="rId6" Type="http://schemas.openxmlformats.org/officeDocument/2006/relationships/customXml" Target="../ink/ink753.xml"/><Relationship Id="rId238" Type="http://schemas.openxmlformats.org/officeDocument/2006/relationships/customXml" Target="../ink/ink869.xml"/><Relationship Id="rId259" Type="http://schemas.openxmlformats.org/officeDocument/2006/relationships/image" Target="../media/image899.png"/><Relationship Id="rId23" Type="http://schemas.openxmlformats.org/officeDocument/2006/relationships/image" Target="../media/image782.png"/><Relationship Id="rId119" Type="http://schemas.openxmlformats.org/officeDocument/2006/relationships/image" Target="../media/image829.png"/><Relationship Id="rId270" Type="http://schemas.openxmlformats.org/officeDocument/2006/relationships/customXml" Target="../ink/ink885.xml"/><Relationship Id="rId44" Type="http://schemas.openxmlformats.org/officeDocument/2006/relationships/customXml" Target="../ink/ink772.xml"/><Relationship Id="rId65" Type="http://schemas.openxmlformats.org/officeDocument/2006/relationships/image" Target="../media/image803.png"/><Relationship Id="rId86" Type="http://schemas.openxmlformats.org/officeDocument/2006/relationships/customXml" Target="../ink/ink793.xml"/><Relationship Id="rId130" Type="http://schemas.openxmlformats.org/officeDocument/2006/relationships/customXml" Target="../ink/ink815.xml"/><Relationship Id="rId151" Type="http://schemas.openxmlformats.org/officeDocument/2006/relationships/image" Target="../media/image845.png"/><Relationship Id="rId172" Type="http://schemas.openxmlformats.org/officeDocument/2006/relationships/customXml" Target="../ink/ink836.xml"/><Relationship Id="rId193" Type="http://schemas.openxmlformats.org/officeDocument/2006/relationships/image" Target="../media/image866.png"/><Relationship Id="rId207" Type="http://schemas.openxmlformats.org/officeDocument/2006/relationships/image" Target="../media/image873.png"/><Relationship Id="rId228" Type="http://schemas.openxmlformats.org/officeDocument/2006/relationships/customXml" Target="../ink/ink864.xml"/><Relationship Id="rId249" Type="http://schemas.openxmlformats.org/officeDocument/2006/relationships/image" Target="../media/image894.png"/><Relationship Id="rId13" Type="http://schemas.openxmlformats.org/officeDocument/2006/relationships/image" Target="../media/image777.png"/><Relationship Id="rId109" Type="http://schemas.openxmlformats.org/officeDocument/2006/relationships/image" Target="../media/image825.png"/><Relationship Id="rId260" Type="http://schemas.openxmlformats.org/officeDocument/2006/relationships/customXml" Target="../ink/ink880.xml"/><Relationship Id="rId34" Type="http://schemas.openxmlformats.org/officeDocument/2006/relationships/customXml" Target="../ink/ink767.xml"/><Relationship Id="rId55" Type="http://schemas.openxmlformats.org/officeDocument/2006/relationships/image" Target="../media/image798.png"/><Relationship Id="rId76" Type="http://schemas.openxmlformats.org/officeDocument/2006/relationships/customXml" Target="../ink/ink788.xml"/><Relationship Id="rId97" Type="http://schemas.openxmlformats.org/officeDocument/2006/relationships/image" Target="../media/image819.png"/><Relationship Id="rId120" Type="http://schemas.openxmlformats.org/officeDocument/2006/relationships/customXml" Target="../ink/ink810.xml"/><Relationship Id="rId141" Type="http://schemas.openxmlformats.org/officeDocument/2006/relationships/image" Target="../media/image840.png"/><Relationship Id="rId7" Type="http://schemas.openxmlformats.org/officeDocument/2006/relationships/image" Target="../media/image774.png"/><Relationship Id="rId162" Type="http://schemas.openxmlformats.org/officeDocument/2006/relationships/customXml" Target="../ink/ink831.xml"/><Relationship Id="rId183" Type="http://schemas.openxmlformats.org/officeDocument/2006/relationships/image" Target="../media/image861.png"/><Relationship Id="rId218" Type="http://schemas.openxmlformats.org/officeDocument/2006/relationships/customXml" Target="../ink/ink859.xml"/><Relationship Id="rId239" Type="http://schemas.openxmlformats.org/officeDocument/2006/relationships/image" Target="../media/image889.png"/><Relationship Id="rId250" Type="http://schemas.openxmlformats.org/officeDocument/2006/relationships/customXml" Target="../ink/ink875.xml"/><Relationship Id="rId271" Type="http://schemas.openxmlformats.org/officeDocument/2006/relationships/image" Target="../media/image905.png"/><Relationship Id="rId24" Type="http://schemas.openxmlformats.org/officeDocument/2006/relationships/customXml" Target="../ink/ink762.xml"/><Relationship Id="rId45" Type="http://schemas.openxmlformats.org/officeDocument/2006/relationships/image" Target="../media/image793.png"/><Relationship Id="rId66" Type="http://schemas.openxmlformats.org/officeDocument/2006/relationships/customXml" Target="../ink/ink783.xml"/><Relationship Id="rId87" Type="http://schemas.openxmlformats.org/officeDocument/2006/relationships/image" Target="../media/image814.png"/><Relationship Id="rId110" Type="http://schemas.openxmlformats.org/officeDocument/2006/relationships/customXml" Target="../ink/ink805.xml"/><Relationship Id="rId131" Type="http://schemas.openxmlformats.org/officeDocument/2006/relationships/image" Target="../media/image835.png"/><Relationship Id="rId152" Type="http://schemas.openxmlformats.org/officeDocument/2006/relationships/customXml" Target="../ink/ink826.xml"/><Relationship Id="rId173" Type="http://schemas.openxmlformats.org/officeDocument/2006/relationships/image" Target="../media/image856.png"/><Relationship Id="rId194" Type="http://schemas.openxmlformats.org/officeDocument/2006/relationships/customXml" Target="../ink/ink847.xml"/><Relationship Id="rId208" Type="http://schemas.openxmlformats.org/officeDocument/2006/relationships/customXml" Target="../ink/ink854.xml"/><Relationship Id="rId229" Type="http://schemas.openxmlformats.org/officeDocument/2006/relationships/image" Target="../media/image884.png"/><Relationship Id="rId240" Type="http://schemas.openxmlformats.org/officeDocument/2006/relationships/customXml" Target="../ink/ink870.xml"/><Relationship Id="rId261" Type="http://schemas.openxmlformats.org/officeDocument/2006/relationships/image" Target="../media/image900.png"/><Relationship Id="rId14" Type="http://schemas.openxmlformats.org/officeDocument/2006/relationships/customXml" Target="../ink/ink757.xml"/><Relationship Id="rId35" Type="http://schemas.openxmlformats.org/officeDocument/2006/relationships/image" Target="../media/image788.png"/><Relationship Id="rId56" Type="http://schemas.openxmlformats.org/officeDocument/2006/relationships/customXml" Target="../ink/ink778.xml"/><Relationship Id="rId77" Type="http://schemas.openxmlformats.org/officeDocument/2006/relationships/image" Target="../media/image809.png"/><Relationship Id="rId100" Type="http://schemas.openxmlformats.org/officeDocument/2006/relationships/customXml" Target="../ink/ink800.xml"/><Relationship Id="rId8" Type="http://schemas.openxmlformats.org/officeDocument/2006/relationships/customXml" Target="../ink/ink754.xml"/><Relationship Id="rId98" Type="http://schemas.openxmlformats.org/officeDocument/2006/relationships/customXml" Target="../ink/ink799.xml"/><Relationship Id="rId121" Type="http://schemas.openxmlformats.org/officeDocument/2006/relationships/image" Target="../media/image830.png"/><Relationship Id="rId142" Type="http://schemas.openxmlformats.org/officeDocument/2006/relationships/customXml" Target="../ink/ink821.xml"/><Relationship Id="rId163" Type="http://schemas.openxmlformats.org/officeDocument/2006/relationships/image" Target="../media/image851.png"/><Relationship Id="rId184" Type="http://schemas.openxmlformats.org/officeDocument/2006/relationships/customXml" Target="../ink/ink842.xml"/><Relationship Id="rId219" Type="http://schemas.openxmlformats.org/officeDocument/2006/relationships/image" Target="../media/image879.png"/><Relationship Id="rId230" Type="http://schemas.openxmlformats.org/officeDocument/2006/relationships/customXml" Target="../ink/ink865.xml"/><Relationship Id="rId251" Type="http://schemas.openxmlformats.org/officeDocument/2006/relationships/image" Target="../media/image895.png"/><Relationship Id="rId25" Type="http://schemas.openxmlformats.org/officeDocument/2006/relationships/image" Target="../media/image783.png"/><Relationship Id="rId46" Type="http://schemas.openxmlformats.org/officeDocument/2006/relationships/customXml" Target="../ink/ink773.xml"/><Relationship Id="rId67" Type="http://schemas.openxmlformats.org/officeDocument/2006/relationships/image" Target="../media/image804.png"/><Relationship Id="rId272" Type="http://schemas.openxmlformats.org/officeDocument/2006/relationships/customXml" Target="../ink/ink886.xml"/><Relationship Id="rId88" Type="http://schemas.openxmlformats.org/officeDocument/2006/relationships/customXml" Target="../ink/ink794.xml"/><Relationship Id="rId111" Type="http://schemas.openxmlformats.org/officeDocument/2006/relationships/image" Target="../media/image826.png"/><Relationship Id="rId132" Type="http://schemas.openxmlformats.org/officeDocument/2006/relationships/customXml" Target="../ink/ink816.xml"/><Relationship Id="rId153" Type="http://schemas.openxmlformats.org/officeDocument/2006/relationships/image" Target="../media/image846.png"/><Relationship Id="rId174" Type="http://schemas.openxmlformats.org/officeDocument/2006/relationships/customXml" Target="../ink/ink837.xml"/><Relationship Id="rId195" Type="http://schemas.openxmlformats.org/officeDocument/2006/relationships/image" Target="../media/image867.png"/><Relationship Id="rId209" Type="http://schemas.openxmlformats.org/officeDocument/2006/relationships/image" Target="../media/image874.png"/><Relationship Id="rId220" Type="http://schemas.openxmlformats.org/officeDocument/2006/relationships/customXml" Target="../ink/ink860.xml"/><Relationship Id="rId241" Type="http://schemas.openxmlformats.org/officeDocument/2006/relationships/image" Target="../media/image890.png"/><Relationship Id="rId15" Type="http://schemas.openxmlformats.org/officeDocument/2006/relationships/image" Target="../media/image778.png"/><Relationship Id="rId36" Type="http://schemas.openxmlformats.org/officeDocument/2006/relationships/customXml" Target="../ink/ink768.xml"/><Relationship Id="rId57" Type="http://schemas.openxmlformats.org/officeDocument/2006/relationships/image" Target="../media/image799.png"/><Relationship Id="rId262" Type="http://schemas.openxmlformats.org/officeDocument/2006/relationships/customXml" Target="../ink/ink881.xml"/><Relationship Id="rId78" Type="http://schemas.openxmlformats.org/officeDocument/2006/relationships/customXml" Target="../ink/ink789.xml"/><Relationship Id="rId99" Type="http://schemas.openxmlformats.org/officeDocument/2006/relationships/image" Target="../media/image820.png"/><Relationship Id="rId101" Type="http://schemas.openxmlformats.org/officeDocument/2006/relationships/image" Target="../media/image821.png"/><Relationship Id="rId122" Type="http://schemas.openxmlformats.org/officeDocument/2006/relationships/customXml" Target="../ink/ink811.xml"/><Relationship Id="rId143" Type="http://schemas.openxmlformats.org/officeDocument/2006/relationships/image" Target="../media/image841.png"/><Relationship Id="rId164" Type="http://schemas.openxmlformats.org/officeDocument/2006/relationships/customXml" Target="../ink/ink832.xml"/><Relationship Id="rId185" Type="http://schemas.openxmlformats.org/officeDocument/2006/relationships/image" Target="../media/image862.png"/><Relationship Id="rId9" Type="http://schemas.openxmlformats.org/officeDocument/2006/relationships/image" Target="../media/image775.png"/><Relationship Id="rId210" Type="http://schemas.openxmlformats.org/officeDocument/2006/relationships/customXml" Target="../ink/ink855.xml"/><Relationship Id="rId26" Type="http://schemas.openxmlformats.org/officeDocument/2006/relationships/customXml" Target="../ink/ink763.xml"/><Relationship Id="rId231" Type="http://schemas.openxmlformats.org/officeDocument/2006/relationships/image" Target="../media/image885.png"/><Relationship Id="rId252" Type="http://schemas.openxmlformats.org/officeDocument/2006/relationships/customXml" Target="../ink/ink876.xml"/><Relationship Id="rId273" Type="http://schemas.openxmlformats.org/officeDocument/2006/relationships/image" Target="../media/image906.png"/><Relationship Id="rId47" Type="http://schemas.openxmlformats.org/officeDocument/2006/relationships/image" Target="../media/image794.png"/><Relationship Id="rId68" Type="http://schemas.openxmlformats.org/officeDocument/2006/relationships/customXml" Target="../ink/ink784.xml"/><Relationship Id="rId89" Type="http://schemas.openxmlformats.org/officeDocument/2006/relationships/image" Target="../media/image815.png"/><Relationship Id="rId112" Type="http://schemas.openxmlformats.org/officeDocument/2006/relationships/customXml" Target="../ink/ink806.xml"/><Relationship Id="rId133" Type="http://schemas.openxmlformats.org/officeDocument/2006/relationships/image" Target="../media/image836.png"/><Relationship Id="rId154" Type="http://schemas.openxmlformats.org/officeDocument/2006/relationships/customXml" Target="../ink/ink827.xml"/><Relationship Id="rId175" Type="http://schemas.openxmlformats.org/officeDocument/2006/relationships/image" Target="../media/image857.png"/><Relationship Id="rId196" Type="http://schemas.openxmlformats.org/officeDocument/2006/relationships/customXml" Target="../ink/ink848.xml"/><Relationship Id="rId200" Type="http://schemas.openxmlformats.org/officeDocument/2006/relationships/customXml" Target="../ink/ink850.xml"/><Relationship Id="rId16" Type="http://schemas.openxmlformats.org/officeDocument/2006/relationships/customXml" Target="../ink/ink758.xml"/><Relationship Id="rId221" Type="http://schemas.openxmlformats.org/officeDocument/2006/relationships/image" Target="../media/image880.png"/><Relationship Id="rId242" Type="http://schemas.openxmlformats.org/officeDocument/2006/relationships/customXml" Target="../ink/ink871.xml"/><Relationship Id="rId263" Type="http://schemas.openxmlformats.org/officeDocument/2006/relationships/image" Target="../media/image901.png"/><Relationship Id="rId37" Type="http://schemas.openxmlformats.org/officeDocument/2006/relationships/image" Target="../media/image789.png"/><Relationship Id="rId58" Type="http://schemas.openxmlformats.org/officeDocument/2006/relationships/customXml" Target="../ink/ink779.xml"/><Relationship Id="rId79" Type="http://schemas.openxmlformats.org/officeDocument/2006/relationships/image" Target="../media/image810.png"/><Relationship Id="rId102" Type="http://schemas.openxmlformats.org/officeDocument/2006/relationships/customXml" Target="../ink/ink801.xml"/><Relationship Id="rId123" Type="http://schemas.openxmlformats.org/officeDocument/2006/relationships/image" Target="../media/image831.png"/><Relationship Id="rId144" Type="http://schemas.openxmlformats.org/officeDocument/2006/relationships/customXml" Target="../ink/ink822.xml"/><Relationship Id="rId90" Type="http://schemas.openxmlformats.org/officeDocument/2006/relationships/customXml" Target="../ink/ink795.xml"/><Relationship Id="rId165" Type="http://schemas.openxmlformats.org/officeDocument/2006/relationships/image" Target="../media/image852.png"/><Relationship Id="rId186" Type="http://schemas.openxmlformats.org/officeDocument/2006/relationships/customXml" Target="../ink/ink843.xml"/><Relationship Id="rId211" Type="http://schemas.openxmlformats.org/officeDocument/2006/relationships/image" Target="../media/image875.png"/><Relationship Id="rId232" Type="http://schemas.openxmlformats.org/officeDocument/2006/relationships/customXml" Target="../ink/ink866.xml"/><Relationship Id="rId253" Type="http://schemas.openxmlformats.org/officeDocument/2006/relationships/image" Target="../media/image896.png"/><Relationship Id="rId27" Type="http://schemas.openxmlformats.org/officeDocument/2006/relationships/image" Target="../media/image784.png"/><Relationship Id="rId48" Type="http://schemas.openxmlformats.org/officeDocument/2006/relationships/customXml" Target="../ink/ink774.xml"/><Relationship Id="rId69" Type="http://schemas.openxmlformats.org/officeDocument/2006/relationships/image" Target="../media/image805.png"/><Relationship Id="rId113" Type="http://schemas.openxmlformats.org/officeDocument/2006/relationships/image" Target="../media/image827.png"/><Relationship Id="rId134" Type="http://schemas.openxmlformats.org/officeDocument/2006/relationships/customXml" Target="../ink/ink817.xml"/><Relationship Id="rId80" Type="http://schemas.openxmlformats.org/officeDocument/2006/relationships/customXml" Target="../ink/ink790.xml"/><Relationship Id="rId155" Type="http://schemas.openxmlformats.org/officeDocument/2006/relationships/image" Target="../media/image847.png"/><Relationship Id="rId176" Type="http://schemas.openxmlformats.org/officeDocument/2006/relationships/customXml" Target="../ink/ink838.xml"/><Relationship Id="rId197" Type="http://schemas.openxmlformats.org/officeDocument/2006/relationships/image" Target="../media/image868.png"/><Relationship Id="rId201" Type="http://schemas.openxmlformats.org/officeDocument/2006/relationships/image" Target="../media/image870.png"/><Relationship Id="rId222" Type="http://schemas.openxmlformats.org/officeDocument/2006/relationships/customXml" Target="../ink/ink861.xml"/><Relationship Id="rId243" Type="http://schemas.openxmlformats.org/officeDocument/2006/relationships/image" Target="../media/image891.png"/><Relationship Id="rId264" Type="http://schemas.openxmlformats.org/officeDocument/2006/relationships/customXml" Target="../ink/ink882.xml"/><Relationship Id="rId17" Type="http://schemas.openxmlformats.org/officeDocument/2006/relationships/image" Target="../media/image779.png"/><Relationship Id="rId38" Type="http://schemas.openxmlformats.org/officeDocument/2006/relationships/customXml" Target="../ink/ink769.xml"/><Relationship Id="rId59" Type="http://schemas.openxmlformats.org/officeDocument/2006/relationships/image" Target="../media/image800.png"/><Relationship Id="rId103" Type="http://schemas.openxmlformats.org/officeDocument/2006/relationships/image" Target="../media/image822.png"/><Relationship Id="rId124" Type="http://schemas.openxmlformats.org/officeDocument/2006/relationships/customXml" Target="../ink/ink812.xml"/><Relationship Id="rId70" Type="http://schemas.openxmlformats.org/officeDocument/2006/relationships/customXml" Target="../ink/ink785.xml"/><Relationship Id="rId91" Type="http://schemas.openxmlformats.org/officeDocument/2006/relationships/image" Target="../media/image816.png"/><Relationship Id="rId145" Type="http://schemas.openxmlformats.org/officeDocument/2006/relationships/image" Target="../media/image842.png"/><Relationship Id="rId166" Type="http://schemas.openxmlformats.org/officeDocument/2006/relationships/customXml" Target="../ink/ink833.xml"/><Relationship Id="rId187" Type="http://schemas.openxmlformats.org/officeDocument/2006/relationships/image" Target="../media/image863.png"/><Relationship Id="rId1" Type="http://schemas.openxmlformats.org/officeDocument/2006/relationships/slideLayout" Target="../slideLayouts/slideLayout2.xml"/><Relationship Id="rId212" Type="http://schemas.openxmlformats.org/officeDocument/2006/relationships/customXml" Target="../ink/ink856.xml"/><Relationship Id="rId233" Type="http://schemas.openxmlformats.org/officeDocument/2006/relationships/image" Target="../media/image886.png"/><Relationship Id="rId254" Type="http://schemas.openxmlformats.org/officeDocument/2006/relationships/customXml" Target="../ink/ink877.xml"/><Relationship Id="rId28" Type="http://schemas.openxmlformats.org/officeDocument/2006/relationships/customXml" Target="../ink/ink764.xml"/><Relationship Id="rId49" Type="http://schemas.openxmlformats.org/officeDocument/2006/relationships/image" Target="../media/image795.png"/><Relationship Id="rId114" Type="http://schemas.openxmlformats.org/officeDocument/2006/relationships/customXml" Target="../ink/ink807.xml"/><Relationship Id="rId60" Type="http://schemas.openxmlformats.org/officeDocument/2006/relationships/customXml" Target="../ink/ink780.xml"/><Relationship Id="rId81" Type="http://schemas.openxmlformats.org/officeDocument/2006/relationships/image" Target="../media/image811.png"/><Relationship Id="rId135" Type="http://schemas.openxmlformats.org/officeDocument/2006/relationships/image" Target="../media/image837.png"/><Relationship Id="rId156" Type="http://schemas.openxmlformats.org/officeDocument/2006/relationships/customXml" Target="../ink/ink828.xml"/><Relationship Id="rId177" Type="http://schemas.openxmlformats.org/officeDocument/2006/relationships/image" Target="../media/image858.png"/><Relationship Id="rId198" Type="http://schemas.openxmlformats.org/officeDocument/2006/relationships/customXml" Target="../ink/ink849.xml"/><Relationship Id="rId202" Type="http://schemas.openxmlformats.org/officeDocument/2006/relationships/customXml" Target="../ink/ink851.xml"/><Relationship Id="rId223" Type="http://schemas.openxmlformats.org/officeDocument/2006/relationships/image" Target="../media/image881.png"/><Relationship Id="rId244" Type="http://schemas.openxmlformats.org/officeDocument/2006/relationships/customXml" Target="../ink/ink872.xml"/><Relationship Id="rId18" Type="http://schemas.openxmlformats.org/officeDocument/2006/relationships/customXml" Target="../ink/ink759.xml"/><Relationship Id="rId39" Type="http://schemas.openxmlformats.org/officeDocument/2006/relationships/image" Target="../media/image790.png"/><Relationship Id="rId265" Type="http://schemas.openxmlformats.org/officeDocument/2006/relationships/image" Target="../media/image902.png"/><Relationship Id="rId50" Type="http://schemas.openxmlformats.org/officeDocument/2006/relationships/customXml" Target="../ink/ink775.xml"/><Relationship Id="rId104" Type="http://schemas.openxmlformats.org/officeDocument/2006/relationships/customXml" Target="../ink/ink802.xml"/><Relationship Id="rId125" Type="http://schemas.openxmlformats.org/officeDocument/2006/relationships/image" Target="../media/image832.png"/><Relationship Id="rId146" Type="http://schemas.openxmlformats.org/officeDocument/2006/relationships/customXml" Target="../ink/ink823.xml"/><Relationship Id="rId167" Type="http://schemas.openxmlformats.org/officeDocument/2006/relationships/image" Target="../media/image853.png"/><Relationship Id="rId188" Type="http://schemas.openxmlformats.org/officeDocument/2006/relationships/customXml" Target="../ink/ink844.xml"/><Relationship Id="rId71" Type="http://schemas.openxmlformats.org/officeDocument/2006/relationships/image" Target="../media/image806.png"/><Relationship Id="rId92" Type="http://schemas.openxmlformats.org/officeDocument/2006/relationships/customXml" Target="../ink/ink796.xml"/><Relationship Id="rId213" Type="http://schemas.openxmlformats.org/officeDocument/2006/relationships/image" Target="../media/image876.png"/><Relationship Id="rId234" Type="http://schemas.openxmlformats.org/officeDocument/2006/relationships/customXml" Target="../ink/ink867.xml"/><Relationship Id="rId2" Type="http://schemas.openxmlformats.org/officeDocument/2006/relationships/customXml" Target="../ink/ink751.xml"/><Relationship Id="rId29" Type="http://schemas.openxmlformats.org/officeDocument/2006/relationships/image" Target="../media/image785.png"/><Relationship Id="rId255" Type="http://schemas.openxmlformats.org/officeDocument/2006/relationships/image" Target="../media/image897.png"/><Relationship Id="rId40" Type="http://schemas.openxmlformats.org/officeDocument/2006/relationships/customXml" Target="../ink/ink770.xml"/><Relationship Id="rId115" Type="http://schemas.openxmlformats.org/officeDocument/2006/relationships/image" Target="../media/image828.png"/><Relationship Id="rId136" Type="http://schemas.openxmlformats.org/officeDocument/2006/relationships/customXml" Target="../ink/ink818.xml"/><Relationship Id="rId157" Type="http://schemas.openxmlformats.org/officeDocument/2006/relationships/image" Target="../media/image848.png"/><Relationship Id="rId178" Type="http://schemas.openxmlformats.org/officeDocument/2006/relationships/customXml" Target="../ink/ink839.xml"/><Relationship Id="rId61" Type="http://schemas.openxmlformats.org/officeDocument/2006/relationships/image" Target="../media/image801.png"/><Relationship Id="rId82" Type="http://schemas.openxmlformats.org/officeDocument/2006/relationships/customXml" Target="../ink/ink791.xml"/><Relationship Id="rId199" Type="http://schemas.openxmlformats.org/officeDocument/2006/relationships/image" Target="../media/image869.png"/><Relationship Id="rId203" Type="http://schemas.openxmlformats.org/officeDocument/2006/relationships/image" Target="../media/image871.png"/><Relationship Id="rId19" Type="http://schemas.openxmlformats.org/officeDocument/2006/relationships/image" Target="../media/image780.png"/><Relationship Id="rId224" Type="http://schemas.openxmlformats.org/officeDocument/2006/relationships/customXml" Target="../ink/ink862.xml"/><Relationship Id="rId245" Type="http://schemas.openxmlformats.org/officeDocument/2006/relationships/image" Target="../media/image892.png"/><Relationship Id="rId266" Type="http://schemas.openxmlformats.org/officeDocument/2006/relationships/customXml" Target="../ink/ink883.xml"/><Relationship Id="rId30" Type="http://schemas.openxmlformats.org/officeDocument/2006/relationships/customXml" Target="../ink/ink765.xml"/><Relationship Id="rId105" Type="http://schemas.openxmlformats.org/officeDocument/2006/relationships/image" Target="../media/image823.png"/><Relationship Id="rId126" Type="http://schemas.openxmlformats.org/officeDocument/2006/relationships/customXml" Target="../ink/ink813.xml"/><Relationship Id="rId147" Type="http://schemas.openxmlformats.org/officeDocument/2006/relationships/image" Target="../media/image843.png"/><Relationship Id="rId168" Type="http://schemas.openxmlformats.org/officeDocument/2006/relationships/customXml" Target="../ink/ink834.xml"/><Relationship Id="rId51" Type="http://schemas.openxmlformats.org/officeDocument/2006/relationships/image" Target="../media/image796.png"/><Relationship Id="rId72" Type="http://schemas.openxmlformats.org/officeDocument/2006/relationships/customXml" Target="../ink/ink786.xml"/><Relationship Id="rId93" Type="http://schemas.openxmlformats.org/officeDocument/2006/relationships/image" Target="../media/image817.png"/><Relationship Id="rId189" Type="http://schemas.openxmlformats.org/officeDocument/2006/relationships/image" Target="../media/image864.png"/><Relationship Id="rId3" Type="http://schemas.openxmlformats.org/officeDocument/2006/relationships/image" Target="../media/image772.png"/><Relationship Id="rId214" Type="http://schemas.openxmlformats.org/officeDocument/2006/relationships/customXml" Target="../ink/ink857.xml"/><Relationship Id="rId235" Type="http://schemas.openxmlformats.org/officeDocument/2006/relationships/image" Target="../media/image887.png"/><Relationship Id="rId256" Type="http://schemas.openxmlformats.org/officeDocument/2006/relationships/customXml" Target="../ink/ink878.xml"/><Relationship Id="rId116" Type="http://schemas.openxmlformats.org/officeDocument/2006/relationships/customXml" Target="../ink/ink808.xml"/><Relationship Id="rId137" Type="http://schemas.openxmlformats.org/officeDocument/2006/relationships/image" Target="../media/image838.png"/><Relationship Id="rId158" Type="http://schemas.openxmlformats.org/officeDocument/2006/relationships/customXml" Target="../ink/ink829.xml"/><Relationship Id="rId20" Type="http://schemas.openxmlformats.org/officeDocument/2006/relationships/customXml" Target="../ink/ink760.xml"/><Relationship Id="rId41" Type="http://schemas.openxmlformats.org/officeDocument/2006/relationships/image" Target="../media/image791.png"/><Relationship Id="rId62" Type="http://schemas.openxmlformats.org/officeDocument/2006/relationships/customXml" Target="../ink/ink781.xml"/><Relationship Id="rId83" Type="http://schemas.openxmlformats.org/officeDocument/2006/relationships/image" Target="../media/image812.png"/><Relationship Id="rId179" Type="http://schemas.openxmlformats.org/officeDocument/2006/relationships/image" Target="../media/image859.png"/><Relationship Id="rId190" Type="http://schemas.openxmlformats.org/officeDocument/2006/relationships/customXml" Target="../ink/ink845.xml"/><Relationship Id="rId204" Type="http://schemas.openxmlformats.org/officeDocument/2006/relationships/customXml" Target="../ink/ink852.xml"/><Relationship Id="rId225" Type="http://schemas.openxmlformats.org/officeDocument/2006/relationships/image" Target="../media/image882.png"/><Relationship Id="rId246" Type="http://schemas.openxmlformats.org/officeDocument/2006/relationships/customXml" Target="../ink/ink873.xml"/><Relationship Id="rId267" Type="http://schemas.openxmlformats.org/officeDocument/2006/relationships/image" Target="../media/image903.png"/><Relationship Id="rId106" Type="http://schemas.openxmlformats.org/officeDocument/2006/relationships/customXml" Target="../ink/ink803.xml"/><Relationship Id="rId127" Type="http://schemas.openxmlformats.org/officeDocument/2006/relationships/image" Target="../media/image833.png"/><Relationship Id="rId10" Type="http://schemas.openxmlformats.org/officeDocument/2006/relationships/customXml" Target="../ink/ink755.xml"/><Relationship Id="rId31" Type="http://schemas.openxmlformats.org/officeDocument/2006/relationships/image" Target="../media/image786.png"/><Relationship Id="rId52" Type="http://schemas.openxmlformats.org/officeDocument/2006/relationships/customXml" Target="../ink/ink776.xml"/><Relationship Id="rId73" Type="http://schemas.openxmlformats.org/officeDocument/2006/relationships/image" Target="../media/image807.png"/><Relationship Id="rId94" Type="http://schemas.openxmlformats.org/officeDocument/2006/relationships/customXml" Target="../ink/ink797.xml"/><Relationship Id="rId148" Type="http://schemas.openxmlformats.org/officeDocument/2006/relationships/customXml" Target="../ink/ink824.xml"/><Relationship Id="rId169" Type="http://schemas.openxmlformats.org/officeDocument/2006/relationships/image" Target="../media/image854.png"/><Relationship Id="rId4" Type="http://schemas.openxmlformats.org/officeDocument/2006/relationships/customXml" Target="../ink/ink752.xml"/><Relationship Id="rId180" Type="http://schemas.openxmlformats.org/officeDocument/2006/relationships/customXml" Target="../ink/ink840.xml"/><Relationship Id="rId215" Type="http://schemas.openxmlformats.org/officeDocument/2006/relationships/image" Target="../media/image877.png"/><Relationship Id="rId236" Type="http://schemas.openxmlformats.org/officeDocument/2006/relationships/customXml" Target="../ink/ink868.xml"/><Relationship Id="rId257" Type="http://schemas.openxmlformats.org/officeDocument/2006/relationships/image" Target="../media/image898.png"/><Relationship Id="rId42" Type="http://schemas.openxmlformats.org/officeDocument/2006/relationships/customXml" Target="../ink/ink771.xml"/><Relationship Id="rId84" Type="http://schemas.openxmlformats.org/officeDocument/2006/relationships/customXml" Target="../ink/ink792.xml"/><Relationship Id="rId138" Type="http://schemas.openxmlformats.org/officeDocument/2006/relationships/customXml" Target="../ink/ink819.xml"/><Relationship Id="rId191" Type="http://schemas.openxmlformats.org/officeDocument/2006/relationships/image" Target="../media/image865.png"/><Relationship Id="rId205" Type="http://schemas.openxmlformats.org/officeDocument/2006/relationships/image" Target="../media/image872.png"/><Relationship Id="rId247" Type="http://schemas.openxmlformats.org/officeDocument/2006/relationships/image" Target="../media/image893.png"/><Relationship Id="rId107" Type="http://schemas.openxmlformats.org/officeDocument/2006/relationships/image" Target="../media/image824.png"/><Relationship Id="rId11" Type="http://schemas.openxmlformats.org/officeDocument/2006/relationships/image" Target="../media/image776.png"/><Relationship Id="rId53" Type="http://schemas.openxmlformats.org/officeDocument/2006/relationships/image" Target="../media/image797.png"/><Relationship Id="rId149" Type="http://schemas.openxmlformats.org/officeDocument/2006/relationships/image" Target="../media/image844.png"/></Relationships>
</file>

<file path=ppt/slides/_rels/slide26.xml.rels><?xml version="1.0" encoding="UTF-8" standalone="yes"?>
<Relationships xmlns="http://schemas.openxmlformats.org/package/2006/relationships"><Relationship Id="rId8" Type="http://schemas.openxmlformats.org/officeDocument/2006/relationships/image" Target="../media/image909.png"/><Relationship Id="rId3" Type="http://schemas.openxmlformats.org/officeDocument/2006/relationships/customXml" Target="../ink/ink887.xml"/><Relationship Id="rId7" Type="http://schemas.openxmlformats.org/officeDocument/2006/relationships/customXml" Target="../ink/ink889.xml"/><Relationship Id="rId2" Type="http://schemas.openxmlformats.org/officeDocument/2006/relationships/image" Target="../media/image90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888.xml"/><Relationship Id="rId10" Type="http://schemas.openxmlformats.org/officeDocument/2006/relationships/image" Target="../media/image910.png"/><Relationship Id="rId4" Type="http://schemas.openxmlformats.org/officeDocument/2006/relationships/image" Target="../media/image908.png"/><Relationship Id="rId9" Type="http://schemas.openxmlformats.org/officeDocument/2006/relationships/customXml" Target="../ink/ink890.xml"/></Relationships>
</file>

<file path=ppt/slides/_rels/slide27.xml.rels><?xml version="1.0" encoding="UTF-8" standalone="yes"?>
<Relationships xmlns="http://schemas.openxmlformats.org/package/2006/relationships"><Relationship Id="rId26" Type="http://schemas.openxmlformats.org/officeDocument/2006/relationships/customXml" Target="../ink/ink903.xml"/><Relationship Id="rId21" Type="http://schemas.openxmlformats.org/officeDocument/2006/relationships/image" Target="../media/image920.png"/><Relationship Id="rId42" Type="http://schemas.openxmlformats.org/officeDocument/2006/relationships/customXml" Target="../ink/ink911.xml"/><Relationship Id="rId47" Type="http://schemas.openxmlformats.org/officeDocument/2006/relationships/image" Target="../media/image933.png"/><Relationship Id="rId63" Type="http://schemas.openxmlformats.org/officeDocument/2006/relationships/image" Target="../media/image941.png"/><Relationship Id="rId68" Type="http://schemas.openxmlformats.org/officeDocument/2006/relationships/customXml" Target="../ink/ink924.xml"/><Relationship Id="rId84" Type="http://schemas.openxmlformats.org/officeDocument/2006/relationships/customXml" Target="../ink/ink932.xml"/><Relationship Id="rId89" Type="http://schemas.openxmlformats.org/officeDocument/2006/relationships/image" Target="../media/image954.png"/><Relationship Id="rId16" Type="http://schemas.openxmlformats.org/officeDocument/2006/relationships/customXml" Target="../ink/ink898.xml"/><Relationship Id="rId11" Type="http://schemas.openxmlformats.org/officeDocument/2006/relationships/image" Target="../media/image915.png"/><Relationship Id="rId32" Type="http://schemas.openxmlformats.org/officeDocument/2006/relationships/customXml" Target="../ink/ink906.xml"/><Relationship Id="rId37" Type="http://schemas.openxmlformats.org/officeDocument/2006/relationships/image" Target="../media/image928.png"/><Relationship Id="rId53" Type="http://schemas.openxmlformats.org/officeDocument/2006/relationships/image" Target="../media/image936.png"/><Relationship Id="rId58" Type="http://schemas.openxmlformats.org/officeDocument/2006/relationships/customXml" Target="../ink/ink919.xml"/><Relationship Id="rId74" Type="http://schemas.openxmlformats.org/officeDocument/2006/relationships/customXml" Target="../ink/ink927.xml"/><Relationship Id="rId79" Type="http://schemas.openxmlformats.org/officeDocument/2006/relationships/image" Target="../media/image949.png"/><Relationship Id="rId5" Type="http://schemas.openxmlformats.org/officeDocument/2006/relationships/image" Target="../media/image912.png"/><Relationship Id="rId90" Type="http://schemas.openxmlformats.org/officeDocument/2006/relationships/customXml" Target="../ink/ink935.xml"/><Relationship Id="rId95" Type="http://schemas.openxmlformats.org/officeDocument/2006/relationships/image" Target="../media/image957.png"/><Relationship Id="rId22" Type="http://schemas.openxmlformats.org/officeDocument/2006/relationships/customXml" Target="../ink/ink901.xml"/><Relationship Id="rId27" Type="http://schemas.openxmlformats.org/officeDocument/2006/relationships/image" Target="../media/image923.png"/><Relationship Id="rId43" Type="http://schemas.openxmlformats.org/officeDocument/2006/relationships/image" Target="../media/image931.png"/><Relationship Id="rId48" Type="http://schemas.openxmlformats.org/officeDocument/2006/relationships/customXml" Target="../ink/ink914.xml"/><Relationship Id="rId64" Type="http://schemas.openxmlformats.org/officeDocument/2006/relationships/customXml" Target="../ink/ink922.xml"/><Relationship Id="rId69" Type="http://schemas.openxmlformats.org/officeDocument/2006/relationships/image" Target="../media/image944.png"/><Relationship Id="rId8" Type="http://schemas.openxmlformats.org/officeDocument/2006/relationships/customXml" Target="../ink/ink894.xml"/><Relationship Id="rId51" Type="http://schemas.openxmlformats.org/officeDocument/2006/relationships/image" Target="../media/image935.png"/><Relationship Id="rId72" Type="http://schemas.openxmlformats.org/officeDocument/2006/relationships/customXml" Target="../ink/ink926.xml"/><Relationship Id="rId80" Type="http://schemas.openxmlformats.org/officeDocument/2006/relationships/customXml" Target="../ink/ink930.xml"/><Relationship Id="rId85" Type="http://schemas.openxmlformats.org/officeDocument/2006/relationships/image" Target="../media/image952.png"/><Relationship Id="rId93" Type="http://schemas.openxmlformats.org/officeDocument/2006/relationships/image" Target="../media/image956.png"/><Relationship Id="rId3" Type="http://schemas.openxmlformats.org/officeDocument/2006/relationships/image" Target="../media/image911.png"/><Relationship Id="rId12" Type="http://schemas.openxmlformats.org/officeDocument/2006/relationships/customXml" Target="../ink/ink896.xml"/><Relationship Id="rId17" Type="http://schemas.openxmlformats.org/officeDocument/2006/relationships/image" Target="../media/image918.png"/><Relationship Id="rId25" Type="http://schemas.openxmlformats.org/officeDocument/2006/relationships/image" Target="../media/image922.png"/><Relationship Id="rId33" Type="http://schemas.openxmlformats.org/officeDocument/2006/relationships/image" Target="../media/image926.png"/><Relationship Id="rId38" Type="http://schemas.openxmlformats.org/officeDocument/2006/relationships/customXml" Target="../ink/ink909.xml"/><Relationship Id="rId46" Type="http://schemas.openxmlformats.org/officeDocument/2006/relationships/customXml" Target="../ink/ink913.xml"/><Relationship Id="rId59" Type="http://schemas.openxmlformats.org/officeDocument/2006/relationships/image" Target="../media/image939.png"/><Relationship Id="rId67" Type="http://schemas.openxmlformats.org/officeDocument/2006/relationships/image" Target="../media/image943.png"/><Relationship Id="rId20" Type="http://schemas.openxmlformats.org/officeDocument/2006/relationships/customXml" Target="../ink/ink900.xml"/><Relationship Id="rId41" Type="http://schemas.openxmlformats.org/officeDocument/2006/relationships/image" Target="../media/image930.png"/><Relationship Id="rId54" Type="http://schemas.openxmlformats.org/officeDocument/2006/relationships/customXml" Target="../ink/ink917.xml"/><Relationship Id="rId62" Type="http://schemas.openxmlformats.org/officeDocument/2006/relationships/customXml" Target="../ink/ink921.xml"/><Relationship Id="rId70" Type="http://schemas.openxmlformats.org/officeDocument/2006/relationships/customXml" Target="../ink/ink925.xml"/><Relationship Id="rId75" Type="http://schemas.openxmlformats.org/officeDocument/2006/relationships/image" Target="../media/image947.png"/><Relationship Id="rId83" Type="http://schemas.openxmlformats.org/officeDocument/2006/relationships/image" Target="../media/image951.png"/><Relationship Id="rId88" Type="http://schemas.openxmlformats.org/officeDocument/2006/relationships/customXml" Target="../ink/ink934.xml"/><Relationship Id="rId91" Type="http://schemas.openxmlformats.org/officeDocument/2006/relationships/image" Target="../media/image955.png"/><Relationship Id="rId1" Type="http://schemas.openxmlformats.org/officeDocument/2006/relationships/slideLayout" Target="../slideLayouts/slideLayout2.xml"/><Relationship Id="rId6" Type="http://schemas.openxmlformats.org/officeDocument/2006/relationships/customXml" Target="../ink/ink893.xml"/><Relationship Id="rId15" Type="http://schemas.openxmlformats.org/officeDocument/2006/relationships/image" Target="../media/image917.png"/><Relationship Id="rId23" Type="http://schemas.openxmlformats.org/officeDocument/2006/relationships/image" Target="../media/image921.png"/><Relationship Id="rId28" Type="http://schemas.openxmlformats.org/officeDocument/2006/relationships/customXml" Target="../ink/ink904.xml"/><Relationship Id="rId36" Type="http://schemas.openxmlformats.org/officeDocument/2006/relationships/customXml" Target="../ink/ink908.xml"/><Relationship Id="rId49" Type="http://schemas.openxmlformats.org/officeDocument/2006/relationships/image" Target="../media/image934.png"/><Relationship Id="rId57" Type="http://schemas.openxmlformats.org/officeDocument/2006/relationships/image" Target="../media/image938.png"/><Relationship Id="rId10" Type="http://schemas.openxmlformats.org/officeDocument/2006/relationships/customXml" Target="../ink/ink895.xml"/><Relationship Id="rId31" Type="http://schemas.openxmlformats.org/officeDocument/2006/relationships/image" Target="../media/image925.png"/><Relationship Id="rId44" Type="http://schemas.openxmlformats.org/officeDocument/2006/relationships/customXml" Target="../ink/ink912.xml"/><Relationship Id="rId52" Type="http://schemas.openxmlformats.org/officeDocument/2006/relationships/customXml" Target="../ink/ink916.xml"/><Relationship Id="rId60" Type="http://schemas.openxmlformats.org/officeDocument/2006/relationships/customXml" Target="../ink/ink920.xml"/><Relationship Id="rId65" Type="http://schemas.openxmlformats.org/officeDocument/2006/relationships/image" Target="../media/image942.png"/><Relationship Id="rId73" Type="http://schemas.openxmlformats.org/officeDocument/2006/relationships/image" Target="../media/image946.png"/><Relationship Id="rId78" Type="http://schemas.openxmlformats.org/officeDocument/2006/relationships/customXml" Target="../ink/ink929.xml"/><Relationship Id="rId81" Type="http://schemas.openxmlformats.org/officeDocument/2006/relationships/image" Target="../media/image950.png"/><Relationship Id="rId86" Type="http://schemas.openxmlformats.org/officeDocument/2006/relationships/customXml" Target="../ink/ink933.xml"/><Relationship Id="rId94" Type="http://schemas.openxmlformats.org/officeDocument/2006/relationships/customXml" Target="../ink/ink937.xml"/><Relationship Id="rId4" Type="http://schemas.openxmlformats.org/officeDocument/2006/relationships/customXml" Target="../ink/ink892.xml"/><Relationship Id="rId9" Type="http://schemas.openxmlformats.org/officeDocument/2006/relationships/image" Target="../media/image914.png"/><Relationship Id="rId13" Type="http://schemas.openxmlformats.org/officeDocument/2006/relationships/image" Target="../media/image916.png"/><Relationship Id="rId18" Type="http://schemas.openxmlformats.org/officeDocument/2006/relationships/customXml" Target="../ink/ink899.xml"/><Relationship Id="rId39" Type="http://schemas.openxmlformats.org/officeDocument/2006/relationships/image" Target="../media/image929.png"/><Relationship Id="rId34" Type="http://schemas.openxmlformats.org/officeDocument/2006/relationships/customXml" Target="../ink/ink907.xml"/><Relationship Id="rId50" Type="http://schemas.openxmlformats.org/officeDocument/2006/relationships/customXml" Target="../ink/ink915.xml"/><Relationship Id="rId55" Type="http://schemas.openxmlformats.org/officeDocument/2006/relationships/image" Target="../media/image937.png"/><Relationship Id="rId76" Type="http://schemas.openxmlformats.org/officeDocument/2006/relationships/customXml" Target="../ink/ink928.xml"/><Relationship Id="rId7" Type="http://schemas.openxmlformats.org/officeDocument/2006/relationships/image" Target="../media/image913.png"/><Relationship Id="rId71" Type="http://schemas.openxmlformats.org/officeDocument/2006/relationships/image" Target="../media/image945.png"/><Relationship Id="rId92" Type="http://schemas.openxmlformats.org/officeDocument/2006/relationships/customXml" Target="../ink/ink936.xml"/><Relationship Id="rId2" Type="http://schemas.openxmlformats.org/officeDocument/2006/relationships/customXml" Target="../ink/ink891.xml"/><Relationship Id="rId29" Type="http://schemas.openxmlformats.org/officeDocument/2006/relationships/image" Target="../media/image924.png"/><Relationship Id="rId24" Type="http://schemas.openxmlformats.org/officeDocument/2006/relationships/customXml" Target="../ink/ink902.xml"/><Relationship Id="rId40" Type="http://schemas.openxmlformats.org/officeDocument/2006/relationships/customXml" Target="../ink/ink910.xml"/><Relationship Id="rId45" Type="http://schemas.openxmlformats.org/officeDocument/2006/relationships/image" Target="../media/image932.png"/><Relationship Id="rId66" Type="http://schemas.openxmlformats.org/officeDocument/2006/relationships/customXml" Target="../ink/ink923.xml"/><Relationship Id="rId87" Type="http://schemas.openxmlformats.org/officeDocument/2006/relationships/image" Target="../media/image953.png"/><Relationship Id="rId61" Type="http://schemas.openxmlformats.org/officeDocument/2006/relationships/image" Target="../media/image940.png"/><Relationship Id="rId82" Type="http://schemas.openxmlformats.org/officeDocument/2006/relationships/customXml" Target="../ink/ink931.xml"/><Relationship Id="rId19" Type="http://schemas.openxmlformats.org/officeDocument/2006/relationships/image" Target="../media/image919.png"/><Relationship Id="rId14" Type="http://schemas.openxmlformats.org/officeDocument/2006/relationships/customXml" Target="../ink/ink897.xml"/><Relationship Id="rId30" Type="http://schemas.openxmlformats.org/officeDocument/2006/relationships/customXml" Target="../ink/ink905.xml"/><Relationship Id="rId35" Type="http://schemas.openxmlformats.org/officeDocument/2006/relationships/image" Target="../media/image927.png"/><Relationship Id="rId56" Type="http://schemas.openxmlformats.org/officeDocument/2006/relationships/customXml" Target="../ink/ink918.xml"/><Relationship Id="rId77" Type="http://schemas.openxmlformats.org/officeDocument/2006/relationships/image" Target="../media/image948.png"/></Relationships>
</file>

<file path=ppt/slides/_rels/slide28.xml.rels><?xml version="1.0" encoding="UTF-8" standalone="yes"?>
<Relationships xmlns="http://schemas.openxmlformats.org/package/2006/relationships"><Relationship Id="rId2" Type="http://schemas.openxmlformats.org/officeDocument/2006/relationships/hyperlink" Target="https://cap.cloud.sa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coreybutler/nvm-windows/rele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6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9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5.png"/><Relationship Id="rId2" Type="http://schemas.openxmlformats.org/officeDocument/2006/relationships/image" Target="../media/image964.png"/><Relationship Id="rId1" Type="http://schemas.openxmlformats.org/officeDocument/2006/relationships/slideLayout" Target="../slideLayouts/slideLayout2.xml"/><Relationship Id="rId5" Type="http://schemas.openxmlformats.org/officeDocument/2006/relationships/image" Target="../media/image967.png"/><Relationship Id="rId4" Type="http://schemas.openxmlformats.org/officeDocument/2006/relationships/image" Target="../media/image966.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9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17" Type="http://schemas.openxmlformats.org/officeDocument/2006/relationships/image" Target="../media/image1024.png"/><Relationship Id="rId299" Type="http://schemas.openxmlformats.org/officeDocument/2006/relationships/image" Target="../media/image1114.png"/><Relationship Id="rId21" Type="http://schemas.openxmlformats.org/officeDocument/2006/relationships/image" Target="../media/image976.png"/><Relationship Id="rId63" Type="http://schemas.openxmlformats.org/officeDocument/2006/relationships/image" Target="../media/image997.png"/><Relationship Id="rId159" Type="http://schemas.openxmlformats.org/officeDocument/2006/relationships/image" Target="../media/image1044.png"/><Relationship Id="rId324" Type="http://schemas.openxmlformats.org/officeDocument/2006/relationships/customXml" Target="../ink/ink1100.xml"/><Relationship Id="rId366" Type="http://schemas.openxmlformats.org/officeDocument/2006/relationships/customXml" Target="../ink/ink1121.xml"/><Relationship Id="rId170" Type="http://schemas.openxmlformats.org/officeDocument/2006/relationships/customXml" Target="../ink/ink1023.xml"/><Relationship Id="rId226" Type="http://schemas.openxmlformats.org/officeDocument/2006/relationships/customXml" Target="../ink/ink1051.xml"/><Relationship Id="rId268" Type="http://schemas.openxmlformats.org/officeDocument/2006/relationships/customXml" Target="../ink/ink1072.xml"/><Relationship Id="rId32" Type="http://schemas.openxmlformats.org/officeDocument/2006/relationships/customXml" Target="../ink/ink954.xml"/><Relationship Id="rId74" Type="http://schemas.openxmlformats.org/officeDocument/2006/relationships/customXml" Target="../ink/ink975.xml"/><Relationship Id="rId128" Type="http://schemas.openxmlformats.org/officeDocument/2006/relationships/customXml" Target="../ink/ink1002.xml"/><Relationship Id="rId335" Type="http://schemas.openxmlformats.org/officeDocument/2006/relationships/image" Target="../media/image1132.png"/><Relationship Id="rId377" Type="http://schemas.openxmlformats.org/officeDocument/2006/relationships/image" Target="../media/image1153.png"/><Relationship Id="rId5" Type="http://schemas.openxmlformats.org/officeDocument/2006/relationships/image" Target="../media/image968.png"/><Relationship Id="rId181" Type="http://schemas.openxmlformats.org/officeDocument/2006/relationships/image" Target="../media/image1055.png"/><Relationship Id="rId237" Type="http://schemas.openxmlformats.org/officeDocument/2006/relationships/image" Target="../media/image1083.png"/><Relationship Id="rId279" Type="http://schemas.openxmlformats.org/officeDocument/2006/relationships/image" Target="../media/image1104.png"/><Relationship Id="rId43" Type="http://schemas.openxmlformats.org/officeDocument/2006/relationships/image" Target="../media/image987.png"/><Relationship Id="rId139" Type="http://schemas.openxmlformats.org/officeDocument/2006/relationships/image" Target="../media/image1034.png"/><Relationship Id="rId290" Type="http://schemas.openxmlformats.org/officeDocument/2006/relationships/customXml" Target="../ink/ink1083.xml"/><Relationship Id="rId304" Type="http://schemas.openxmlformats.org/officeDocument/2006/relationships/customXml" Target="../ink/ink1090.xml"/><Relationship Id="rId346" Type="http://schemas.openxmlformats.org/officeDocument/2006/relationships/customXml" Target="../ink/ink1111.xml"/><Relationship Id="rId388" Type="http://schemas.openxmlformats.org/officeDocument/2006/relationships/customXml" Target="../ink/ink1132.xml"/><Relationship Id="rId85" Type="http://schemas.openxmlformats.org/officeDocument/2006/relationships/image" Target="../media/image1008.png"/><Relationship Id="rId150" Type="http://schemas.openxmlformats.org/officeDocument/2006/relationships/customXml" Target="../ink/ink1013.xml"/><Relationship Id="rId192" Type="http://schemas.openxmlformats.org/officeDocument/2006/relationships/customXml" Target="../ink/ink1034.xml"/><Relationship Id="rId206" Type="http://schemas.openxmlformats.org/officeDocument/2006/relationships/customXml" Target="../ink/ink1041.xml"/><Relationship Id="rId248" Type="http://schemas.openxmlformats.org/officeDocument/2006/relationships/customXml" Target="../ink/ink1062.xml"/><Relationship Id="rId12" Type="http://schemas.openxmlformats.org/officeDocument/2006/relationships/customXml" Target="../ink/ink944.xml"/><Relationship Id="rId108" Type="http://schemas.openxmlformats.org/officeDocument/2006/relationships/customXml" Target="../ink/ink992.xml"/><Relationship Id="rId315" Type="http://schemas.openxmlformats.org/officeDocument/2006/relationships/image" Target="../media/image1122.png"/><Relationship Id="rId357" Type="http://schemas.openxmlformats.org/officeDocument/2006/relationships/image" Target="../media/image1143.png"/><Relationship Id="rId54" Type="http://schemas.openxmlformats.org/officeDocument/2006/relationships/customXml" Target="../ink/ink965.xml"/><Relationship Id="rId96" Type="http://schemas.openxmlformats.org/officeDocument/2006/relationships/customXml" Target="../ink/ink986.xml"/><Relationship Id="rId161" Type="http://schemas.openxmlformats.org/officeDocument/2006/relationships/image" Target="../media/image1045.png"/><Relationship Id="rId217" Type="http://schemas.openxmlformats.org/officeDocument/2006/relationships/image" Target="../media/image1073.png"/><Relationship Id="rId259" Type="http://schemas.openxmlformats.org/officeDocument/2006/relationships/image" Target="../media/image1094.png"/><Relationship Id="rId23" Type="http://schemas.openxmlformats.org/officeDocument/2006/relationships/image" Target="../media/image977.png"/><Relationship Id="rId119" Type="http://schemas.openxmlformats.org/officeDocument/2006/relationships/image" Target="../media/image1025.png"/><Relationship Id="rId270" Type="http://schemas.openxmlformats.org/officeDocument/2006/relationships/customXml" Target="../ink/ink1073.xml"/><Relationship Id="rId326" Type="http://schemas.openxmlformats.org/officeDocument/2006/relationships/customXml" Target="../ink/ink1101.xml"/><Relationship Id="rId65" Type="http://schemas.openxmlformats.org/officeDocument/2006/relationships/image" Target="../media/image998.png"/><Relationship Id="rId130" Type="http://schemas.openxmlformats.org/officeDocument/2006/relationships/customXml" Target="../ink/ink1003.xml"/><Relationship Id="rId368" Type="http://schemas.openxmlformats.org/officeDocument/2006/relationships/customXml" Target="../ink/ink1122.xml"/><Relationship Id="rId172" Type="http://schemas.openxmlformats.org/officeDocument/2006/relationships/customXml" Target="../ink/ink1024.xml"/><Relationship Id="rId228" Type="http://schemas.openxmlformats.org/officeDocument/2006/relationships/customXml" Target="../ink/ink1052.xml"/><Relationship Id="rId281" Type="http://schemas.openxmlformats.org/officeDocument/2006/relationships/image" Target="../media/image1105.png"/><Relationship Id="rId337" Type="http://schemas.openxmlformats.org/officeDocument/2006/relationships/image" Target="../media/image1133.png"/><Relationship Id="rId34" Type="http://schemas.openxmlformats.org/officeDocument/2006/relationships/customXml" Target="../ink/ink955.xml"/><Relationship Id="rId76" Type="http://schemas.openxmlformats.org/officeDocument/2006/relationships/customXml" Target="../ink/ink976.xml"/><Relationship Id="rId141" Type="http://schemas.openxmlformats.org/officeDocument/2006/relationships/image" Target="../media/image1035.png"/><Relationship Id="rId379" Type="http://schemas.openxmlformats.org/officeDocument/2006/relationships/image" Target="../media/image1154.png"/><Relationship Id="rId7" Type="http://schemas.openxmlformats.org/officeDocument/2006/relationships/image" Target="../media/image969.png"/><Relationship Id="rId183" Type="http://schemas.openxmlformats.org/officeDocument/2006/relationships/image" Target="../media/image1056.png"/><Relationship Id="rId239" Type="http://schemas.openxmlformats.org/officeDocument/2006/relationships/image" Target="../media/image1084.png"/><Relationship Id="rId390" Type="http://schemas.openxmlformats.org/officeDocument/2006/relationships/customXml" Target="../ink/ink1133.xml"/><Relationship Id="rId250" Type="http://schemas.openxmlformats.org/officeDocument/2006/relationships/customXml" Target="../ink/ink1063.xml"/><Relationship Id="rId292" Type="http://schemas.openxmlformats.org/officeDocument/2006/relationships/customXml" Target="../ink/ink1084.xml"/><Relationship Id="rId306" Type="http://schemas.openxmlformats.org/officeDocument/2006/relationships/customXml" Target="../ink/ink1091.xml"/><Relationship Id="rId45" Type="http://schemas.openxmlformats.org/officeDocument/2006/relationships/image" Target="../media/image988.png"/><Relationship Id="rId87" Type="http://schemas.openxmlformats.org/officeDocument/2006/relationships/image" Target="../media/image1009.png"/><Relationship Id="rId110" Type="http://schemas.openxmlformats.org/officeDocument/2006/relationships/customXml" Target="../ink/ink993.xml"/><Relationship Id="rId348" Type="http://schemas.openxmlformats.org/officeDocument/2006/relationships/customXml" Target="../ink/ink1112.xml"/><Relationship Id="rId152" Type="http://schemas.openxmlformats.org/officeDocument/2006/relationships/customXml" Target="../ink/ink1014.xml"/><Relationship Id="rId194" Type="http://schemas.openxmlformats.org/officeDocument/2006/relationships/customXml" Target="../ink/ink1035.xml"/><Relationship Id="rId208" Type="http://schemas.openxmlformats.org/officeDocument/2006/relationships/customXml" Target="../ink/ink1042.xml"/><Relationship Id="rId261" Type="http://schemas.openxmlformats.org/officeDocument/2006/relationships/image" Target="../media/image1095.png"/><Relationship Id="rId14" Type="http://schemas.openxmlformats.org/officeDocument/2006/relationships/customXml" Target="../ink/ink945.xml"/><Relationship Id="rId56" Type="http://schemas.openxmlformats.org/officeDocument/2006/relationships/customXml" Target="../ink/ink966.xml"/><Relationship Id="rId317" Type="http://schemas.openxmlformats.org/officeDocument/2006/relationships/image" Target="../media/image1123.png"/><Relationship Id="rId359" Type="http://schemas.openxmlformats.org/officeDocument/2006/relationships/image" Target="../media/image1144.png"/><Relationship Id="rId98" Type="http://schemas.openxmlformats.org/officeDocument/2006/relationships/customXml" Target="../ink/ink987.xml"/><Relationship Id="rId121" Type="http://schemas.openxmlformats.org/officeDocument/2006/relationships/image" Target="../media/image1026.png"/><Relationship Id="rId163" Type="http://schemas.openxmlformats.org/officeDocument/2006/relationships/image" Target="../media/image1046.png"/><Relationship Id="rId219" Type="http://schemas.openxmlformats.org/officeDocument/2006/relationships/image" Target="../media/image1074.png"/><Relationship Id="rId370" Type="http://schemas.openxmlformats.org/officeDocument/2006/relationships/customXml" Target="../ink/ink1123.xml"/><Relationship Id="rId230" Type="http://schemas.openxmlformats.org/officeDocument/2006/relationships/customXml" Target="../ink/ink1053.xml"/><Relationship Id="rId25" Type="http://schemas.openxmlformats.org/officeDocument/2006/relationships/image" Target="../media/image978.png"/><Relationship Id="rId67" Type="http://schemas.openxmlformats.org/officeDocument/2006/relationships/image" Target="../media/image999.png"/><Relationship Id="rId272" Type="http://schemas.openxmlformats.org/officeDocument/2006/relationships/customXml" Target="../ink/ink1074.xml"/><Relationship Id="rId328" Type="http://schemas.openxmlformats.org/officeDocument/2006/relationships/customXml" Target="../ink/ink1102.xml"/><Relationship Id="rId132" Type="http://schemas.openxmlformats.org/officeDocument/2006/relationships/customXml" Target="../ink/ink1004.xml"/><Relationship Id="rId174" Type="http://schemas.openxmlformats.org/officeDocument/2006/relationships/customXml" Target="../ink/ink1025.xml"/><Relationship Id="rId381" Type="http://schemas.openxmlformats.org/officeDocument/2006/relationships/image" Target="../media/image1155.png"/><Relationship Id="rId241" Type="http://schemas.openxmlformats.org/officeDocument/2006/relationships/image" Target="../media/image1085.png"/><Relationship Id="rId36" Type="http://schemas.openxmlformats.org/officeDocument/2006/relationships/customXml" Target="../ink/ink956.xml"/><Relationship Id="rId283" Type="http://schemas.openxmlformats.org/officeDocument/2006/relationships/image" Target="../media/image1106.png"/><Relationship Id="rId339" Type="http://schemas.openxmlformats.org/officeDocument/2006/relationships/image" Target="../media/image1134.png"/><Relationship Id="rId78" Type="http://schemas.openxmlformats.org/officeDocument/2006/relationships/customXml" Target="../ink/ink977.xml"/><Relationship Id="rId101" Type="http://schemas.openxmlformats.org/officeDocument/2006/relationships/image" Target="../media/image1016.png"/><Relationship Id="rId143" Type="http://schemas.openxmlformats.org/officeDocument/2006/relationships/image" Target="../media/image1036.png"/><Relationship Id="rId185" Type="http://schemas.openxmlformats.org/officeDocument/2006/relationships/image" Target="../media/image1057.png"/><Relationship Id="rId350" Type="http://schemas.openxmlformats.org/officeDocument/2006/relationships/customXml" Target="../ink/ink1113.xml"/><Relationship Id="rId9" Type="http://schemas.openxmlformats.org/officeDocument/2006/relationships/image" Target="../media/image970.png"/><Relationship Id="rId210" Type="http://schemas.openxmlformats.org/officeDocument/2006/relationships/customXml" Target="../ink/ink1043.xml"/><Relationship Id="rId392" Type="http://schemas.openxmlformats.org/officeDocument/2006/relationships/customXml" Target="../ink/ink1134.xml"/><Relationship Id="rId252" Type="http://schemas.openxmlformats.org/officeDocument/2006/relationships/customXml" Target="../ink/ink1064.xml"/><Relationship Id="rId294" Type="http://schemas.openxmlformats.org/officeDocument/2006/relationships/customXml" Target="../ink/ink1085.xml"/><Relationship Id="rId308" Type="http://schemas.openxmlformats.org/officeDocument/2006/relationships/customXml" Target="../ink/ink1092.xml"/><Relationship Id="rId47" Type="http://schemas.openxmlformats.org/officeDocument/2006/relationships/image" Target="../media/image989.png"/><Relationship Id="rId89" Type="http://schemas.openxmlformats.org/officeDocument/2006/relationships/image" Target="../media/image1010.png"/><Relationship Id="rId112" Type="http://schemas.openxmlformats.org/officeDocument/2006/relationships/customXml" Target="../ink/ink994.xml"/><Relationship Id="rId154" Type="http://schemas.openxmlformats.org/officeDocument/2006/relationships/customXml" Target="../ink/ink1015.xml"/><Relationship Id="rId361" Type="http://schemas.openxmlformats.org/officeDocument/2006/relationships/image" Target="../media/image1145.png"/><Relationship Id="rId196" Type="http://schemas.openxmlformats.org/officeDocument/2006/relationships/customXml" Target="../ink/ink1036.xml"/><Relationship Id="rId16" Type="http://schemas.openxmlformats.org/officeDocument/2006/relationships/customXml" Target="../ink/ink946.xml"/><Relationship Id="rId221" Type="http://schemas.openxmlformats.org/officeDocument/2006/relationships/image" Target="../media/image1075.png"/><Relationship Id="rId242" Type="http://schemas.openxmlformats.org/officeDocument/2006/relationships/customXml" Target="../ink/ink1059.xml"/><Relationship Id="rId263" Type="http://schemas.openxmlformats.org/officeDocument/2006/relationships/image" Target="../media/image1096.png"/><Relationship Id="rId284" Type="http://schemas.openxmlformats.org/officeDocument/2006/relationships/customXml" Target="../ink/ink1080.xml"/><Relationship Id="rId319" Type="http://schemas.openxmlformats.org/officeDocument/2006/relationships/image" Target="../media/image1124.png"/><Relationship Id="rId37" Type="http://schemas.openxmlformats.org/officeDocument/2006/relationships/image" Target="../media/image984.png"/><Relationship Id="rId58" Type="http://schemas.openxmlformats.org/officeDocument/2006/relationships/customXml" Target="../ink/ink967.xml"/><Relationship Id="rId79" Type="http://schemas.openxmlformats.org/officeDocument/2006/relationships/image" Target="../media/image1005.png"/><Relationship Id="rId102" Type="http://schemas.openxmlformats.org/officeDocument/2006/relationships/customXml" Target="../ink/ink989.xml"/><Relationship Id="rId123" Type="http://schemas.openxmlformats.org/officeDocument/2006/relationships/image" Target="../media/image1027.png"/><Relationship Id="rId144" Type="http://schemas.openxmlformats.org/officeDocument/2006/relationships/customXml" Target="../ink/ink1010.xml"/><Relationship Id="rId330" Type="http://schemas.openxmlformats.org/officeDocument/2006/relationships/customXml" Target="../ink/ink1103.xml"/><Relationship Id="rId90" Type="http://schemas.openxmlformats.org/officeDocument/2006/relationships/customXml" Target="../ink/ink983.xml"/><Relationship Id="rId165" Type="http://schemas.openxmlformats.org/officeDocument/2006/relationships/image" Target="../media/image1047.png"/><Relationship Id="rId186" Type="http://schemas.openxmlformats.org/officeDocument/2006/relationships/customXml" Target="../ink/ink1031.xml"/><Relationship Id="rId351" Type="http://schemas.openxmlformats.org/officeDocument/2006/relationships/image" Target="../media/image1140.png"/><Relationship Id="rId372" Type="http://schemas.openxmlformats.org/officeDocument/2006/relationships/customXml" Target="../ink/ink1124.xml"/><Relationship Id="rId393" Type="http://schemas.openxmlformats.org/officeDocument/2006/relationships/image" Target="../media/image1161.png"/><Relationship Id="rId211" Type="http://schemas.openxmlformats.org/officeDocument/2006/relationships/image" Target="../media/image1070.png"/><Relationship Id="rId232" Type="http://schemas.openxmlformats.org/officeDocument/2006/relationships/customXml" Target="../ink/ink1054.xml"/><Relationship Id="rId253" Type="http://schemas.openxmlformats.org/officeDocument/2006/relationships/image" Target="../media/image1091.png"/><Relationship Id="rId274" Type="http://schemas.openxmlformats.org/officeDocument/2006/relationships/customXml" Target="../ink/ink1075.xml"/><Relationship Id="rId295" Type="http://schemas.openxmlformats.org/officeDocument/2006/relationships/image" Target="../media/image1112.png"/><Relationship Id="rId309" Type="http://schemas.openxmlformats.org/officeDocument/2006/relationships/image" Target="../media/image1119.png"/><Relationship Id="rId27" Type="http://schemas.openxmlformats.org/officeDocument/2006/relationships/image" Target="../media/image979.png"/><Relationship Id="rId48" Type="http://schemas.openxmlformats.org/officeDocument/2006/relationships/customXml" Target="../ink/ink962.xml"/><Relationship Id="rId69" Type="http://schemas.openxmlformats.org/officeDocument/2006/relationships/image" Target="../media/image1000.png"/><Relationship Id="rId113" Type="http://schemas.openxmlformats.org/officeDocument/2006/relationships/image" Target="../media/image1022.png"/><Relationship Id="rId134" Type="http://schemas.openxmlformats.org/officeDocument/2006/relationships/customXml" Target="../ink/ink1005.xml"/><Relationship Id="rId320" Type="http://schemas.openxmlformats.org/officeDocument/2006/relationships/customXml" Target="../ink/ink1098.xml"/><Relationship Id="rId80" Type="http://schemas.openxmlformats.org/officeDocument/2006/relationships/customXml" Target="../ink/ink978.xml"/><Relationship Id="rId155" Type="http://schemas.openxmlformats.org/officeDocument/2006/relationships/image" Target="../media/image1042.png"/><Relationship Id="rId176" Type="http://schemas.openxmlformats.org/officeDocument/2006/relationships/customXml" Target="../ink/ink1026.xml"/><Relationship Id="rId197" Type="http://schemas.openxmlformats.org/officeDocument/2006/relationships/image" Target="../media/image1063.png"/><Relationship Id="rId341" Type="http://schemas.openxmlformats.org/officeDocument/2006/relationships/image" Target="../media/image1135.png"/><Relationship Id="rId362" Type="http://schemas.openxmlformats.org/officeDocument/2006/relationships/customXml" Target="../ink/ink1119.xml"/><Relationship Id="rId383" Type="http://schemas.openxmlformats.org/officeDocument/2006/relationships/image" Target="../media/image1156.png"/><Relationship Id="rId201" Type="http://schemas.openxmlformats.org/officeDocument/2006/relationships/image" Target="../media/image1065.png"/><Relationship Id="rId222" Type="http://schemas.openxmlformats.org/officeDocument/2006/relationships/customXml" Target="../ink/ink1049.xml"/><Relationship Id="rId243" Type="http://schemas.openxmlformats.org/officeDocument/2006/relationships/image" Target="../media/image1086.png"/><Relationship Id="rId264" Type="http://schemas.openxmlformats.org/officeDocument/2006/relationships/customXml" Target="../ink/ink1070.xml"/><Relationship Id="rId285" Type="http://schemas.openxmlformats.org/officeDocument/2006/relationships/image" Target="../media/image1107.png"/><Relationship Id="rId17" Type="http://schemas.openxmlformats.org/officeDocument/2006/relationships/image" Target="../media/image974.png"/><Relationship Id="rId38" Type="http://schemas.openxmlformats.org/officeDocument/2006/relationships/customXml" Target="../ink/ink957.xml"/><Relationship Id="rId59" Type="http://schemas.openxmlformats.org/officeDocument/2006/relationships/image" Target="../media/image995.png"/><Relationship Id="rId103" Type="http://schemas.openxmlformats.org/officeDocument/2006/relationships/image" Target="../media/image1017.png"/><Relationship Id="rId124" Type="http://schemas.openxmlformats.org/officeDocument/2006/relationships/customXml" Target="../ink/ink1000.xml"/><Relationship Id="rId310" Type="http://schemas.openxmlformats.org/officeDocument/2006/relationships/customXml" Target="../ink/ink1093.xml"/><Relationship Id="rId70" Type="http://schemas.openxmlformats.org/officeDocument/2006/relationships/customXml" Target="../ink/ink973.xml"/><Relationship Id="rId91" Type="http://schemas.openxmlformats.org/officeDocument/2006/relationships/image" Target="../media/image1011.png"/><Relationship Id="rId145" Type="http://schemas.openxmlformats.org/officeDocument/2006/relationships/image" Target="../media/image1037.png"/><Relationship Id="rId166" Type="http://schemas.openxmlformats.org/officeDocument/2006/relationships/customXml" Target="../ink/ink1021.xml"/><Relationship Id="rId187" Type="http://schemas.openxmlformats.org/officeDocument/2006/relationships/image" Target="../media/image1058.png"/><Relationship Id="rId331" Type="http://schemas.openxmlformats.org/officeDocument/2006/relationships/image" Target="../media/image1130.png"/><Relationship Id="rId352" Type="http://schemas.openxmlformats.org/officeDocument/2006/relationships/customXml" Target="../ink/ink1114.xml"/><Relationship Id="rId373" Type="http://schemas.openxmlformats.org/officeDocument/2006/relationships/image" Target="../media/image1151.png"/><Relationship Id="rId1" Type="http://schemas.openxmlformats.org/officeDocument/2006/relationships/slideLayout" Target="../slideLayouts/slideLayout2.xml"/><Relationship Id="rId212" Type="http://schemas.openxmlformats.org/officeDocument/2006/relationships/customXml" Target="../ink/ink1044.xml"/><Relationship Id="rId233" Type="http://schemas.openxmlformats.org/officeDocument/2006/relationships/image" Target="../media/image1081.png"/><Relationship Id="rId254" Type="http://schemas.openxmlformats.org/officeDocument/2006/relationships/customXml" Target="../ink/ink1065.xml"/><Relationship Id="rId28" Type="http://schemas.openxmlformats.org/officeDocument/2006/relationships/customXml" Target="../ink/ink952.xml"/><Relationship Id="rId49" Type="http://schemas.openxmlformats.org/officeDocument/2006/relationships/image" Target="../media/image990.png"/><Relationship Id="rId114" Type="http://schemas.openxmlformats.org/officeDocument/2006/relationships/customXml" Target="../ink/ink995.xml"/><Relationship Id="rId275" Type="http://schemas.openxmlformats.org/officeDocument/2006/relationships/image" Target="../media/image1102.png"/><Relationship Id="rId296" Type="http://schemas.openxmlformats.org/officeDocument/2006/relationships/customXml" Target="../ink/ink1086.xml"/><Relationship Id="rId300" Type="http://schemas.openxmlformats.org/officeDocument/2006/relationships/customXml" Target="../ink/ink1088.xml"/><Relationship Id="rId60" Type="http://schemas.openxmlformats.org/officeDocument/2006/relationships/customXml" Target="../ink/ink968.xml"/><Relationship Id="rId81" Type="http://schemas.openxmlformats.org/officeDocument/2006/relationships/image" Target="../media/image1006.png"/><Relationship Id="rId135" Type="http://schemas.openxmlformats.org/officeDocument/2006/relationships/image" Target="../media/image1033.png"/><Relationship Id="rId156" Type="http://schemas.openxmlformats.org/officeDocument/2006/relationships/customXml" Target="../ink/ink1016.xml"/><Relationship Id="rId177" Type="http://schemas.openxmlformats.org/officeDocument/2006/relationships/image" Target="../media/image1053.png"/><Relationship Id="rId198" Type="http://schemas.openxmlformats.org/officeDocument/2006/relationships/customXml" Target="../ink/ink1037.xml"/><Relationship Id="rId321" Type="http://schemas.openxmlformats.org/officeDocument/2006/relationships/image" Target="../media/image1125.png"/><Relationship Id="rId342" Type="http://schemas.openxmlformats.org/officeDocument/2006/relationships/customXml" Target="../ink/ink1109.xml"/><Relationship Id="rId363" Type="http://schemas.openxmlformats.org/officeDocument/2006/relationships/image" Target="../media/image1146.png"/><Relationship Id="rId384" Type="http://schemas.openxmlformats.org/officeDocument/2006/relationships/customXml" Target="../ink/ink1130.xml"/><Relationship Id="rId202" Type="http://schemas.openxmlformats.org/officeDocument/2006/relationships/customXml" Target="../ink/ink1039.xml"/><Relationship Id="rId223" Type="http://schemas.openxmlformats.org/officeDocument/2006/relationships/image" Target="../media/image1076.png"/><Relationship Id="rId244" Type="http://schemas.openxmlformats.org/officeDocument/2006/relationships/customXml" Target="../ink/ink1060.xml"/><Relationship Id="rId18" Type="http://schemas.openxmlformats.org/officeDocument/2006/relationships/customXml" Target="../ink/ink947.xml"/><Relationship Id="rId39" Type="http://schemas.openxmlformats.org/officeDocument/2006/relationships/image" Target="../media/image985.png"/><Relationship Id="rId265" Type="http://schemas.openxmlformats.org/officeDocument/2006/relationships/image" Target="../media/image1097.png"/><Relationship Id="rId286" Type="http://schemas.openxmlformats.org/officeDocument/2006/relationships/customXml" Target="../ink/ink1081.xml"/><Relationship Id="rId50" Type="http://schemas.openxmlformats.org/officeDocument/2006/relationships/customXml" Target="../ink/ink963.xml"/><Relationship Id="rId104" Type="http://schemas.openxmlformats.org/officeDocument/2006/relationships/customXml" Target="../ink/ink990.xml"/><Relationship Id="rId125" Type="http://schemas.openxmlformats.org/officeDocument/2006/relationships/image" Target="../media/image1028.png"/><Relationship Id="rId146" Type="http://schemas.openxmlformats.org/officeDocument/2006/relationships/customXml" Target="../ink/ink1011.xml"/><Relationship Id="rId167" Type="http://schemas.openxmlformats.org/officeDocument/2006/relationships/image" Target="../media/image1048.png"/><Relationship Id="rId188" Type="http://schemas.openxmlformats.org/officeDocument/2006/relationships/customXml" Target="../ink/ink1032.xml"/><Relationship Id="rId311" Type="http://schemas.openxmlformats.org/officeDocument/2006/relationships/image" Target="../media/image1120.png"/><Relationship Id="rId332" Type="http://schemas.openxmlformats.org/officeDocument/2006/relationships/customXml" Target="../ink/ink1104.xml"/><Relationship Id="rId353" Type="http://schemas.openxmlformats.org/officeDocument/2006/relationships/image" Target="../media/image1141.png"/><Relationship Id="rId374" Type="http://schemas.openxmlformats.org/officeDocument/2006/relationships/customXml" Target="../ink/ink1125.xml"/><Relationship Id="rId71" Type="http://schemas.openxmlformats.org/officeDocument/2006/relationships/image" Target="../media/image1001.png"/><Relationship Id="rId92" Type="http://schemas.openxmlformats.org/officeDocument/2006/relationships/customXml" Target="../ink/ink984.xml"/><Relationship Id="rId213" Type="http://schemas.openxmlformats.org/officeDocument/2006/relationships/image" Target="../media/image1071.png"/><Relationship Id="rId234" Type="http://schemas.openxmlformats.org/officeDocument/2006/relationships/customXml" Target="../ink/ink1055.xml"/><Relationship Id="rId2" Type="http://schemas.openxmlformats.org/officeDocument/2006/relationships/customXml" Target="../ink/ink939.xml"/><Relationship Id="rId29" Type="http://schemas.openxmlformats.org/officeDocument/2006/relationships/image" Target="../media/image980.png"/><Relationship Id="rId255" Type="http://schemas.openxmlformats.org/officeDocument/2006/relationships/image" Target="../media/image1092.png"/><Relationship Id="rId276" Type="http://schemas.openxmlformats.org/officeDocument/2006/relationships/customXml" Target="../ink/ink1076.xml"/><Relationship Id="rId297" Type="http://schemas.openxmlformats.org/officeDocument/2006/relationships/image" Target="../media/image1113.png"/><Relationship Id="rId40" Type="http://schemas.openxmlformats.org/officeDocument/2006/relationships/customXml" Target="../ink/ink958.xml"/><Relationship Id="rId115" Type="http://schemas.openxmlformats.org/officeDocument/2006/relationships/image" Target="../media/image1023.png"/><Relationship Id="rId136" Type="http://schemas.openxmlformats.org/officeDocument/2006/relationships/customXml" Target="../ink/ink1006.xml"/><Relationship Id="rId157" Type="http://schemas.openxmlformats.org/officeDocument/2006/relationships/image" Target="../media/image1043.png"/><Relationship Id="rId178" Type="http://schemas.openxmlformats.org/officeDocument/2006/relationships/customXml" Target="../ink/ink1027.xml"/><Relationship Id="rId301" Type="http://schemas.openxmlformats.org/officeDocument/2006/relationships/image" Target="../media/image1115.png"/><Relationship Id="rId322" Type="http://schemas.openxmlformats.org/officeDocument/2006/relationships/customXml" Target="../ink/ink1099.xml"/><Relationship Id="rId343" Type="http://schemas.openxmlformats.org/officeDocument/2006/relationships/image" Target="../media/image1136.png"/><Relationship Id="rId364" Type="http://schemas.openxmlformats.org/officeDocument/2006/relationships/customXml" Target="../ink/ink1120.xml"/><Relationship Id="rId61" Type="http://schemas.openxmlformats.org/officeDocument/2006/relationships/image" Target="../media/image996.png"/><Relationship Id="rId82" Type="http://schemas.openxmlformats.org/officeDocument/2006/relationships/customXml" Target="../ink/ink979.xml"/><Relationship Id="rId199" Type="http://schemas.openxmlformats.org/officeDocument/2006/relationships/image" Target="../media/image1064.png"/><Relationship Id="rId203" Type="http://schemas.openxmlformats.org/officeDocument/2006/relationships/image" Target="../media/image1066.png"/><Relationship Id="rId385" Type="http://schemas.openxmlformats.org/officeDocument/2006/relationships/image" Target="../media/image1157.png"/><Relationship Id="rId19" Type="http://schemas.openxmlformats.org/officeDocument/2006/relationships/image" Target="../media/image975.png"/><Relationship Id="rId224" Type="http://schemas.openxmlformats.org/officeDocument/2006/relationships/customXml" Target="../ink/ink1050.xml"/><Relationship Id="rId245" Type="http://schemas.openxmlformats.org/officeDocument/2006/relationships/image" Target="../media/image1087.png"/><Relationship Id="rId266" Type="http://schemas.openxmlformats.org/officeDocument/2006/relationships/customXml" Target="../ink/ink1071.xml"/><Relationship Id="rId287" Type="http://schemas.openxmlformats.org/officeDocument/2006/relationships/image" Target="../media/image1108.png"/><Relationship Id="rId30" Type="http://schemas.openxmlformats.org/officeDocument/2006/relationships/customXml" Target="../ink/ink953.xml"/><Relationship Id="rId105" Type="http://schemas.openxmlformats.org/officeDocument/2006/relationships/image" Target="../media/image1018.png"/><Relationship Id="rId126" Type="http://schemas.openxmlformats.org/officeDocument/2006/relationships/customXml" Target="../ink/ink1001.xml"/><Relationship Id="rId147" Type="http://schemas.openxmlformats.org/officeDocument/2006/relationships/image" Target="../media/image1038.png"/><Relationship Id="rId168" Type="http://schemas.openxmlformats.org/officeDocument/2006/relationships/customXml" Target="../ink/ink1022.xml"/><Relationship Id="rId312" Type="http://schemas.openxmlformats.org/officeDocument/2006/relationships/customXml" Target="../ink/ink1094.xml"/><Relationship Id="rId333" Type="http://schemas.openxmlformats.org/officeDocument/2006/relationships/image" Target="../media/image1131.png"/><Relationship Id="rId354" Type="http://schemas.openxmlformats.org/officeDocument/2006/relationships/customXml" Target="../ink/ink1115.xml"/><Relationship Id="rId51" Type="http://schemas.openxmlformats.org/officeDocument/2006/relationships/image" Target="../media/image991.png"/><Relationship Id="rId72" Type="http://schemas.openxmlformats.org/officeDocument/2006/relationships/customXml" Target="../ink/ink974.xml"/><Relationship Id="rId93" Type="http://schemas.openxmlformats.org/officeDocument/2006/relationships/image" Target="../media/image1012.png"/><Relationship Id="rId189" Type="http://schemas.openxmlformats.org/officeDocument/2006/relationships/image" Target="../media/image1059.png"/><Relationship Id="rId375" Type="http://schemas.openxmlformats.org/officeDocument/2006/relationships/image" Target="../media/image1152.png"/><Relationship Id="rId3" Type="http://schemas.openxmlformats.org/officeDocument/2006/relationships/image" Target="../media/image22.png"/><Relationship Id="rId214" Type="http://schemas.openxmlformats.org/officeDocument/2006/relationships/customXml" Target="../ink/ink1045.xml"/><Relationship Id="rId235" Type="http://schemas.openxmlformats.org/officeDocument/2006/relationships/image" Target="../media/image1082.png"/><Relationship Id="rId256" Type="http://schemas.openxmlformats.org/officeDocument/2006/relationships/customXml" Target="../ink/ink1066.xml"/><Relationship Id="rId277" Type="http://schemas.openxmlformats.org/officeDocument/2006/relationships/image" Target="../media/image1103.png"/><Relationship Id="rId298" Type="http://schemas.openxmlformats.org/officeDocument/2006/relationships/customXml" Target="../ink/ink1087.xml"/><Relationship Id="rId116" Type="http://schemas.openxmlformats.org/officeDocument/2006/relationships/customXml" Target="../ink/ink996.xml"/><Relationship Id="rId137" Type="http://schemas.openxmlformats.org/officeDocument/2006/relationships/image" Target="../media/image82.png"/><Relationship Id="rId158" Type="http://schemas.openxmlformats.org/officeDocument/2006/relationships/customXml" Target="../ink/ink1017.xml"/><Relationship Id="rId302" Type="http://schemas.openxmlformats.org/officeDocument/2006/relationships/customXml" Target="../ink/ink1089.xml"/><Relationship Id="rId323" Type="http://schemas.openxmlformats.org/officeDocument/2006/relationships/image" Target="../media/image1126.png"/><Relationship Id="rId344" Type="http://schemas.openxmlformats.org/officeDocument/2006/relationships/customXml" Target="../ink/ink1110.xml"/><Relationship Id="rId20" Type="http://schemas.openxmlformats.org/officeDocument/2006/relationships/customXml" Target="../ink/ink948.xml"/><Relationship Id="rId41" Type="http://schemas.openxmlformats.org/officeDocument/2006/relationships/image" Target="../media/image986.png"/><Relationship Id="rId62" Type="http://schemas.openxmlformats.org/officeDocument/2006/relationships/customXml" Target="../ink/ink969.xml"/><Relationship Id="rId83" Type="http://schemas.openxmlformats.org/officeDocument/2006/relationships/image" Target="../media/image1007.png"/><Relationship Id="rId179" Type="http://schemas.openxmlformats.org/officeDocument/2006/relationships/image" Target="../media/image1054.png"/><Relationship Id="rId365" Type="http://schemas.openxmlformats.org/officeDocument/2006/relationships/image" Target="../media/image1147.png"/><Relationship Id="rId386" Type="http://schemas.openxmlformats.org/officeDocument/2006/relationships/customXml" Target="../ink/ink1131.xml"/><Relationship Id="rId190" Type="http://schemas.openxmlformats.org/officeDocument/2006/relationships/customXml" Target="../ink/ink1033.xml"/><Relationship Id="rId204" Type="http://schemas.openxmlformats.org/officeDocument/2006/relationships/customXml" Target="../ink/ink1040.xml"/><Relationship Id="rId225" Type="http://schemas.openxmlformats.org/officeDocument/2006/relationships/image" Target="../media/image1077.png"/><Relationship Id="rId246" Type="http://schemas.openxmlformats.org/officeDocument/2006/relationships/customXml" Target="../ink/ink1061.xml"/><Relationship Id="rId267" Type="http://schemas.openxmlformats.org/officeDocument/2006/relationships/image" Target="../media/image1098.png"/><Relationship Id="rId288" Type="http://schemas.openxmlformats.org/officeDocument/2006/relationships/customXml" Target="../ink/ink1082.xml"/><Relationship Id="rId106" Type="http://schemas.openxmlformats.org/officeDocument/2006/relationships/customXml" Target="../ink/ink991.xml"/><Relationship Id="rId127" Type="http://schemas.openxmlformats.org/officeDocument/2006/relationships/image" Target="../media/image1029.png"/><Relationship Id="rId313" Type="http://schemas.openxmlformats.org/officeDocument/2006/relationships/image" Target="../media/image1121.png"/><Relationship Id="rId10" Type="http://schemas.openxmlformats.org/officeDocument/2006/relationships/customXml" Target="../ink/ink943.xml"/><Relationship Id="rId31" Type="http://schemas.openxmlformats.org/officeDocument/2006/relationships/image" Target="../media/image981.png"/><Relationship Id="rId52" Type="http://schemas.openxmlformats.org/officeDocument/2006/relationships/customXml" Target="../ink/ink964.xml"/><Relationship Id="rId73" Type="http://schemas.openxmlformats.org/officeDocument/2006/relationships/image" Target="../media/image1002.png"/><Relationship Id="rId94" Type="http://schemas.openxmlformats.org/officeDocument/2006/relationships/customXml" Target="../ink/ink985.xml"/><Relationship Id="rId148" Type="http://schemas.openxmlformats.org/officeDocument/2006/relationships/customXml" Target="../ink/ink1012.xml"/><Relationship Id="rId169" Type="http://schemas.openxmlformats.org/officeDocument/2006/relationships/image" Target="../media/image1049.png"/><Relationship Id="rId334" Type="http://schemas.openxmlformats.org/officeDocument/2006/relationships/customXml" Target="../ink/ink1105.xml"/><Relationship Id="rId355" Type="http://schemas.openxmlformats.org/officeDocument/2006/relationships/image" Target="../media/image1142.png"/><Relationship Id="rId376" Type="http://schemas.openxmlformats.org/officeDocument/2006/relationships/customXml" Target="../ink/ink1126.xml"/><Relationship Id="rId4" Type="http://schemas.openxmlformats.org/officeDocument/2006/relationships/customXml" Target="../ink/ink940.xml"/><Relationship Id="rId180" Type="http://schemas.openxmlformats.org/officeDocument/2006/relationships/customXml" Target="../ink/ink1028.xml"/><Relationship Id="rId215" Type="http://schemas.openxmlformats.org/officeDocument/2006/relationships/image" Target="../media/image1072.png"/><Relationship Id="rId236" Type="http://schemas.openxmlformats.org/officeDocument/2006/relationships/customXml" Target="../ink/ink1056.xml"/><Relationship Id="rId257" Type="http://schemas.openxmlformats.org/officeDocument/2006/relationships/image" Target="../media/image1093.png"/><Relationship Id="rId278" Type="http://schemas.openxmlformats.org/officeDocument/2006/relationships/customXml" Target="../ink/ink1077.xml"/><Relationship Id="rId303" Type="http://schemas.openxmlformats.org/officeDocument/2006/relationships/image" Target="../media/image1116.png"/><Relationship Id="rId42" Type="http://schemas.openxmlformats.org/officeDocument/2006/relationships/customXml" Target="../ink/ink959.xml"/><Relationship Id="rId84" Type="http://schemas.openxmlformats.org/officeDocument/2006/relationships/customXml" Target="../ink/ink980.xml"/><Relationship Id="rId138" Type="http://schemas.openxmlformats.org/officeDocument/2006/relationships/customXml" Target="../ink/ink1007.xml"/><Relationship Id="rId345" Type="http://schemas.openxmlformats.org/officeDocument/2006/relationships/image" Target="../media/image1137.png"/><Relationship Id="rId387" Type="http://schemas.openxmlformats.org/officeDocument/2006/relationships/image" Target="../media/image1158.png"/><Relationship Id="rId191" Type="http://schemas.openxmlformats.org/officeDocument/2006/relationships/image" Target="../media/image1060.png"/><Relationship Id="rId205" Type="http://schemas.openxmlformats.org/officeDocument/2006/relationships/image" Target="../media/image1067.png"/><Relationship Id="rId247" Type="http://schemas.openxmlformats.org/officeDocument/2006/relationships/image" Target="../media/image1088.png"/><Relationship Id="rId107" Type="http://schemas.openxmlformats.org/officeDocument/2006/relationships/image" Target="../media/image1019.png"/><Relationship Id="rId289" Type="http://schemas.openxmlformats.org/officeDocument/2006/relationships/image" Target="../media/image1109.png"/><Relationship Id="rId11" Type="http://schemas.openxmlformats.org/officeDocument/2006/relationships/image" Target="../media/image971.png"/><Relationship Id="rId53" Type="http://schemas.openxmlformats.org/officeDocument/2006/relationships/image" Target="../media/image992.png"/><Relationship Id="rId149" Type="http://schemas.openxmlformats.org/officeDocument/2006/relationships/image" Target="../media/image1039.png"/><Relationship Id="rId314" Type="http://schemas.openxmlformats.org/officeDocument/2006/relationships/customXml" Target="../ink/ink1095.xml"/><Relationship Id="rId356" Type="http://schemas.openxmlformats.org/officeDocument/2006/relationships/customXml" Target="../ink/ink1116.xml"/><Relationship Id="rId95" Type="http://schemas.openxmlformats.org/officeDocument/2006/relationships/image" Target="../media/image1013.png"/><Relationship Id="rId160" Type="http://schemas.openxmlformats.org/officeDocument/2006/relationships/customXml" Target="../ink/ink1018.xml"/><Relationship Id="rId216" Type="http://schemas.openxmlformats.org/officeDocument/2006/relationships/customXml" Target="../ink/ink1046.xml"/><Relationship Id="rId258" Type="http://schemas.openxmlformats.org/officeDocument/2006/relationships/customXml" Target="../ink/ink1067.xml"/><Relationship Id="rId22" Type="http://schemas.openxmlformats.org/officeDocument/2006/relationships/customXml" Target="../ink/ink949.xml"/><Relationship Id="rId64" Type="http://schemas.openxmlformats.org/officeDocument/2006/relationships/customXml" Target="../ink/ink970.xml"/><Relationship Id="rId118" Type="http://schemas.openxmlformats.org/officeDocument/2006/relationships/customXml" Target="../ink/ink997.xml"/><Relationship Id="rId325" Type="http://schemas.openxmlformats.org/officeDocument/2006/relationships/image" Target="../media/image1127.png"/><Relationship Id="rId367" Type="http://schemas.openxmlformats.org/officeDocument/2006/relationships/image" Target="../media/image1148.png"/><Relationship Id="rId171" Type="http://schemas.openxmlformats.org/officeDocument/2006/relationships/image" Target="../media/image1050.png"/><Relationship Id="rId227" Type="http://schemas.openxmlformats.org/officeDocument/2006/relationships/image" Target="../media/image1078.png"/><Relationship Id="rId269" Type="http://schemas.openxmlformats.org/officeDocument/2006/relationships/image" Target="../media/image1099.png"/><Relationship Id="rId33" Type="http://schemas.openxmlformats.org/officeDocument/2006/relationships/image" Target="../media/image982.png"/><Relationship Id="rId129" Type="http://schemas.openxmlformats.org/officeDocument/2006/relationships/image" Target="../media/image1030.png"/><Relationship Id="rId280" Type="http://schemas.openxmlformats.org/officeDocument/2006/relationships/customXml" Target="../ink/ink1078.xml"/><Relationship Id="rId336" Type="http://schemas.openxmlformats.org/officeDocument/2006/relationships/customXml" Target="../ink/ink1106.xml"/><Relationship Id="rId75" Type="http://schemas.openxmlformats.org/officeDocument/2006/relationships/image" Target="../media/image1003.png"/><Relationship Id="rId140" Type="http://schemas.openxmlformats.org/officeDocument/2006/relationships/customXml" Target="../ink/ink1008.xml"/><Relationship Id="rId182" Type="http://schemas.openxmlformats.org/officeDocument/2006/relationships/customXml" Target="../ink/ink1029.xml"/><Relationship Id="rId378" Type="http://schemas.openxmlformats.org/officeDocument/2006/relationships/customXml" Target="../ink/ink1127.xml"/><Relationship Id="rId6" Type="http://schemas.openxmlformats.org/officeDocument/2006/relationships/customXml" Target="../ink/ink941.xml"/><Relationship Id="rId238" Type="http://schemas.openxmlformats.org/officeDocument/2006/relationships/customXml" Target="../ink/ink1057.xml"/><Relationship Id="rId291" Type="http://schemas.openxmlformats.org/officeDocument/2006/relationships/image" Target="../media/image1110.png"/><Relationship Id="rId305" Type="http://schemas.openxmlformats.org/officeDocument/2006/relationships/image" Target="../media/image1117.png"/><Relationship Id="rId347" Type="http://schemas.openxmlformats.org/officeDocument/2006/relationships/image" Target="../media/image1138.png"/><Relationship Id="rId44" Type="http://schemas.openxmlformats.org/officeDocument/2006/relationships/customXml" Target="../ink/ink960.xml"/><Relationship Id="rId86" Type="http://schemas.openxmlformats.org/officeDocument/2006/relationships/customXml" Target="../ink/ink981.xml"/><Relationship Id="rId151" Type="http://schemas.openxmlformats.org/officeDocument/2006/relationships/image" Target="../media/image1040.png"/><Relationship Id="rId389" Type="http://schemas.openxmlformats.org/officeDocument/2006/relationships/image" Target="../media/image1159.png"/><Relationship Id="rId193" Type="http://schemas.openxmlformats.org/officeDocument/2006/relationships/image" Target="../media/image1061.png"/><Relationship Id="rId207" Type="http://schemas.openxmlformats.org/officeDocument/2006/relationships/image" Target="../media/image1068.png"/><Relationship Id="rId249" Type="http://schemas.openxmlformats.org/officeDocument/2006/relationships/image" Target="../media/image1089.png"/><Relationship Id="rId13" Type="http://schemas.openxmlformats.org/officeDocument/2006/relationships/image" Target="../media/image972.png"/><Relationship Id="rId109" Type="http://schemas.openxmlformats.org/officeDocument/2006/relationships/image" Target="../media/image1020.png"/><Relationship Id="rId260" Type="http://schemas.openxmlformats.org/officeDocument/2006/relationships/customXml" Target="../ink/ink1068.xml"/><Relationship Id="rId316" Type="http://schemas.openxmlformats.org/officeDocument/2006/relationships/customXml" Target="../ink/ink1096.xml"/><Relationship Id="rId55" Type="http://schemas.openxmlformats.org/officeDocument/2006/relationships/image" Target="../media/image993.png"/><Relationship Id="rId97" Type="http://schemas.openxmlformats.org/officeDocument/2006/relationships/image" Target="../media/image1014.png"/><Relationship Id="rId120" Type="http://schemas.openxmlformats.org/officeDocument/2006/relationships/customXml" Target="../ink/ink998.xml"/><Relationship Id="rId358" Type="http://schemas.openxmlformats.org/officeDocument/2006/relationships/customXml" Target="../ink/ink1117.xml"/><Relationship Id="rId162" Type="http://schemas.openxmlformats.org/officeDocument/2006/relationships/customXml" Target="../ink/ink1019.xml"/><Relationship Id="rId218" Type="http://schemas.openxmlformats.org/officeDocument/2006/relationships/customXml" Target="../ink/ink1047.xml"/><Relationship Id="rId271" Type="http://schemas.openxmlformats.org/officeDocument/2006/relationships/image" Target="../media/image1100.png"/><Relationship Id="rId24" Type="http://schemas.openxmlformats.org/officeDocument/2006/relationships/customXml" Target="../ink/ink950.xml"/><Relationship Id="rId66" Type="http://schemas.openxmlformats.org/officeDocument/2006/relationships/customXml" Target="../ink/ink971.xml"/><Relationship Id="rId131" Type="http://schemas.openxmlformats.org/officeDocument/2006/relationships/image" Target="../media/image1031.png"/><Relationship Id="rId327" Type="http://schemas.openxmlformats.org/officeDocument/2006/relationships/image" Target="../media/image1128.png"/><Relationship Id="rId369" Type="http://schemas.openxmlformats.org/officeDocument/2006/relationships/image" Target="../media/image1149.png"/><Relationship Id="rId173" Type="http://schemas.openxmlformats.org/officeDocument/2006/relationships/image" Target="../media/image1051.png"/><Relationship Id="rId229" Type="http://schemas.openxmlformats.org/officeDocument/2006/relationships/image" Target="../media/image1079.png"/><Relationship Id="rId380" Type="http://schemas.openxmlformats.org/officeDocument/2006/relationships/customXml" Target="../ink/ink1128.xml"/><Relationship Id="rId240" Type="http://schemas.openxmlformats.org/officeDocument/2006/relationships/customXml" Target="../ink/ink1058.xml"/><Relationship Id="rId35" Type="http://schemas.openxmlformats.org/officeDocument/2006/relationships/image" Target="../media/image983.png"/><Relationship Id="rId77" Type="http://schemas.openxmlformats.org/officeDocument/2006/relationships/image" Target="../media/image1004.png"/><Relationship Id="rId100" Type="http://schemas.openxmlformats.org/officeDocument/2006/relationships/customXml" Target="../ink/ink988.xml"/><Relationship Id="rId282" Type="http://schemas.openxmlformats.org/officeDocument/2006/relationships/customXml" Target="../ink/ink1079.xml"/><Relationship Id="rId338" Type="http://schemas.openxmlformats.org/officeDocument/2006/relationships/customXml" Target="../ink/ink1107.xml"/><Relationship Id="rId8" Type="http://schemas.openxmlformats.org/officeDocument/2006/relationships/customXml" Target="../ink/ink942.xml"/><Relationship Id="rId142" Type="http://schemas.openxmlformats.org/officeDocument/2006/relationships/customXml" Target="../ink/ink1009.xml"/><Relationship Id="rId184" Type="http://schemas.openxmlformats.org/officeDocument/2006/relationships/customXml" Target="../ink/ink1030.xml"/><Relationship Id="rId391" Type="http://schemas.openxmlformats.org/officeDocument/2006/relationships/image" Target="../media/image1160.png"/><Relationship Id="rId251" Type="http://schemas.openxmlformats.org/officeDocument/2006/relationships/image" Target="../media/image1090.png"/><Relationship Id="rId46" Type="http://schemas.openxmlformats.org/officeDocument/2006/relationships/customXml" Target="../ink/ink961.xml"/><Relationship Id="rId293" Type="http://schemas.openxmlformats.org/officeDocument/2006/relationships/image" Target="../media/image1111.png"/><Relationship Id="rId307" Type="http://schemas.openxmlformats.org/officeDocument/2006/relationships/image" Target="../media/image1118.png"/><Relationship Id="rId349" Type="http://schemas.openxmlformats.org/officeDocument/2006/relationships/image" Target="../media/image1139.png"/><Relationship Id="rId88" Type="http://schemas.openxmlformats.org/officeDocument/2006/relationships/customXml" Target="../ink/ink982.xml"/><Relationship Id="rId111" Type="http://schemas.openxmlformats.org/officeDocument/2006/relationships/image" Target="../media/image1021.png"/><Relationship Id="rId153" Type="http://schemas.openxmlformats.org/officeDocument/2006/relationships/image" Target="../media/image1041.png"/><Relationship Id="rId195" Type="http://schemas.openxmlformats.org/officeDocument/2006/relationships/image" Target="../media/image1062.png"/><Relationship Id="rId209" Type="http://schemas.openxmlformats.org/officeDocument/2006/relationships/image" Target="../media/image1069.png"/><Relationship Id="rId360" Type="http://schemas.openxmlformats.org/officeDocument/2006/relationships/customXml" Target="../ink/ink1118.xml"/><Relationship Id="rId220" Type="http://schemas.openxmlformats.org/officeDocument/2006/relationships/customXml" Target="../ink/ink1048.xml"/><Relationship Id="rId15" Type="http://schemas.openxmlformats.org/officeDocument/2006/relationships/image" Target="../media/image973.png"/><Relationship Id="rId57" Type="http://schemas.openxmlformats.org/officeDocument/2006/relationships/image" Target="../media/image994.png"/><Relationship Id="rId262" Type="http://schemas.openxmlformats.org/officeDocument/2006/relationships/customXml" Target="../ink/ink1069.xml"/><Relationship Id="rId318" Type="http://schemas.openxmlformats.org/officeDocument/2006/relationships/customXml" Target="../ink/ink1097.xml"/><Relationship Id="rId99" Type="http://schemas.openxmlformats.org/officeDocument/2006/relationships/image" Target="../media/image1015.png"/><Relationship Id="rId122" Type="http://schemas.openxmlformats.org/officeDocument/2006/relationships/customXml" Target="../ink/ink999.xml"/><Relationship Id="rId164" Type="http://schemas.openxmlformats.org/officeDocument/2006/relationships/customXml" Target="../ink/ink1020.xml"/><Relationship Id="rId371" Type="http://schemas.openxmlformats.org/officeDocument/2006/relationships/image" Target="../media/image1150.png"/><Relationship Id="rId26" Type="http://schemas.openxmlformats.org/officeDocument/2006/relationships/customXml" Target="../ink/ink951.xml"/><Relationship Id="rId231" Type="http://schemas.openxmlformats.org/officeDocument/2006/relationships/image" Target="../media/image1080.png"/><Relationship Id="rId273" Type="http://schemas.openxmlformats.org/officeDocument/2006/relationships/image" Target="../media/image1101.png"/><Relationship Id="rId329" Type="http://schemas.openxmlformats.org/officeDocument/2006/relationships/image" Target="../media/image1129.png"/><Relationship Id="rId68" Type="http://schemas.openxmlformats.org/officeDocument/2006/relationships/customXml" Target="../ink/ink972.xml"/><Relationship Id="rId133" Type="http://schemas.openxmlformats.org/officeDocument/2006/relationships/image" Target="../media/image1032.png"/><Relationship Id="rId175" Type="http://schemas.openxmlformats.org/officeDocument/2006/relationships/image" Target="../media/image1052.png"/><Relationship Id="rId340" Type="http://schemas.openxmlformats.org/officeDocument/2006/relationships/customXml" Target="../ink/ink1108.xml"/><Relationship Id="rId200" Type="http://schemas.openxmlformats.org/officeDocument/2006/relationships/customXml" Target="../ink/ink1038.xml"/><Relationship Id="rId382" Type="http://schemas.openxmlformats.org/officeDocument/2006/relationships/customXml" Target="../ink/ink11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jurnaloftalmologi.org/index.php/announce/viewarticle/122" TargetMode="External"/><Relationship Id="rId2" Type="http://schemas.openxmlformats.org/officeDocument/2006/relationships/image" Target="../media/image1162.jpeg"/><Relationship Id="rId1" Type="http://schemas.openxmlformats.org/officeDocument/2006/relationships/slideLayout" Target="../slideLayouts/slideLayout2.xml"/><Relationship Id="rId6" Type="http://schemas.openxmlformats.org/officeDocument/2006/relationships/image" Target="../media/image1164.png"/><Relationship Id="rId5" Type="http://schemas.openxmlformats.org/officeDocument/2006/relationships/hyperlink" Target="https://pixabay.com/en/computer-user-icon-peolpe-avatar-1331579/" TargetMode="External"/><Relationship Id="rId4" Type="http://schemas.openxmlformats.org/officeDocument/2006/relationships/image" Target="../media/image1163.png"/></Relationships>
</file>

<file path=ppt/slides/_rels/slide48.xml.rels><?xml version="1.0" encoding="UTF-8" standalone="yes"?>
<Relationships xmlns="http://schemas.openxmlformats.org/package/2006/relationships"><Relationship Id="rId3" Type="http://schemas.openxmlformats.org/officeDocument/2006/relationships/hyperlink" Target="https://jurnaloftalmologi.org/index.php/announce/viewarticle/122" TargetMode="External"/><Relationship Id="rId7" Type="http://schemas.openxmlformats.org/officeDocument/2006/relationships/hyperlink" Target="https://pixabay.com/en/computer-user-icon-peolpe-avatar-1331579/" TargetMode="External"/><Relationship Id="rId2" Type="http://schemas.openxmlformats.org/officeDocument/2006/relationships/image" Target="../media/image1162.jpeg"/><Relationship Id="rId1" Type="http://schemas.openxmlformats.org/officeDocument/2006/relationships/slideLayout" Target="../slideLayouts/slideLayout2.xml"/><Relationship Id="rId6" Type="http://schemas.openxmlformats.org/officeDocument/2006/relationships/image" Target="../media/image1163.png"/><Relationship Id="rId5" Type="http://schemas.openxmlformats.org/officeDocument/2006/relationships/image" Target="../media/image1165.png"/><Relationship Id="rId4" Type="http://schemas.openxmlformats.org/officeDocument/2006/relationships/image" Target="../media/image1164.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oyuztechnologies/SAP_BTP_Training_8Hr_Per_Day/blob/master/Day%204/Add%20mandatory%20security.txt" TargetMode="External"/><Relationship Id="rId2" Type="http://schemas.openxmlformats.org/officeDocument/2006/relationships/image" Target="../media/image11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7" Type="http://schemas.openxmlformats.org/officeDocument/2006/relationships/image" Target="../media/image1222.png"/><Relationship Id="rId299" Type="http://schemas.openxmlformats.org/officeDocument/2006/relationships/image" Target="../media/image1313.png"/><Relationship Id="rId21" Type="http://schemas.openxmlformats.org/officeDocument/2006/relationships/image" Target="../media/image1175.png"/><Relationship Id="rId63" Type="http://schemas.openxmlformats.org/officeDocument/2006/relationships/image" Target="../media/image1196.png"/><Relationship Id="rId159" Type="http://schemas.openxmlformats.org/officeDocument/2006/relationships/image" Target="../media/image1243.png"/><Relationship Id="rId324" Type="http://schemas.openxmlformats.org/officeDocument/2006/relationships/customXml" Target="../ink/ink1296.xml"/><Relationship Id="rId366" Type="http://schemas.openxmlformats.org/officeDocument/2006/relationships/customXml" Target="../ink/ink1317.xml"/><Relationship Id="rId170" Type="http://schemas.openxmlformats.org/officeDocument/2006/relationships/customXml" Target="../ink/ink1219.xml"/><Relationship Id="rId226" Type="http://schemas.openxmlformats.org/officeDocument/2006/relationships/customXml" Target="../ink/ink1247.xml"/><Relationship Id="rId268" Type="http://schemas.openxmlformats.org/officeDocument/2006/relationships/customXml" Target="../ink/ink1268.xml"/><Relationship Id="rId32" Type="http://schemas.openxmlformats.org/officeDocument/2006/relationships/customXml" Target="../ink/ink1150.xml"/><Relationship Id="rId74" Type="http://schemas.openxmlformats.org/officeDocument/2006/relationships/customXml" Target="../ink/ink1171.xml"/><Relationship Id="rId128" Type="http://schemas.openxmlformats.org/officeDocument/2006/relationships/customXml" Target="../ink/ink1198.xml"/><Relationship Id="rId335" Type="http://schemas.openxmlformats.org/officeDocument/2006/relationships/image" Target="../media/image1331.png"/><Relationship Id="rId377" Type="http://schemas.openxmlformats.org/officeDocument/2006/relationships/image" Target="../media/image1352.png"/><Relationship Id="rId5" Type="http://schemas.openxmlformats.org/officeDocument/2006/relationships/image" Target="../media/image1167.png"/><Relationship Id="rId181" Type="http://schemas.openxmlformats.org/officeDocument/2006/relationships/image" Target="../media/image1254.png"/><Relationship Id="rId237" Type="http://schemas.openxmlformats.org/officeDocument/2006/relationships/image" Target="../media/image1282.png"/><Relationship Id="rId402" Type="http://schemas.openxmlformats.org/officeDocument/2006/relationships/customXml" Target="../ink/ink1335.xml"/><Relationship Id="rId279" Type="http://schemas.openxmlformats.org/officeDocument/2006/relationships/image" Target="../media/image1303.png"/><Relationship Id="rId43" Type="http://schemas.openxmlformats.org/officeDocument/2006/relationships/image" Target="../media/image1186.png"/><Relationship Id="rId139" Type="http://schemas.openxmlformats.org/officeDocument/2006/relationships/image" Target="../media/image1233.png"/><Relationship Id="rId290" Type="http://schemas.openxmlformats.org/officeDocument/2006/relationships/customXml" Target="../ink/ink1279.xml"/><Relationship Id="rId304" Type="http://schemas.openxmlformats.org/officeDocument/2006/relationships/customXml" Target="../ink/ink1286.xml"/><Relationship Id="rId346" Type="http://schemas.openxmlformats.org/officeDocument/2006/relationships/customXml" Target="../ink/ink1307.xml"/><Relationship Id="rId388" Type="http://schemas.openxmlformats.org/officeDocument/2006/relationships/customXml" Target="../ink/ink1328.xml"/><Relationship Id="rId85" Type="http://schemas.openxmlformats.org/officeDocument/2006/relationships/image" Target="../media/image1207.png"/><Relationship Id="rId150" Type="http://schemas.openxmlformats.org/officeDocument/2006/relationships/customXml" Target="../ink/ink1209.xml"/><Relationship Id="rId192" Type="http://schemas.openxmlformats.org/officeDocument/2006/relationships/customXml" Target="../ink/ink1230.xml"/><Relationship Id="rId206" Type="http://schemas.openxmlformats.org/officeDocument/2006/relationships/customXml" Target="../ink/ink1237.xml"/><Relationship Id="rId248" Type="http://schemas.openxmlformats.org/officeDocument/2006/relationships/customXml" Target="../ink/ink1258.xml"/><Relationship Id="rId12" Type="http://schemas.openxmlformats.org/officeDocument/2006/relationships/customXml" Target="../ink/ink1140.xml"/><Relationship Id="rId108" Type="http://schemas.openxmlformats.org/officeDocument/2006/relationships/customXml" Target="../ink/ink1188.xml"/><Relationship Id="rId315" Type="http://schemas.openxmlformats.org/officeDocument/2006/relationships/image" Target="../media/image1321.png"/><Relationship Id="rId357" Type="http://schemas.openxmlformats.org/officeDocument/2006/relationships/image" Target="../media/image1342.png"/><Relationship Id="rId54" Type="http://schemas.openxmlformats.org/officeDocument/2006/relationships/customXml" Target="../ink/ink1161.xml"/><Relationship Id="rId96" Type="http://schemas.openxmlformats.org/officeDocument/2006/relationships/customXml" Target="../ink/ink1182.xml"/><Relationship Id="rId161" Type="http://schemas.openxmlformats.org/officeDocument/2006/relationships/image" Target="../media/image1244.png"/><Relationship Id="rId217" Type="http://schemas.openxmlformats.org/officeDocument/2006/relationships/image" Target="../media/image1272.png"/><Relationship Id="rId399" Type="http://schemas.openxmlformats.org/officeDocument/2006/relationships/image" Target="../media/image1363.png"/><Relationship Id="rId259" Type="http://schemas.openxmlformats.org/officeDocument/2006/relationships/image" Target="../media/image1293.png"/><Relationship Id="rId23" Type="http://schemas.openxmlformats.org/officeDocument/2006/relationships/image" Target="../media/image1176.png"/><Relationship Id="rId119" Type="http://schemas.openxmlformats.org/officeDocument/2006/relationships/image" Target="../media/image1223.png"/><Relationship Id="rId270" Type="http://schemas.openxmlformats.org/officeDocument/2006/relationships/customXml" Target="../ink/ink1269.xml"/><Relationship Id="rId326" Type="http://schemas.openxmlformats.org/officeDocument/2006/relationships/customXml" Target="../ink/ink1297.xml"/><Relationship Id="rId65" Type="http://schemas.openxmlformats.org/officeDocument/2006/relationships/image" Target="../media/image1197.png"/><Relationship Id="rId130" Type="http://schemas.openxmlformats.org/officeDocument/2006/relationships/customXml" Target="../ink/ink1199.xml"/><Relationship Id="rId368" Type="http://schemas.openxmlformats.org/officeDocument/2006/relationships/customXml" Target="../ink/ink1318.xml"/><Relationship Id="rId172" Type="http://schemas.openxmlformats.org/officeDocument/2006/relationships/customXml" Target="../ink/ink1220.xml"/><Relationship Id="rId228" Type="http://schemas.openxmlformats.org/officeDocument/2006/relationships/customXml" Target="../ink/ink1248.xml"/><Relationship Id="rId281" Type="http://schemas.openxmlformats.org/officeDocument/2006/relationships/image" Target="../media/image1304.png"/><Relationship Id="rId337" Type="http://schemas.openxmlformats.org/officeDocument/2006/relationships/image" Target="../media/image1332.png"/><Relationship Id="rId34" Type="http://schemas.openxmlformats.org/officeDocument/2006/relationships/customXml" Target="../ink/ink1151.xml"/><Relationship Id="rId76" Type="http://schemas.openxmlformats.org/officeDocument/2006/relationships/customXml" Target="../ink/ink1172.xml"/><Relationship Id="rId141" Type="http://schemas.openxmlformats.org/officeDocument/2006/relationships/image" Target="../media/image1234.png"/><Relationship Id="rId379" Type="http://schemas.openxmlformats.org/officeDocument/2006/relationships/image" Target="../media/image1353.png"/><Relationship Id="rId7" Type="http://schemas.openxmlformats.org/officeDocument/2006/relationships/image" Target="../media/image1168.png"/><Relationship Id="rId183" Type="http://schemas.openxmlformats.org/officeDocument/2006/relationships/image" Target="../media/image1255.png"/><Relationship Id="rId239" Type="http://schemas.openxmlformats.org/officeDocument/2006/relationships/image" Target="../media/image1283.png"/><Relationship Id="rId390" Type="http://schemas.openxmlformats.org/officeDocument/2006/relationships/customXml" Target="../ink/ink1329.xml"/><Relationship Id="rId404" Type="http://schemas.openxmlformats.org/officeDocument/2006/relationships/customXml" Target="../ink/ink1336.xml"/><Relationship Id="rId250" Type="http://schemas.openxmlformats.org/officeDocument/2006/relationships/customXml" Target="../ink/ink1259.xml"/><Relationship Id="rId292" Type="http://schemas.openxmlformats.org/officeDocument/2006/relationships/customXml" Target="../ink/ink1280.xml"/><Relationship Id="rId306" Type="http://schemas.openxmlformats.org/officeDocument/2006/relationships/customXml" Target="../ink/ink1287.xml"/><Relationship Id="rId45" Type="http://schemas.openxmlformats.org/officeDocument/2006/relationships/image" Target="../media/image1187.png"/><Relationship Id="rId87" Type="http://schemas.openxmlformats.org/officeDocument/2006/relationships/image" Target="../media/image1208.png"/><Relationship Id="rId110" Type="http://schemas.openxmlformats.org/officeDocument/2006/relationships/customXml" Target="../ink/ink1189.xml"/><Relationship Id="rId348" Type="http://schemas.openxmlformats.org/officeDocument/2006/relationships/customXml" Target="../ink/ink1308.xml"/><Relationship Id="rId152" Type="http://schemas.openxmlformats.org/officeDocument/2006/relationships/customXml" Target="../ink/ink1210.xml"/><Relationship Id="rId194" Type="http://schemas.openxmlformats.org/officeDocument/2006/relationships/customXml" Target="../ink/ink1231.xml"/><Relationship Id="rId208" Type="http://schemas.openxmlformats.org/officeDocument/2006/relationships/customXml" Target="../ink/ink1238.xml"/><Relationship Id="rId261" Type="http://schemas.openxmlformats.org/officeDocument/2006/relationships/image" Target="../media/image1294.png"/><Relationship Id="rId14" Type="http://schemas.openxmlformats.org/officeDocument/2006/relationships/customXml" Target="../ink/ink1141.xml"/><Relationship Id="rId56" Type="http://schemas.openxmlformats.org/officeDocument/2006/relationships/customXml" Target="../ink/ink1162.xml"/><Relationship Id="rId317" Type="http://schemas.openxmlformats.org/officeDocument/2006/relationships/image" Target="../media/image1322.png"/><Relationship Id="rId359" Type="http://schemas.openxmlformats.org/officeDocument/2006/relationships/image" Target="../media/image1343.png"/><Relationship Id="rId98" Type="http://schemas.openxmlformats.org/officeDocument/2006/relationships/customXml" Target="../ink/ink1183.xml"/><Relationship Id="rId121" Type="http://schemas.openxmlformats.org/officeDocument/2006/relationships/image" Target="../media/image1224.png"/><Relationship Id="rId163" Type="http://schemas.openxmlformats.org/officeDocument/2006/relationships/image" Target="../media/image1245.png"/><Relationship Id="rId219" Type="http://schemas.openxmlformats.org/officeDocument/2006/relationships/image" Target="../media/image1273.png"/><Relationship Id="rId370" Type="http://schemas.openxmlformats.org/officeDocument/2006/relationships/customXml" Target="../ink/ink1319.xml"/><Relationship Id="rId230" Type="http://schemas.openxmlformats.org/officeDocument/2006/relationships/customXml" Target="../ink/ink1249.xml"/><Relationship Id="rId25" Type="http://schemas.openxmlformats.org/officeDocument/2006/relationships/image" Target="../media/image1177.png"/><Relationship Id="rId67" Type="http://schemas.openxmlformats.org/officeDocument/2006/relationships/image" Target="../media/image1198.png"/><Relationship Id="rId272" Type="http://schemas.openxmlformats.org/officeDocument/2006/relationships/customXml" Target="../ink/ink1270.xml"/><Relationship Id="rId328" Type="http://schemas.openxmlformats.org/officeDocument/2006/relationships/customXml" Target="../ink/ink1298.xml"/><Relationship Id="rId132" Type="http://schemas.openxmlformats.org/officeDocument/2006/relationships/customXml" Target="../ink/ink1200.xml"/><Relationship Id="rId174" Type="http://schemas.openxmlformats.org/officeDocument/2006/relationships/customXml" Target="../ink/ink1221.xml"/><Relationship Id="rId381" Type="http://schemas.openxmlformats.org/officeDocument/2006/relationships/image" Target="../media/image1354.png"/><Relationship Id="rId241" Type="http://schemas.openxmlformats.org/officeDocument/2006/relationships/image" Target="../media/image1284.png"/><Relationship Id="rId36" Type="http://schemas.openxmlformats.org/officeDocument/2006/relationships/customXml" Target="../ink/ink1152.xml"/><Relationship Id="rId283" Type="http://schemas.openxmlformats.org/officeDocument/2006/relationships/image" Target="../media/image1305.png"/><Relationship Id="rId339" Type="http://schemas.openxmlformats.org/officeDocument/2006/relationships/image" Target="../media/image1333.png"/><Relationship Id="rId78" Type="http://schemas.openxmlformats.org/officeDocument/2006/relationships/customXml" Target="../ink/ink1173.xml"/><Relationship Id="rId101" Type="http://schemas.openxmlformats.org/officeDocument/2006/relationships/image" Target="../media/image1214.png"/><Relationship Id="rId143" Type="http://schemas.openxmlformats.org/officeDocument/2006/relationships/image" Target="../media/image1235.png"/><Relationship Id="rId185" Type="http://schemas.openxmlformats.org/officeDocument/2006/relationships/image" Target="../media/image1256.png"/><Relationship Id="rId350" Type="http://schemas.openxmlformats.org/officeDocument/2006/relationships/customXml" Target="../ink/ink1309.xml"/><Relationship Id="rId9" Type="http://schemas.openxmlformats.org/officeDocument/2006/relationships/image" Target="../media/image1169.png"/><Relationship Id="rId210" Type="http://schemas.openxmlformats.org/officeDocument/2006/relationships/customXml" Target="../ink/ink1239.xml"/><Relationship Id="rId392" Type="http://schemas.openxmlformats.org/officeDocument/2006/relationships/customXml" Target="../ink/ink1330.xml"/><Relationship Id="rId252" Type="http://schemas.openxmlformats.org/officeDocument/2006/relationships/customXml" Target="../ink/ink1260.xml"/><Relationship Id="rId294" Type="http://schemas.openxmlformats.org/officeDocument/2006/relationships/customXml" Target="../ink/ink1281.xml"/><Relationship Id="rId308" Type="http://schemas.openxmlformats.org/officeDocument/2006/relationships/customXml" Target="../ink/ink1288.xml"/><Relationship Id="rId47" Type="http://schemas.openxmlformats.org/officeDocument/2006/relationships/image" Target="../media/image1188.png"/><Relationship Id="rId89" Type="http://schemas.openxmlformats.org/officeDocument/2006/relationships/image" Target="../media/image1209.png"/><Relationship Id="rId112" Type="http://schemas.openxmlformats.org/officeDocument/2006/relationships/customXml" Target="../ink/ink1190.xml"/><Relationship Id="rId154" Type="http://schemas.openxmlformats.org/officeDocument/2006/relationships/customXml" Target="../ink/ink1211.xml"/><Relationship Id="rId361" Type="http://schemas.openxmlformats.org/officeDocument/2006/relationships/image" Target="../media/image1344.png"/><Relationship Id="rId196" Type="http://schemas.openxmlformats.org/officeDocument/2006/relationships/customXml" Target="../ink/ink1232.xml"/><Relationship Id="rId16" Type="http://schemas.openxmlformats.org/officeDocument/2006/relationships/customXml" Target="../ink/ink1142.xml"/><Relationship Id="rId221" Type="http://schemas.openxmlformats.org/officeDocument/2006/relationships/image" Target="../media/image1274.png"/><Relationship Id="rId263" Type="http://schemas.openxmlformats.org/officeDocument/2006/relationships/image" Target="../media/image1295.png"/><Relationship Id="rId319" Type="http://schemas.openxmlformats.org/officeDocument/2006/relationships/image" Target="../media/image1323.png"/><Relationship Id="rId58" Type="http://schemas.openxmlformats.org/officeDocument/2006/relationships/customXml" Target="../ink/ink1163.xml"/><Relationship Id="rId123" Type="http://schemas.openxmlformats.org/officeDocument/2006/relationships/image" Target="../media/image1225.png"/><Relationship Id="rId330" Type="http://schemas.openxmlformats.org/officeDocument/2006/relationships/customXml" Target="../ink/ink1299.xml"/><Relationship Id="rId165" Type="http://schemas.openxmlformats.org/officeDocument/2006/relationships/image" Target="../media/image1246.png"/><Relationship Id="rId372" Type="http://schemas.openxmlformats.org/officeDocument/2006/relationships/customXml" Target="../ink/ink1320.xml"/><Relationship Id="rId211" Type="http://schemas.openxmlformats.org/officeDocument/2006/relationships/image" Target="../media/image1269.png"/><Relationship Id="rId232" Type="http://schemas.openxmlformats.org/officeDocument/2006/relationships/customXml" Target="../ink/ink1250.xml"/><Relationship Id="rId253" Type="http://schemas.openxmlformats.org/officeDocument/2006/relationships/image" Target="../media/image1290.png"/><Relationship Id="rId274" Type="http://schemas.openxmlformats.org/officeDocument/2006/relationships/customXml" Target="../ink/ink1271.xml"/><Relationship Id="rId295" Type="http://schemas.openxmlformats.org/officeDocument/2006/relationships/image" Target="../media/image1311.png"/><Relationship Id="rId309" Type="http://schemas.openxmlformats.org/officeDocument/2006/relationships/image" Target="../media/image1318.png"/><Relationship Id="rId27" Type="http://schemas.openxmlformats.org/officeDocument/2006/relationships/image" Target="../media/image1178.png"/><Relationship Id="rId48" Type="http://schemas.openxmlformats.org/officeDocument/2006/relationships/customXml" Target="../ink/ink1158.xml"/><Relationship Id="rId69" Type="http://schemas.openxmlformats.org/officeDocument/2006/relationships/image" Target="../media/image1199.png"/><Relationship Id="rId113" Type="http://schemas.openxmlformats.org/officeDocument/2006/relationships/image" Target="../media/image1220.png"/><Relationship Id="rId134" Type="http://schemas.openxmlformats.org/officeDocument/2006/relationships/customXml" Target="../ink/ink1201.xml"/><Relationship Id="rId320" Type="http://schemas.openxmlformats.org/officeDocument/2006/relationships/customXml" Target="../ink/ink1294.xml"/><Relationship Id="rId80" Type="http://schemas.openxmlformats.org/officeDocument/2006/relationships/customXml" Target="../ink/ink1174.xml"/><Relationship Id="rId155" Type="http://schemas.openxmlformats.org/officeDocument/2006/relationships/image" Target="../media/image1241.png"/><Relationship Id="rId176" Type="http://schemas.openxmlformats.org/officeDocument/2006/relationships/customXml" Target="../ink/ink1222.xml"/><Relationship Id="rId197" Type="http://schemas.openxmlformats.org/officeDocument/2006/relationships/image" Target="../media/image1262.png"/><Relationship Id="rId341" Type="http://schemas.openxmlformats.org/officeDocument/2006/relationships/image" Target="../media/image1334.png"/><Relationship Id="rId362" Type="http://schemas.openxmlformats.org/officeDocument/2006/relationships/customXml" Target="../ink/ink1315.xml"/><Relationship Id="rId383" Type="http://schemas.openxmlformats.org/officeDocument/2006/relationships/image" Target="../media/image1355.png"/><Relationship Id="rId201" Type="http://schemas.openxmlformats.org/officeDocument/2006/relationships/image" Target="../media/image1264.png"/><Relationship Id="rId222" Type="http://schemas.openxmlformats.org/officeDocument/2006/relationships/customXml" Target="../ink/ink1245.xml"/><Relationship Id="rId243" Type="http://schemas.openxmlformats.org/officeDocument/2006/relationships/image" Target="../media/image1285.png"/><Relationship Id="rId264" Type="http://schemas.openxmlformats.org/officeDocument/2006/relationships/customXml" Target="../ink/ink1266.xml"/><Relationship Id="rId285" Type="http://schemas.openxmlformats.org/officeDocument/2006/relationships/image" Target="../media/image1306.png"/><Relationship Id="rId17" Type="http://schemas.openxmlformats.org/officeDocument/2006/relationships/image" Target="../media/image1173.png"/><Relationship Id="rId38" Type="http://schemas.openxmlformats.org/officeDocument/2006/relationships/customXml" Target="../ink/ink1153.xml"/><Relationship Id="rId59" Type="http://schemas.openxmlformats.org/officeDocument/2006/relationships/image" Target="../media/image1194.png"/><Relationship Id="rId103" Type="http://schemas.openxmlformats.org/officeDocument/2006/relationships/image" Target="../media/image1215.png"/><Relationship Id="rId124" Type="http://schemas.openxmlformats.org/officeDocument/2006/relationships/customXml" Target="../ink/ink1196.xml"/><Relationship Id="rId310" Type="http://schemas.openxmlformats.org/officeDocument/2006/relationships/customXml" Target="../ink/ink1289.xml"/><Relationship Id="rId70" Type="http://schemas.openxmlformats.org/officeDocument/2006/relationships/customXml" Target="../ink/ink1169.xml"/><Relationship Id="rId91" Type="http://schemas.openxmlformats.org/officeDocument/2006/relationships/image" Target="../media/image1210.png"/><Relationship Id="rId145" Type="http://schemas.openxmlformats.org/officeDocument/2006/relationships/image" Target="../media/image1236.png"/><Relationship Id="rId166" Type="http://schemas.openxmlformats.org/officeDocument/2006/relationships/customXml" Target="../ink/ink1217.xml"/><Relationship Id="rId187" Type="http://schemas.openxmlformats.org/officeDocument/2006/relationships/image" Target="../media/image1257.png"/><Relationship Id="rId331" Type="http://schemas.openxmlformats.org/officeDocument/2006/relationships/image" Target="../media/image1329.png"/><Relationship Id="rId352" Type="http://schemas.openxmlformats.org/officeDocument/2006/relationships/customXml" Target="../ink/ink1310.xml"/><Relationship Id="rId373" Type="http://schemas.openxmlformats.org/officeDocument/2006/relationships/image" Target="../media/image1350.png"/><Relationship Id="rId394" Type="http://schemas.openxmlformats.org/officeDocument/2006/relationships/customXml" Target="../ink/ink1331.xml"/><Relationship Id="rId1" Type="http://schemas.openxmlformats.org/officeDocument/2006/relationships/slideLayout" Target="../slideLayouts/slideLayout2.xml"/><Relationship Id="rId212" Type="http://schemas.openxmlformats.org/officeDocument/2006/relationships/customXml" Target="../ink/ink1240.xml"/><Relationship Id="rId233" Type="http://schemas.openxmlformats.org/officeDocument/2006/relationships/image" Target="../media/image1280.png"/><Relationship Id="rId254" Type="http://schemas.openxmlformats.org/officeDocument/2006/relationships/customXml" Target="../ink/ink1261.xml"/><Relationship Id="rId28" Type="http://schemas.openxmlformats.org/officeDocument/2006/relationships/customXml" Target="../ink/ink1148.xml"/><Relationship Id="rId49" Type="http://schemas.openxmlformats.org/officeDocument/2006/relationships/image" Target="../media/image1189.png"/><Relationship Id="rId114" Type="http://schemas.openxmlformats.org/officeDocument/2006/relationships/customXml" Target="../ink/ink1191.xml"/><Relationship Id="rId275" Type="http://schemas.openxmlformats.org/officeDocument/2006/relationships/image" Target="../media/image1301.png"/><Relationship Id="rId296" Type="http://schemas.openxmlformats.org/officeDocument/2006/relationships/customXml" Target="../ink/ink1282.xml"/><Relationship Id="rId300" Type="http://schemas.openxmlformats.org/officeDocument/2006/relationships/customXml" Target="../ink/ink1284.xml"/><Relationship Id="rId60" Type="http://schemas.openxmlformats.org/officeDocument/2006/relationships/customXml" Target="../ink/ink1164.xml"/><Relationship Id="rId81" Type="http://schemas.openxmlformats.org/officeDocument/2006/relationships/image" Target="../media/image1205.png"/><Relationship Id="rId135" Type="http://schemas.openxmlformats.org/officeDocument/2006/relationships/image" Target="../media/image1231.png"/><Relationship Id="rId156" Type="http://schemas.openxmlformats.org/officeDocument/2006/relationships/customXml" Target="../ink/ink1212.xml"/><Relationship Id="rId177" Type="http://schemas.openxmlformats.org/officeDocument/2006/relationships/image" Target="../media/image1252.png"/><Relationship Id="rId198" Type="http://schemas.openxmlformats.org/officeDocument/2006/relationships/customXml" Target="../ink/ink1233.xml"/><Relationship Id="rId321" Type="http://schemas.openxmlformats.org/officeDocument/2006/relationships/image" Target="../media/image1324.png"/><Relationship Id="rId342" Type="http://schemas.openxmlformats.org/officeDocument/2006/relationships/customXml" Target="../ink/ink1305.xml"/><Relationship Id="rId363" Type="http://schemas.openxmlformats.org/officeDocument/2006/relationships/image" Target="../media/image1345.png"/><Relationship Id="rId384" Type="http://schemas.openxmlformats.org/officeDocument/2006/relationships/customXml" Target="../ink/ink1326.xml"/><Relationship Id="rId202" Type="http://schemas.openxmlformats.org/officeDocument/2006/relationships/customXml" Target="../ink/ink1235.xml"/><Relationship Id="rId223" Type="http://schemas.openxmlformats.org/officeDocument/2006/relationships/image" Target="../media/image1275.png"/><Relationship Id="rId244" Type="http://schemas.openxmlformats.org/officeDocument/2006/relationships/customXml" Target="../ink/ink1256.xml"/><Relationship Id="rId18" Type="http://schemas.openxmlformats.org/officeDocument/2006/relationships/customXml" Target="../ink/ink1143.xml"/><Relationship Id="rId39" Type="http://schemas.openxmlformats.org/officeDocument/2006/relationships/image" Target="../media/image1184.png"/><Relationship Id="rId265" Type="http://schemas.openxmlformats.org/officeDocument/2006/relationships/image" Target="../media/image1296.png"/><Relationship Id="rId286" Type="http://schemas.openxmlformats.org/officeDocument/2006/relationships/customXml" Target="../ink/ink1277.xml"/><Relationship Id="rId50" Type="http://schemas.openxmlformats.org/officeDocument/2006/relationships/customXml" Target="../ink/ink1159.xml"/><Relationship Id="rId104" Type="http://schemas.openxmlformats.org/officeDocument/2006/relationships/customXml" Target="../ink/ink1186.xml"/><Relationship Id="rId125" Type="http://schemas.openxmlformats.org/officeDocument/2006/relationships/image" Target="../media/image1226.png"/><Relationship Id="rId146" Type="http://schemas.openxmlformats.org/officeDocument/2006/relationships/customXml" Target="../ink/ink1207.xml"/><Relationship Id="rId167" Type="http://schemas.openxmlformats.org/officeDocument/2006/relationships/image" Target="../media/image1247.png"/><Relationship Id="rId188" Type="http://schemas.openxmlformats.org/officeDocument/2006/relationships/customXml" Target="../ink/ink1228.xml"/><Relationship Id="rId311" Type="http://schemas.openxmlformats.org/officeDocument/2006/relationships/image" Target="../media/image1319.png"/><Relationship Id="rId332" Type="http://schemas.openxmlformats.org/officeDocument/2006/relationships/customXml" Target="../ink/ink1300.xml"/><Relationship Id="rId353" Type="http://schemas.openxmlformats.org/officeDocument/2006/relationships/image" Target="../media/image1340.png"/><Relationship Id="rId374" Type="http://schemas.openxmlformats.org/officeDocument/2006/relationships/customXml" Target="../ink/ink1321.xml"/><Relationship Id="rId395" Type="http://schemas.openxmlformats.org/officeDocument/2006/relationships/image" Target="../media/image1361.png"/><Relationship Id="rId71" Type="http://schemas.openxmlformats.org/officeDocument/2006/relationships/image" Target="../media/image1200.png"/><Relationship Id="rId92" Type="http://schemas.openxmlformats.org/officeDocument/2006/relationships/customXml" Target="../ink/ink1180.xml"/><Relationship Id="rId213" Type="http://schemas.openxmlformats.org/officeDocument/2006/relationships/image" Target="../media/image1270.png"/><Relationship Id="rId234" Type="http://schemas.openxmlformats.org/officeDocument/2006/relationships/customXml" Target="../ink/ink1251.xml"/><Relationship Id="rId2" Type="http://schemas.openxmlformats.org/officeDocument/2006/relationships/customXml" Target="../ink/ink1135.xml"/><Relationship Id="rId29" Type="http://schemas.openxmlformats.org/officeDocument/2006/relationships/image" Target="../media/image1179.png"/><Relationship Id="rId255" Type="http://schemas.openxmlformats.org/officeDocument/2006/relationships/image" Target="../media/image1291.png"/><Relationship Id="rId276" Type="http://schemas.openxmlformats.org/officeDocument/2006/relationships/customXml" Target="../ink/ink1272.xml"/><Relationship Id="rId297" Type="http://schemas.openxmlformats.org/officeDocument/2006/relationships/image" Target="../media/image1312.png"/><Relationship Id="rId40" Type="http://schemas.openxmlformats.org/officeDocument/2006/relationships/customXml" Target="../ink/ink1154.xml"/><Relationship Id="rId115" Type="http://schemas.openxmlformats.org/officeDocument/2006/relationships/image" Target="../media/image1221.png"/><Relationship Id="rId136" Type="http://schemas.openxmlformats.org/officeDocument/2006/relationships/customXml" Target="../ink/ink1202.xml"/><Relationship Id="rId157" Type="http://schemas.openxmlformats.org/officeDocument/2006/relationships/image" Target="../media/image1242.png"/><Relationship Id="rId178" Type="http://schemas.openxmlformats.org/officeDocument/2006/relationships/customXml" Target="../ink/ink1223.xml"/><Relationship Id="rId301" Type="http://schemas.openxmlformats.org/officeDocument/2006/relationships/image" Target="../media/image1314.png"/><Relationship Id="rId322" Type="http://schemas.openxmlformats.org/officeDocument/2006/relationships/customXml" Target="../ink/ink1295.xml"/><Relationship Id="rId343" Type="http://schemas.openxmlformats.org/officeDocument/2006/relationships/image" Target="../media/image1335.png"/><Relationship Id="rId364" Type="http://schemas.openxmlformats.org/officeDocument/2006/relationships/customXml" Target="../ink/ink1316.xml"/><Relationship Id="rId61" Type="http://schemas.openxmlformats.org/officeDocument/2006/relationships/image" Target="../media/image1195.png"/><Relationship Id="rId82" Type="http://schemas.openxmlformats.org/officeDocument/2006/relationships/customXml" Target="../ink/ink1175.xml"/><Relationship Id="rId199" Type="http://schemas.openxmlformats.org/officeDocument/2006/relationships/image" Target="../media/image1263.png"/><Relationship Id="rId203" Type="http://schemas.openxmlformats.org/officeDocument/2006/relationships/image" Target="../media/image1265.png"/><Relationship Id="rId385" Type="http://schemas.openxmlformats.org/officeDocument/2006/relationships/image" Target="../media/image1356.png"/><Relationship Id="rId19" Type="http://schemas.openxmlformats.org/officeDocument/2006/relationships/image" Target="../media/image1174.png"/><Relationship Id="rId224" Type="http://schemas.openxmlformats.org/officeDocument/2006/relationships/customXml" Target="../ink/ink1246.xml"/><Relationship Id="rId245" Type="http://schemas.openxmlformats.org/officeDocument/2006/relationships/image" Target="../media/image1286.png"/><Relationship Id="rId266" Type="http://schemas.openxmlformats.org/officeDocument/2006/relationships/customXml" Target="../ink/ink1267.xml"/><Relationship Id="rId287" Type="http://schemas.openxmlformats.org/officeDocument/2006/relationships/image" Target="../media/image1307.png"/><Relationship Id="rId30" Type="http://schemas.openxmlformats.org/officeDocument/2006/relationships/customXml" Target="../ink/ink1149.xml"/><Relationship Id="rId105" Type="http://schemas.openxmlformats.org/officeDocument/2006/relationships/image" Target="../media/image1216.png"/><Relationship Id="rId126" Type="http://schemas.openxmlformats.org/officeDocument/2006/relationships/customXml" Target="../ink/ink1197.xml"/><Relationship Id="rId147" Type="http://schemas.openxmlformats.org/officeDocument/2006/relationships/image" Target="../media/image1237.png"/><Relationship Id="rId168" Type="http://schemas.openxmlformats.org/officeDocument/2006/relationships/customXml" Target="../ink/ink1218.xml"/><Relationship Id="rId312" Type="http://schemas.openxmlformats.org/officeDocument/2006/relationships/customXml" Target="../ink/ink1290.xml"/><Relationship Id="rId333" Type="http://schemas.openxmlformats.org/officeDocument/2006/relationships/image" Target="../media/image1330.png"/><Relationship Id="rId354" Type="http://schemas.openxmlformats.org/officeDocument/2006/relationships/customXml" Target="../ink/ink1311.xml"/><Relationship Id="rId51" Type="http://schemas.openxmlformats.org/officeDocument/2006/relationships/image" Target="../media/image1190.png"/><Relationship Id="rId72" Type="http://schemas.openxmlformats.org/officeDocument/2006/relationships/customXml" Target="../ink/ink1170.xml"/><Relationship Id="rId93" Type="http://schemas.openxmlformats.org/officeDocument/2006/relationships/image" Target="../media/image202.png"/><Relationship Id="rId189" Type="http://schemas.openxmlformats.org/officeDocument/2006/relationships/image" Target="../media/image1258.png"/><Relationship Id="rId375" Type="http://schemas.openxmlformats.org/officeDocument/2006/relationships/image" Target="../media/image1351.png"/><Relationship Id="rId396" Type="http://schemas.openxmlformats.org/officeDocument/2006/relationships/customXml" Target="../ink/ink1332.xml"/><Relationship Id="rId3" Type="http://schemas.openxmlformats.org/officeDocument/2006/relationships/image" Target="../media/image22.png"/><Relationship Id="rId214" Type="http://schemas.openxmlformats.org/officeDocument/2006/relationships/customXml" Target="../ink/ink1241.xml"/><Relationship Id="rId235" Type="http://schemas.openxmlformats.org/officeDocument/2006/relationships/image" Target="../media/image1281.png"/><Relationship Id="rId256" Type="http://schemas.openxmlformats.org/officeDocument/2006/relationships/customXml" Target="../ink/ink1262.xml"/><Relationship Id="rId277" Type="http://schemas.openxmlformats.org/officeDocument/2006/relationships/image" Target="../media/image1302.png"/><Relationship Id="rId298" Type="http://schemas.openxmlformats.org/officeDocument/2006/relationships/customXml" Target="../ink/ink1283.xml"/><Relationship Id="rId400" Type="http://schemas.openxmlformats.org/officeDocument/2006/relationships/customXml" Target="../ink/ink1334.xml"/><Relationship Id="rId116" Type="http://schemas.openxmlformats.org/officeDocument/2006/relationships/customXml" Target="../ink/ink1192.xml"/><Relationship Id="rId137" Type="http://schemas.openxmlformats.org/officeDocument/2006/relationships/image" Target="../media/image1232.png"/><Relationship Id="rId158" Type="http://schemas.openxmlformats.org/officeDocument/2006/relationships/customXml" Target="../ink/ink1213.xml"/><Relationship Id="rId302" Type="http://schemas.openxmlformats.org/officeDocument/2006/relationships/customXml" Target="../ink/ink1285.xml"/><Relationship Id="rId323" Type="http://schemas.openxmlformats.org/officeDocument/2006/relationships/image" Target="../media/image1325.png"/><Relationship Id="rId344" Type="http://schemas.openxmlformats.org/officeDocument/2006/relationships/customXml" Target="../ink/ink1306.xml"/><Relationship Id="rId20" Type="http://schemas.openxmlformats.org/officeDocument/2006/relationships/customXml" Target="../ink/ink1144.xml"/><Relationship Id="rId41" Type="http://schemas.openxmlformats.org/officeDocument/2006/relationships/image" Target="../media/image1185.png"/><Relationship Id="rId62" Type="http://schemas.openxmlformats.org/officeDocument/2006/relationships/customXml" Target="../ink/ink1165.xml"/><Relationship Id="rId83" Type="http://schemas.openxmlformats.org/officeDocument/2006/relationships/image" Target="../media/image1206.png"/><Relationship Id="rId179" Type="http://schemas.openxmlformats.org/officeDocument/2006/relationships/image" Target="../media/image1253.png"/><Relationship Id="rId365" Type="http://schemas.openxmlformats.org/officeDocument/2006/relationships/image" Target="../media/image1346.png"/><Relationship Id="rId386" Type="http://schemas.openxmlformats.org/officeDocument/2006/relationships/customXml" Target="../ink/ink1327.xml"/><Relationship Id="rId190" Type="http://schemas.openxmlformats.org/officeDocument/2006/relationships/customXml" Target="../ink/ink1229.xml"/><Relationship Id="rId204" Type="http://schemas.openxmlformats.org/officeDocument/2006/relationships/customXml" Target="../ink/ink1236.xml"/><Relationship Id="rId225" Type="http://schemas.openxmlformats.org/officeDocument/2006/relationships/image" Target="../media/image1276.png"/><Relationship Id="rId246" Type="http://schemas.openxmlformats.org/officeDocument/2006/relationships/customXml" Target="../ink/ink1257.xml"/><Relationship Id="rId267" Type="http://schemas.openxmlformats.org/officeDocument/2006/relationships/image" Target="../media/image1297.png"/><Relationship Id="rId288" Type="http://schemas.openxmlformats.org/officeDocument/2006/relationships/customXml" Target="../ink/ink1278.xml"/><Relationship Id="rId106" Type="http://schemas.openxmlformats.org/officeDocument/2006/relationships/customXml" Target="../ink/ink1187.xml"/><Relationship Id="rId127" Type="http://schemas.openxmlformats.org/officeDocument/2006/relationships/image" Target="../media/image1227.png"/><Relationship Id="rId313" Type="http://schemas.openxmlformats.org/officeDocument/2006/relationships/image" Target="../media/image1320.png"/><Relationship Id="rId10" Type="http://schemas.openxmlformats.org/officeDocument/2006/relationships/customXml" Target="../ink/ink1139.xml"/><Relationship Id="rId31" Type="http://schemas.openxmlformats.org/officeDocument/2006/relationships/image" Target="../media/image1180.png"/><Relationship Id="rId52" Type="http://schemas.openxmlformats.org/officeDocument/2006/relationships/customXml" Target="../ink/ink1160.xml"/><Relationship Id="rId73" Type="http://schemas.openxmlformats.org/officeDocument/2006/relationships/image" Target="../media/image1201.png"/><Relationship Id="rId94" Type="http://schemas.openxmlformats.org/officeDocument/2006/relationships/customXml" Target="../ink/ink1181.xml"/><Relationship Id="rId148" Type="http://schemas.openxmlformats.org/officeDocument/2006/relationships/customXml" Target="../ink/ink1208.xml"/><Relationship Id="rId169" Type="http://schemas.openxmlformats.org/officeDocument/2006/relationships/image" Target="../media/image1248.png"/><Relationship Id="rId334" Type="http://schemas.openxmlformats.org/officeDocument/2006/relationships/customXml" Target="../ink/ink1301.xml"/><Relationship Id="rId355" Type="http://schemas.openxmlformats.org/officeDocument/2006/relationships/image" Target="../media/image1341.png"/><Relationship Id="rId376" Type="http://schemas.openxmlformats.org/officeDocument/2006/relationships/customXml" Target="../ink/ink1322.xml"/><Relationship Id="rId397" Type="http://schemas.openxmlformats.org/officeDocument/2006/relationships/image" Target="../media/image1362.png"/><Relationship Id="rId4" Type="http://schemas.openxmlformats.org/officeDocument/2006/relationships/customXml" Target="../ink/ink1136.xml"/><Relationship Id="rId180" Type="http://schemas.openxmlformats.org/officeDocument/2006/relationships/customXml" Target="../ink/ink1224.xml"/><Relationship Id="rId215" Type="http://schemas.openxmlformats.org/officeDocument/2006/relationships/image" Target="../media/image1271.png"/><Relationship Id="rId236" Type="http://schemas.openxmlformats.org/officeDocument/2006/relationships/customXml" Target="../ink/ink1252.xml"/><Relationship Id="rId257" Type="http://schemas.openxmlformats.org/officeDocument/2006/relationships/image" Target="../media/image1292.png"/><Relationship Id="rId278" Type="http://schemas.openxmlformats.org/officeDocument/2006/relationships/customXml" Target="../ink/ink1273.xml"/><Relationship Id="rId401" Type="http://schemas.openxmlformats.org/officeDocument/2006/relationships/image" Target="../media/image1364.png"/><Relationship Id="rId303" Type="http://schemas.openxmlformats.org/officeDocument/2006/relationships/image" Target="../media/image1315.png"/><Relationship Id="rId42" Type="http://schemas.openxmlformats.org/officeDocument/2006/relationships/customXml" Target="../ink/ink1155.xml"/><Relationship Id="rId84" Type="http://schemas.openxmlformats.org/officeDocument/2006/relationships/customXml" Target="../ink/ink1176.xml"/><Relationship Id="rId138" Type="http://schemas.openxmlformats.org/officeDocument/2006/relationships/customXml" Target="../ink/ink1203.xml"/><Relationship Id="rId345" Type="http://schemas.openxmlformats.org/officeDocument/2006/relationships/image" Target="../media/image1336.png"/><Relationship Id="rId387" Type="http://schemas.openxmlformats.org/officeDocument/2006/relationships/image" Target="../media/image1357.png"/><Relationship Id="rId191" Type="http://schemas.openxmlformats.org/officeDocument/2006/relationships/image" Target="../media/image1259.png"/><Relationship Id="rId205" Type="http://schemas.openxmlformats.org/officeDocument/2006/relationships/image" Target="../media/image1266.png"/><Relationship Id="rId247" Type="http://schemas.openxmlformats.org/officeDocument/2006/relationships/image" Target="../media/image1287.png"/><Relationship Id="rId107" Type="http://schemas.openxmlformats.org/officeDocument/2006/relationships/image" Target="../media/image1217.png"/><Relationship Id="rId289" Type="http://schemas.openxmlformats.org/officeDocument/2006/relationships/image" Target="../media/image1308.png"/><Relationship Id="rId11" Type="http://schemas.openxmlformats.org/officeDocument/2006/relationships/image" Target="../media/image1170.png"/><Relationship Id="rId53" Type="http://schemas.openxmlformats.org/officeDocument/2006/relationships/image" Target="../media/image1191.png"/><Relationship Id="rId149" Type="http://schemas.openxmlformats.org/officeDocument/2006/relationships/image" Target="../media/image1238.png"/><Relationship Id="rId314" Type="http://schemas.openxmlformats.org/officeDocument/2006/relationships/customXml" Target="../ink/ink1291.xml"/><Relationship Id="rId356" Type="http://schemas.openxmlformats.org/officeDocument/2006/relationships/customXml" Target="../ink/ink1312.xml"/><Relationship Id="rId398" Type="http://schemas.openxmlformats.org/officeDocument/2006/relationships/customXml" Target="../ink/ink1333.xml"/><Relationship Id="rId95" Type="http://schemas.openxmlformats.org/officeDocument/2006/relationships/image" Target="../media/image1211.png"/><Relationship Id="rId160" Type="http://schemas.openxmlformats.org/officeDocument/2006/relationships/customXml" Target="../ink/ink1214.xml"/><Relationship Id="rId216" Type="http://schemas.openxmlformats.org/officeDocument/2006/relationships/customXml" Target="../ink/ink1242.xml"/><Relationship Id="rId258" Type="http://schemas.openxmlformats.org/officeDocument/2006/relationships/customXml" Target="../ink/ink1263.xml"/><Relationship Id="rId22" Type="http://schemas.openxmlformats.org/officeDocument/2006/relationships/customXml" Target="../ink/ink1145.xml"/><Relationship Id="rId64" Type="http://schemas.openxmlformats.org/officeDocument/2006/relationships/customXml" Target="../ink/ink1166.xml"/><Relationship Id="rId118" Type="http://schemas.openxmlformats.org/officeDocument/2006/relationships/customXml" Target="../ink/ink1193.xml"/><Relationship Id="rId325" Type="http://schemas.openxmlformats.org/officeDocument/2006/relationships/image" Target="../media/image1326.png"/><Relationship Id="rId367" Type="http://schemas.openxmlformats.org/officeDocument/2006/relationships/image" Target="../media/image1347.png"/><Relationship Id="rId171" Type="http://schemas.openxmlformats.org/officeDocument/2006/relationships/image" Target="../media/image1249.png"/><Relationship Id="rId227" Type="http://schemas.openxmlformats.org/officeDocument/2006/relationships/image" Target="../media/image1277.png"/><Relationship Id="rId269" Type="http://schemas.openxmlformats.org/officeDocument/2006/relationships/image" Target="../media/image1298.png"/><Relationship Id="rId33" Type="http://schemas.openxmlformats.org/officeDocument/2006/relationships/image" Target="../media/image1181.png"/><Relationship Id="rId129" Type="http://schemas.openxmlformats.org/officeDocument/2006/relationships/image" Target="../media/image1228.png"/><Relationship Id="rId280" Type="http://schemas.openxmlformats.org/officeDocument/2006/relationships/customXml" Target="../ink/ink1274.xml"/><Relationship Id="rId336" Type="http://schemas.openxmlformats.org/officeDocument/2006/relationships/customXml" Target="../ink/ink1302.xml"/><Relationship Id="rId75" Type="http://schemas.openxmlformats.org/officeDocument/2006/relationships/image" Target="../media/image1202.png"/><Relationship Id="rId140" Type="http://schemas.openxmlformats.org/officeDocument/2006/relationships/customXml" Target="../ink/ink1204.xml"/><Relationship Id="rId182" Type="http://schemas.openxmlformats.org/officeDocument/2006/relationships/customXml" Target="../ink/ink1225.xml"/><Relationship Id="rId378" Type="http://schemas.openxmlformats.org/officeDocument/2006/relationships/customXml" Target="../ink/ink1323.xml"/><Relationship Id="rId403" Type="http://schemas.openxmlformats.org/officeDocument/2006/relationships/image" Target="../media/image1365.png"/><Relationship Id="rId6" Type="http://schemas.openxmlformats.org/officeDocument/2006/relationships/customXml" Target="../ink/ink1137.xml"/><Relationship Id="rId238" Type="http://schemas.openxmlformats.org/officeDocument/2006/relationships/customXml" Target="../ink/ink1253.xml"/><Relationship Id="rId291" Type="http://schemas.openxmlformats.org/officeDocument/2006/relationships/image" Target="../media/image1309.png"/><Relationship Id="rId305" Type="http://schemas.openxmlformats.org/officeDocument/2006/relationships/image" Target="../media/image1316.png"/><Relationship Id="rId347" Type="http://schemas.openxmlformats.org/officeDocument/2006/relationships/image" Target="../media/image1337.png"/><Relationship Id="rId44" Type="http://schemas.openxmlformats.org/officeDocument/2006/relationships/customXml" Target="../ink/ink1156.xml"/><Relationship Id="rId86" Type="http://schemas.openxmlformats.org/officeDocument/2006/relationships/customXml" Target="../ink/ink1177.xml"/><Relationship Id="rId151" Type="http://schemas.openxmlformats.org/officeDocument/2006/relationships/image" Target="../media/image1239.png"/><Relationship Id="rId389" Type="http://schemas.openxmlformats.org/officeDocument/2006/relationships/image" Target="../media/image1358.png"/><Relationship Id="rId193" Type="http://schemas.openxmlformats.org/officeDocument/2006/relationships/image" Target="../media/image1260.png"/><Relationship Id="rId207" Type="http://schemas.openxmlformats.org/officeDocument/2006/relationships/image" Target="../media/image1267.png"/><Relationship Id="rId249" Type="http://schemas.openxmlformats.org/officeDocument/2006/relationships/image" Target="../media/image1288.png"/><Relationship Id="rId13" Type="http://schemas.openxmlformats.org/officeDocument/2006/relationships/image" Target="../media/image1171.png"/><Relationship Id="rId109" Type="http://schemas.openxmlformats.org/officeDocument/2006/relationships/image" Target="../media/image1218.png"/><Relationship Id="rId260" Type="http://schemas.openxmlformats.org/officeDocument/2006/relationships/customXml" Target="../ink/ink1264.xml"/><Relationship Id="rId316" Type="http://schemas.openxmlformats.org/officeDocument/2006/relationships/customXml" Target="../ink/ink1292.xml"/><Relationship Id="rId55" Type="http://schemas.openxmlformats.org/officeDocument/2006/relationships/image" Target="../media/image1192.png"/><Relationship Id="rId97" Type="http://schemas.openxmlformats.org/officeDocument/2006/relationships/image" Target="../media/image1212.png"/><Relationship Id="rId120" Type="http://schemas.openxmlformats.org/officeDocument/2006/relationships/customXml" Target="../ink/ink1194.xml"/><Relationship Id="rId358" Type="http://schemas.openxmlformats.org/officeDocument/2006/relationships/customXml" Target="../ink/ink1313.xml"/><Relationship Id="rId162" Type="http://schemas.openxmlformats.org/officeDocument/2006/relationships/customXml" Target="../ink/ink1215.xml"/><Relationship Id="rId218" Type="http://schemas.openxmlformats.org/officeDocument/2006/relationships/customXml" Target="../ink/ink1243.xml"/><Relationship Id="rId271" Type="http://schemas.openxmlformats.org/officeDocument/2006/relationships/image" Target="../media/image1299.png"/><Relationship Id="rId24" Type="http://schemas.openxmlformats.org/officeDocument/2006/relationships/customXml" Target="../ink/ink1146.xml"/><Relationship Id="rId66" Type="http://schemas.openxmlformats.org/officeDocument/2006/relationships/customXml" Target="../ink/ink1167.xml"/><Relationship Id="rId131" Type="http://schemas.openxmlformats.org/officeDocument/2006/relationships/image" Target="../media/image1229.png"/><Relationship Id="rId327" Type="http://schemas.openxmlformats.org/officeDocument/2006/relationships/image" Target="../media/image1327.png"/><Relationship Id="rId369" Type="http://schemas.openxmlformats.org/officeDocument/2006/relationships/image" Target="../media/image1348.png"/><Relationship Id="rId173" Type="http://schemas.openxmlformats.org/officeDocument/2006/relationships/image" Target="../media/image1250.png"/><Relationship Id="rId229" Type="http://schemas.openxmlformats.org/officeDocument/2006/relationships/image" Target="../media/image1278.png"/><Relationship Id="rId380" Type="http://schemas.openxmlformats.org/officeDocument/2006/relationships/customXml" Target="../ink/ink1324.xml"/><Relationship Id="rId240" Type="http://schemas.openxmlformats.org/officeDocument/2006/relationships/customXml" Target="../ink/ink1254.xml"/><Relationship Id="rId35" Type="http://schemas.openxmlformats.org/officeDocument/2006/relationships/image" Target="../media/image1182.png"/><Relationship Id="rId77" Type="http://schemas.openxmlformats.org/officeDocument/2006/relationships/image" Target="../media/image1203.png"/><Relationship Id="rId100" Type="http://schemas.openxmlformats.org/officeDocument/2006/relationships/customXml" Target="../ink/ink1184.xml"/><Relationship Id="rId282" Type="http://schemas.openxmlformats.org/officeDocument/2006/relationships/customXml" Target="../ink/ink1275.xml"/><Relationship Id="rId338" Type="http://schemas.openxmlformats.org/officeDocument/2006/relationships/customXml" Target="../ink/ink1303.xml"/><Relationship Id="rId8" Type="http://schemas.openxmlformats.org/officeDocument/2006/relationships/customXml" Target="../ink/ink1138.xml"/><Relationship Id="rId142" Type="http://schemas.openxmlformats.org/officeDocument/2006/relationships/customXml" Target="../ink/ink1205.xml"/><Relationship Id="rId184" Type="http://schemas.openxmlformats.org/officeDocument/2006/relationships/customXml" Target="../ink/ink1226.xml"/><Relationship Id="rId391" Type="http://schemas.openxmlformats.org/officeDocument/2006/relationships/image" Target="../media/image1359.png"/><Relationship Id="rId405" Type="http://schemas.openxmlformats.org/officeDocument/2006/relationships/image" Target="../media/image1366.png"/><Relationship Id="rId251" Type="http://schemas.openxmlformats.org/officeDocument/2006/relationships/image" Target="../media/image1289.png"/><Relationship Id="rId46" Type="http://schemas.openxmlformats.org/officeDocument/2006/relationships/customXml" Target="../ink/ink1157.xml"/><Relationship Id="rId293" Type="http://schemas.openxmlformats.org/officeDocument/2006/relationships/image" Target="../media/image1310.png"/><Relationship Id="rId307" Type="http://schemas.openxmlformats.org/officeDocument/2006/relationships/image" Target="../media/image1317.png"/><Relationship Id="rId349" Type="http://schemas.openxmlformats.org/officeDocument/2006/relationships/image" Target="../media/image1338.png"/><Relationship Id="rId88" Type="http://schemas.openxmlformats.org/officeDocument/2006/relationships/customXml" Target="../ink/ink1178.xml"/><Relationship Id="rId111" Type="http://schemas.openxmlformats.org/officeDocument/2006/relationships/image" Target="../media/image1219.png"/><Relationship Id="rId153" Type="http://schemas.openxmlformats.org/officeDocument/2006/relationships/image" Target="../media/image1240.png"/><Relationship Id="rId195" Type="http://schemas.openxmlformats.org/officeDocument/2006/relationships/image" Target="../media/image1261.png"/><Relationship Id="rId209" Type="http://schemas.openxmlformats.org/officeDocument/2006/relationships/image" Target="../media/image1268.png"/><Relationship Id="rId360" Type="http://schemas.openxmlformats.org/officeDocument/2006/relationships/customXml" Target="../ink/ink1314.xml"/><Relationship Id="rId220" Type="http://schemas.openxmlformats.org/officeDocument/2006/relationships/customXml" Target="../ink/ink1244.xml"/><Relationship Id="rId15" Type="http://schemas.openxmlformats.org/officeDocument/2006/relationships/image" Target="../media/image1172.png"/><Relationship Id="rId57" Type="http://schemas.openxmlformats.org/officeDocument/2006/relationships/image" Target="../media/image1193.png"/><Relationship Id="rId262" Type="http://schemas.openxmlformats.org/officeDocument/2006/relationships/customXml" Target="../ink/ink1265.xml"/><Relationship Id="rId318" Type="http://schemas.openxmlformats.org/officeDocument/2006/relationships/customXml" Target="../ink/ink1293.xml"/><Relationship Id="rId99" Type="http://schemas.openxmlformats.org/officeDocument/2006/relationships/image" Target="../media/image1213.png"/><Relationship Id="rId122" Type="http://schemas.openxmlformats.org/officeDocument/2006/relationships/customXml" Target="../ink/ink1195.xml"/><Relationship Id="rId164" Type="http://schemas.openxmlformats.org/officeDocument/2006/relationships/customXml" Target="../ink/ink1216.xml"/><Relationship Id="rId371" Type="http://schemas.openxmlformats.org/officeDocument/2006/relationships/image" Target="../media/image1349.png"/><Relationship Id="rId26" Type="http://schemas.openxmlformats.org/officeDocument/2006/relationships/customXml" Target="../ink/ink1147.xml"/><Relationship Id="rId231" Type="http://schemas.openxmlformats.org/officeDocument/2006/relationships/image" Target="../media/image1279.png"/><Relationship Id="rId273" Type="http://schemas.openxmlformats.org/officeDocument/2006/relationships/image" Target="../media/image1300.png"/><Relationship Id="rId329" Type="http://schemas.openxmlformats.org/officeDocument/2006/relationships/image" Target="../media/image1328.png"/><Relationship Id="rId68" Type="http://schemas.openxmlformats.org/officeDocument/2006/relationships/customXml" Target="../ink/ink1168.xml"/><Relationship Id="rId133" Type="http://schemas.openxmlformats.org/officeDocument/2006/relationships/image" Target="../media/image1230.png"/><Relationship Id="rId175" Type="http://schemas.openxmlformats.org/officeDocument/2006/relationships/image" Target="../media/image1251.png"/><Relationship Id="rId340" Type="http://schemas.openxmlformats.org/officeDocument/2006/relationships/customXml" Target="../ink/ink1304.xml"/><Relationship Id="rId200" Type="http://schemas.openxmlformats.org/officeDocument/2006/relationships/customXml" Target="../ink/ink1234.xml"/><Relationship Id="rId382" Type="http://schemas.openxmlformats.org/officeDocument/2006/relationships/customXml" Target="../ink/ink1325.xml"/><Relationship Id="rId242" Type="http://schemas.openxmlformats.org/officeDocument/2006/relationships/customXml" Target="../ink/ink1255.xml"/><Relationship Id="rId284" Type="http://schemas.openxmlformats.org/officeDocument/2006/relationships/customXml" Target="../ink/ink1276.xml"/><Relationship Id="rId37" Type="http://schemas.openxmlformats.org/officeDocument/2006/relationships/image" Target="../media/image1183.png"/><Relationship Id="rId79" Type="http://schemas.openxmlformats.org/officeDocument/2006/relationships/image" Target="../media/image1204.png"/><Relationship Id="rId102" Type="http://schemas.openxmlformats.org/officeDocument/2006/relationships/customXml" Target="../ink/ink1185.xml"/><Relationship Id="rId144" Type="http://schemas.openxmlformats.org/officeDocument/2006/relationships/customXml" Target="../ink/ink1206.xml"/><Relationship Id="rId90" Type="http://schemas.openxmlformats.org/officeDocument/2006/relationships/customXml" Target="../ink/ink1179.xml"/><Relationship Id="rId186" Type="http://schemas.openxmlformats.org/officeDocument/2006/relationships/customXml" Target="../ink/ink1227.xml"/><Relationship Id="rId351" Type="http://schemas.openxmlformats.org/officeDocument/2006/relationships/image" Target="../media/image1339.png"/><Relationship Id="rId393" Type="http://schemas.openxmlformats.org/officeDocument/2006/relationships/image" Target="../media/image1360.png"/></Relationships>
</file>

<file path=ppt/slides/_rels/slide54.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customXml" Target="../ink/ink1338.xml"/><Relationship Id="rId18" Type="http://schemas.openxmlformats.org/officeDocument/2006/relationships/image" Target="../media/image22.png"/><Relationship Id="rId3" Type="http://schemas.openxmlformats.org/officeDocument/2006/relationships/hyperlink" Target="http://commons.wikimedia.org/wiki/File:User_icon_2.svg" TargetMode="External"/><Relationship Id="rId7" Type="http://schemas.openxmlformats.org/officeDocument/2006/relationships/hyperlink" Target="https://www.flickr.com/photos/jeepersmedia/14765960308/" TargetMode="External"/><Relationship Id="rId12" Type="http://schemas.openxmlformats.org/officeDocument/2006/relationships/image" Target="NULL"/><Relationship Id="rId17" Type="http://schemas.openxmlformats.org/officeDocument/2006/relationships/customXml" Target="../ink/ink1340.xml"/><Relationship Id="rId2" Type="http://schemas.openxmlformats.org/officeDocument/2006/relationships/image" Target="../media/image1367.png"/><Relationship Id="rId16" Type="http://schemas.openxmlformats.org/officeDocument/2006/relationships/image" Target="../media/image1372.png"/><Relationship Id="rId1" Type="http://schemas.openxmlformats.org/officeDocument/2006/relationships/slideLayout" Target="../slideLayouts/slideLayout2.xml"/><Relationship Id="rId6" Type="http://schemas.openxmlformats.org/officeDocument/2006/relationships/image" Target="../media/image1369.jpeg"/><Relationship Id="rId11" Type="http://schemas.openxmlformats.org/officeDocument/2006/relationships/customXml" Target="../ink/ink1337.xml"/><Relationship Id="rId5" Type="http://schemas.openxmlformats.org/officeDocument/2006/relationships/hyperlink" Target="https://pixabay.com/illustrations/icon-business-user-business-icons-1740415/" TargetMode="External"/><Relationship Id="rId15" Type="http://schemas.openxmlformats.org/officeDocument/2006/relationships/customXml" Target="../ink/ink1339.xml"/><Relationship Id="rId10" Type="http://schemas.openxmlformats.org/officeDocument/2006/relationships/hyperlink" Target="https://openclipart.org/detail/22037/notes-by-agone" TargetMode="External"/><Relationship Id="rId4" Type="http://schemas.openxmlformats.org/officeDocument/2006/relationships/image" Target="../media/image1368.png"/><Relationship Id="rId9" Type="http://schemas.openxmlformats.org/officeDocument/2006/relationships/image" Target="../media/image1370.png"/><Relationship Id="rId14" Type="http://schemas.openxmlformats.org/officeDocument/2006/relationships/image" Target="../media/image1371.png"/></Relationships>
</file>

<file path=ppt/slides/_rels/slide55.xml.rels><?xml version="1.0" encoding="UTF-8" standalone="yes"?>
<Relationships xmlns="http://schemas.openxmlformats.org/package/2006/relationships"><Relationship Id="rId3" Type="http://schemas.openxmlformats.org/officeDocument/2006/relationships/image" Target="../media/image1373.jpeg"/><Relationship Id="rId2" Type="http://schemas.openxmlformats.org/officeDocument/2006/relationships/hyperlink" Target="https://github.com/soyuztechnologies/SAP_BTP_Training_8Hr_Per_Day/blob/master/Day%204/mycapapp/app/xs-app.js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soyuztechnologies/SAP_BTP_Training_8Hr_Per_Day/blob/master/Day%204/mycapapp/mta.ya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help.sap.com/docs/btp/sap-business-technology-platform/application-security-descriptor-configuration-synta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374.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375.png"/><Relationship Id="rId4" Type="http://schemas.openxmlformats.org/officeDocument/2006/relationships/hyperlink" Target="http://www.dribbble.com/"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381.jpeg"/><Relationship Id="rId3" Type="http://schemas.openxmlformats.org/officeDocument/2006/relationships/image" Target="../media/image1376.jpeg"/><Relationship Id="rId7" Type="http://schemas.openxmlformats.org/officeDocument/2006/relationships/image" Target="../media/image1380.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379.tiff"/><Relationship Id="rId5" Type="http://schemas.openxmlformats.org/officeDocument/2006/relationships/image" Target="../media/image1378.tiff"/><Relationship Id="rId4" Type="http://schemas.openxmlformats.org/officeDocument/2006/relationships/image" Target="../media/image1377.tiff"/><Relationship Id="rId9" Type="http://schemas.openxmlformats.org/officeDocument/2006/relationships/image" Target="../media/image138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t>
            </a:r>
            <a:r>
              <a:rPr lang="en-US" sz="4800">
                <a:solidFill>
                  <a:schemeClr val="bg1"/>
                </a:solidFill>
                <a:latin typeface="Arial Black" panose="020B0A04020102020204" pitchFamily="34" charset="0"/>
              </a:rPr>
              <a:t>CLD200 Overview</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mc:AlternateContent xmlns:mc="http://schemas.openxmlformats.org/markup-compatibility/2006">
        <mc:Choice xmlns:p14="http://schemas.microsoft.com/office/powerpoint/2010/main" Requires="p14">
          <p:contentPart p14:bwMode="auto" r:id="rId2">
            <p14:nvContentPartPr>
              <p14:cNvPr id="407" name="Ink 406">
                <a:extLst>
                  <a:ext uri="{FF2B5EF4-FFF2-40B4-BE49-F238E27FC236}">
                    <a16:creationId xmlns:a16="http://schemas.microsoft.com/office/drawing/2014/main" id="{1F460DE5-4CE7-2F59-A7D8-9C264CE09893}"/>
                  </a:ext>
                </a:extLst>
              </p14:cNvPr>
              <p14:cNvContentPartPr/>
              <p14:nvPr/>
            </p14:nvContentPartPr>
            <p14:xfrm>
              <a:off x="10839405" y="1114150"/>
              <a:ext cx="360" cy="360"/>
            </p14:xfrm>
          </p:contentPart>
        </mc:Choice>
        <mc:Fallback>
          <p:pic>
            <p:nvPicPr>
              <p:cNvPr id="407" name="Ink 406">
                <a:extLst>
                  <a:ext uri="{FF2B5EF4-FFF2-40B4-BE49-F238E27FC236}">
                    <a16:creationId xmlns:a16="http://schemas.microsoft.com/office/drawing/2014/main" id="{1F460DE5-4CE7-2F59-A7D8-9C264CE09893}"/>
                  </a:ext>
                </a:extLst>
              </p:cNvPr>
              <p:cNvPicPr/>
              <p:nvPr/>
            </p:nvPicPr>
            <p:blipFill>
              <a:blip r:embed="rId3"/>
              <a:stretch>
                <a:fillRect/>
              </a:stretch>
            </p:blipFill>
            <p:spPr>
              <a:xfrm>
                <a:off x="10830405" y="1105510"/>
                <a:ext cx="18000" cy="18000"/>
              </a:xfrm>
              <a:prstGeom prst="rect">
                <a:avLst/>
              </a:prstGeom>
            </p:spPr>
          </p:pic>
        </mc:Fallback>
      </mc:AlternateContent>
      <p:grpSp>
        <p:nvGrpSpPr>
          <p:cNvPr id="412" name="Group 411">
            <a:extLst>
              <a:ext uri="{FF2B5EF4-FFF2-40B4-BE49-F238E27FC236}">
                <a16:creationId xmlns:a16="http://schemas.microsoft.com/office/drawing/2014/main" id="{F3C242A2-1AF0-DF3E-2440-F25756C9AFB8}"/>
              </a:ext>
            </a:extLst>
          </p:cNvPr>
          <p:cNvGrpSpPr/>
          <p:nvPr/>
        </p:nvGrpSpPr>
        <p:grpSpPr>
          <a:xfrm>
            <a:off x="175845" y="534550"/>
            <a:ext cx="12015360" cy="5635800"/>
            <a:chOff x="175845" y="534550"/>
            <a:chExt cx="12015360" cy="5635800"/>
          </a:xfrm>
        </p:grpSpPr>
        <mc:AlternateContent xmlns:mc="http://schemas.openxmlformats.org/markup-compatibility/2006">
          <mc:Choice xmlns:p14="http://schemas.microsoft.com/office/powerpoint/2010/main" Requires="p14">
            <p:contentPart p14:bwMode="auto" r:id="rId4">
              <p14:nvContentPartPr>
                <p14:cNvPr id="41" name="Ink 40">
                  <a:extLst>
                    <a:ext uri="{FF2B5EF4-FFF2-40B4-BE49-F238E27FC236}">
                      <a16:creationId xmlns:a16="http://schemas.microsoft.com/office/drawing/2014/main" id="{C39D4734-04D8-47B3-3701-7CA29810624A}"/>
                    </a:ext>
                  </a:extLst>
                </p14:cNvPr>
                <p14:cNvContentPartPr/>
                <p14:nvPr/>
              </p14:nvContentPartPr>
              <p14:xfrm>
                <a:off x="10861005" y="4728550"/>
                <a:ext cx="144000" cy="181440"/>
              </p14:xfrm>
            </p:contentPart>
          </mc:Choice>
          <mc:Fallback>
            <p:pic>
              <p:nvPicPr>
                <p:cNvPr id="41" name="Ink 40">
                  <a:extLst>
                    <a:ext uri="{FF2B5EF4-FFF2-40B4-BE49-F238E27FC236}">
                      <a16:creationId xmlns:a16="http://schemas.microsoft.com/office/drawing/2014/main" id="{C39D4734-04D8-47B3-3701-7CA29810624A}"/>
                    </a:ext>
                  </a:extLst>
                </p:cNvPr>
                <p:cNvPicPr/>
                <p:nvPr/>
              </p:nvPicPr>
              <p:blipFill>
                <a:blip r:embed="rId5"/>
                <a:stretch>
                  <a:fillRect/>
                </a:stretch>
              </p:blipFill>
              <p:spPr>
                <a:xfrm>
                  <a:off x="10852005" y="4719910"/>
                  <a:ext cx="1616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2" name="Ink 41">
                  <a:extLst>
                    <a:ext uri="{FF2B5EF4-FFF2-40B4-BE49-F238E27FC236}">
                      <a16:creationId xmlns:a16="http://schemas.microsoft.com/office/drawing/2014/main" id="{D169E14F-92B9-05F8-0C31-C2A9F65434A6}"/>
                    </a:ext>
                  </a:extLst>
                </p14:cNvPr>
                <p14:cNvContentPartPr/>
                <p14:nvPr/>
              </p14:nvContentPartPr>
              <p14:xfrm>
                <a:off x="11039205" y="4709830"/>
                <a:ext cx="37440" cy="143640"/>
              </p14:xfrm>
            </p:contentPart>
          </mc:Choice>
          <mc:Fallback>
            <p:pic>
              <p:nvPicPr>
                <p:cNvPr id="42" name="Ink 41">
                  <a:extLst>
                    <a:ext uri="{FF2B5EF4-FFF2-40B4-BE49-F238E27FC236}">
                      <a16:creationId xmlns:a16="http://schemas.microsoft.com/office/drawing/2014/main" id="{D169E14F-92B9-05F8-0C31-C2A9F65434A6}"/>
                    </a:ext>
                  </a:extLst>
                </p:cNvPr>
                <p:cNvPicPr/>
                <p:nvPr/>
              </p:nvPicPr>
              <p:blipFill>
                <a:blip r:embed="rId7"/>
                <a:stretch>
                  <a:fillRect/>
                </a:stretch>
              </p:blipFill>
              <p:spPr>
                <a:xfrm>
                  <a:off x="11030205" y="4700830"/>
                  <a:ext cx="550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Ink 42">
                  <a:extLst>
                    <a:ext uri="{FF2B5EF4-FFF2-40B4-BE49-F238E27FC236}">
                      <a16:creationId xmlns:a16="http://schemas.microsoft.com/office/drawing/2014/main" id="{672535E1-7B3C-8C3E-DD9A-310A794F64FB}"/>
                    </a:ext>
                  </a:extLst>
                </p14:cNvPr>
                <p14:cNvContentPartPr/>
                <p14:nvPr/>
              </p14:nvContentPartPr>
              <p14:xfrm>
                <a:off x="11035965" y="4767790"/>
                <a:ext cx="284760" cy="111960"/>
              </p14:xfrm>
            </p:contentPart>
          </mc:Choice>
          <mc:Fallback>
            <p:pic>
              <p:nvPicPr>
                <p:cNvPr id="43" name="Ink 42">
                  <a:extLst>
                    <a:ext uri="{FF2B5EF4-FFF2-40B4-BE49-F238E27FC236}">
                      <a16:creationId xmlns:a16="http://schemas.microsoft.com/office/drawing/2014/main" id="{672535E1-7B3C-8C3E-DD9A-310A794F64FB}"/>
                    </a:ext>
                  </a:extLst>
                </p:cNvPr>
                <p:cNvPicPr/>
                <p:nvPr/>
              </p:nvPicPr>
              <p:blipFill>
                <a:blip r:embed="rId9"/>
                <a:stretch>
                  <a:fillRect/>
                </a:stretch>
              </p:blipFill>
              <p:spPr>
                <a:xfrm>
                  <a:off x="11027325" y="4759150"/>
                  <a:ext cx="3024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4" name="Ink 43">
                  <a:extLst>
                    <a:ext uri="{FF2B5EF4-FFF2-40B4-BE49-F238E27FC236}">
                      <a16:creationId xmlns:a16="http://schemas.microsoft.com/office/drawing/2014/main" id="{61E640E5-FE9C-26D5-81EF-AFE121802AF7}"/>
                    </a:ext>
                  </a:extLst>
                </p14:cNvPr>
                <p14:cNvContentPartPr/>
                <p14:nvPr/>
              </p14:nvContentPartPr>
              <p14:xfrm>
                <a:off x="11367525" y="4715950"/>
                <a:ext cx="5400" cy="155520"/>
              </p14:xfrm>
            </p:contentPart>
          </mc:Choice>
          <mc:Fallback>
            <p:pic>
              <p:nvPicPr>
                <p:cNvPr id="44" name="Ink 43">
                  <a:extLst>
                    <a:ext uri="{FF2B5EF4-FFF2-40B4-BE49-F238E27FC236}">
                      <a16:creationId xmlns:a16="http://schemas.microsoft.com/office/drawing/2014/main" id="{61E640E5-FE9C-26D5-81EF-AFE121802AF7}"/>
                    </a:ext>
                  </a:extLst>
                </p:cNvPr>
                <p:cNvPicPr/>
                <p:nvPr/>
              </p:nvPicPr>
              <p:blipFill>
                <a:blip r:embed="rId11"/>
                <a:stretch>
                  <a:fillRect/>
                </a:stretch>
              </p:blipFill>
              <p:spPr>
                <a:xfrm>
                  <a:off x="11358885" y="4706950"/>
                  <a:ext cx="230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5" name="Ink 44">
                  <a:extLst>
                    <a:ext uri="{FF2B5EF4-FFF2-40B4-BE49-F238E27FC236}">
                      <a16:creationId xmlns:a16="http://schemas.microsoft.com/office/drawing/2014/main" id="{7C92906C-1C1A-A579-A4F2-7E0517D1EB79}"/>
                    </a:ext>
                  </a:extLst>
                </p14:cNvPr>
                <p14:cNvContentPartPr/>
                <p14:nvPr/>
              </p14:nvContentPartPr>
              <p14:xfrm>
                <a:off x="11469405" y="4789750"/>
                <a:ext cx="54360" cy="152280"/>
              </p14:xfrm>
            </p:contentPart>
          </mc:Choice>
          <mc:Fallback>
            <p:pic>
              <p:nvPicPr>
                <p:cNvPr id="45" name="Ink 44">
                  <a:extLst>
                    <a:ext uri="{FF2B5EF4-FFF2-40B4-BE49-F238E27FC236}">
                      <a16:creationId xmlns:a16="http://schemas.microsoft.com/office/drawing/2014/main" id="{7C92906C-1C1A-A579-A4F2-7E0517D1EB79}"/>
                    </a:ext>
                  </a:extLst>
                </p:cNvPr>
                <p:cNvPicPr/>
                <p:nvPr/>
              </p:nvPicPr>
              <p:blipFill>
                <a:blip r:embed="rId13"/>
                <a:stretch>
                  <a:fillRect/>
                </a:stretch>
              </p:blipFill>
              <p:spPr>
                <a:xfrm>
                  <a:off x="11460405" y="4780750"/>
                  <a:ext cx="72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6" name="Ink 45">
                  <a:extLst>
                    <a:ext uri="{FF2B5EF4-FFF2-40B4-BE49-F238E27FC236}">
                      <a16:creationId xmlns:a16="http://schemas.microsoft.com/office/drawing/2014/main" id="{6688C6DF-F7E8-15AD-753F-42734F48FD18}"/>
                    </a:ext>
                  </a:extLst>
                </p14:cNvPr>
                <p14:cNvContentPartPr/>
                <p14:nvPr/>
              </p14:nvContentPartPr>
              <p14:xfrm>
                <a:off x="11637525" y="4744750"/>
                <a:ext cx="66240" cy="197640"/>
              </p14:xfrm>
            </p:contentPart>
          </mc:Choice>
          <mc:Fallback>
            <p:pic>
              <p:nvPicPr>
                <p:cNvPr id="46" name="Ink 45">
                  <a:extLst>
                    <a:ext uri="{FF2B5EF4-FFF2-40B4-BE49-F238E27FC236}">
                      <a16:creationId xmlns:a16="http://schemas.microsoft.com/office/drawing/2014/main" id="{6688C6DF-F7E8-15AD-753F-42734F48FD18}"/>
                    </a:ext>
                  </a:extLst>
                </p:cNvPr>
                <p:cNvPicPr/>
                <p:nvPr/>
              </p:nvPicPr>
              <p:blipFill>
                <a:blip r:embed="rId15"/>
                <a:stretch>
                  <a:fillRect/>
                </a:stretch>
              </p:blipFill>
              <p:spPr>
                <a:xfrm>
                  <a:off x="11628885" y="4735750"/>
                  <a:ext cx="83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7" name="Ink 46">
                  <a:extLst>
                    <a:ext uri="{FF2B5EF4-FFF2-40B4-BE49-F238E27FC236}">
                      <a16:creationId xmlns:a16="http://schemas.microsoft.com/office/drawing/2014/main" id="{A5E3F50D-E058-D284-702C-F22438C4AAB4}"/>
                    </a:ext>
                  </a:extLst>
                </p14:cNvPr>
                <p14:cNvContentPartPr/>
                <p14:nvPr/>
              </p14:nvContentPartPr>
              <p14:xfrm>
                <a:off x="11698725" y="4636030"/>
                <a:ext cx="12960" cy="15120"/>
              </p14:xfrm>
            </p:contentPart>
          </mc:Choice>
          <mc:Fallback>
            <p:pic>
              <p:nvPicPr>
                <p:cNvPr id="47" name="Ink 46">
                  <a:extLst>
                    <a:ext uri="{FF2B5EF4-FFF2-40B4-BE49-F238E27FC236}">
                      <a16:creationId xmlns:a16="http://schemas.microsoft.com/office/drawing/2014/main" id="{A5E3F50D-E058-D284-702C-F22438C4AAB4}"/>
                    </a:ext>
                  </a:extLst>
                </p:cNvPr>
                <p:cNvPicPr/>
                <p:nvPr/>
              </p:nvPicPr>
              <p:blipFill>
                <a:blip r:embed="rId17"/>
                <a:stretch>
                  <a:fillRect/>
                </a:stretch>
              </p:blipFill>
              <p:spPr>
                <a:xfrm>
                  <a:off x="11690085" y="4627030"/>
                  <a:ext cx="306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8" name="Ink 47">
                  <a:extLst>
                    <a:ext uri="{FF2B5EF4-FFF2-40B4-BE49-F238E27FC236}">
                      <a16:creationId xmlns:a16="http://schemas.microsoft.com/office/drawing/2014/main" id="{4A85B57F-F2C5-EB7D-388E-796912B6FD2D}"/>
                    </a:ext>
                  </a:extLst>
                </p14:cNvPr>
                <p14:cNvContentPartPr/>
                <p14:nvPr/>
              </p14:nvContentPartPr>
              <p14:xfrm>
                <a:off x="11766405" y="4717750"/>
                <a:ext cx="109440" cy="328680"/>
              </p14:xfrm>
            </p:contentPart>
          </mc:Choice>
          <mc:Fallback>
            <p:pic>
              <p:nvPicPr>
                <p:cNvPr id="48" name="Ink 47">
                  <a:extLst>
                    <a:ext uri="{FF2B5EF4-FFF2-40B4-BE49-F238E27FC236}">
                      <a16:creationId xmlns:a16="http://schemas.microsoft.com/office/drawing/2014/main" id="{4A85B57F-F2C5-EB7D-388E-796912B6FD2D}"/>
                    </a:ext>
                  </a:extLst>
                </p:cNvPr>
                <p:cNvPicPr/>
                <p:nvPr/>
              </p:nvPicPr>
              <p:blipFill>
                <a:blip r:embed="rId19"/>
                <a:stretch>
                  <a:fillRect/>
                </a:stretch>
              </p:blipFill>
              <p:spPr>
                <a:xfrm>
                  <a:off x="11757405" y="4708750"/>
                  <a:ext cx="1270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5" name="Ink 144">
                  <a:extLst>
                    <a:ext uri="{FF2B5EF4-FFF2-40B4-BE49-F238E27FC236}">
                      <a16:creationId xmlns:a16="http://schemas.microsoft.com/office/drawing/2014/main" id="{7E6E7339-A236-5163-769B-23DB9FF9A640}"/>
                    </a:ext>
                  </a:extLst>
                </p14:cNvPr>
                <p14:cNvContentPartPr/>
                <p14:nvPr/>
              </p14:nvContentPartPr>
              <p14:xfrm>
                <a:off x="3330885" y="742630"/>
                <a:ext cx="635760" cy="772200"/>
              </p14:xfrm>
            </p:contentPart>
          </mc:Choice>
          <mc:Fallback>
            <p:pic>
              <p:nvPicPr>
                <p:cNvPr id="145" name="Ink 144">
                  <a:extLst>
                    <a:ext uri="{FF2B5EF4-FFF2-40B4-BE49-F238E27FC236}">
                      <a16:creationId xmlns:a16="http://schemas.microsoft.com/office/drawing/2014/main" id="{7E6E7339-A236-5163-769B-23DB9FF9A640}"/>
                    </a:ext>
                  </a:extLst>
                </p:cNvPr>
                <p:cNvPicPr/>
                <p:nvPr/>
              </p:nvPicPr>
              <p:blipFill>
                <a:blip r:embed="rId21"/>
                <a:stretch>
                  <a:fillRect/>
                </a:stretch>
              </p:blipFill>
              <p:spPr>
                <a:xfrm>
                  <a:off x="3322245" y="733990"/>
                  <a:ext cx="65340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6" name="Ink 145">
                  <a:extLst>
                    <a:ext uri="{FF2B5EF4-FFF2-40B4-BE49-F238E27FC236}">
                      <a16:creationId xmlns:a16="http://schemas.microsoft.com/office/drawing/2014/main" id="{08C8C152-A556-4D1E-B47E-6CD032D6D0E9}"/>
                    </a:ext>
                  </a:extLst>
                </p14:cNvPr>
                <p14:cNvContentPartPr/>
                <p14:nvPr/>
              </p14:nvContentPartPr>
              <p14:xfrm>
                <a:off x="3627165" y="1240510"/>
                <a:ext cx="91800" cy="120600"/>
              </p14:xfrm>
            </p:contentPart>
          </mc:Choice>
          <mc:Fallback>
            <p:pic>
              <p:nvPicPr>
                <p:cNvPr id="146" name="Ink 145">
                  <a:extLst>
                    <a:ext uri="{FF2B5EF4-FFF2-40B4-BE49-F238E27FC236}">
                      <a16:creationId xmlns:a16="http://schemas.microsoft.com/office/drawing/2014/main" id="{08C8C152-A556-4D1E-B47E-6CD032D6D0E9}"/>
                    </a:ext>
                  </a:extLst>
                </p:cNvPr>
                <p:cNvPicPr/>
                <p:nvPr/>
              </p:nvPicPr>
              <p:blipFill>
                <a:blip r:embed="rId23"/>
                <a:stretch>
                  <a:fillRect/>
                </a:stretch>
              </p:blipFill>
              <p:spPr>
                <a:xfrm>
                  <a:off x="3618525" y="1231870"/>
                  <a:ext cx="1094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7" name="Ink 146">
                  <a:extLst>
                    <a:ext uri="{FF2B5EF4-FFF2-40B4-BE49-F238E27FC236}">
                      <a16:creationId xmlns:a16="http://schemas.microsoft.com/office/drawing/2014/main" id="{4B77169B-A135-ABF4-B992-FD0564C2059A}"/>
                    </a:ext>
                  </a:extLst>
                </p14:cNvPr>
                <p14:cNvContentPartPr/>
                <p14:nvPr/>
              </p14:nvContentPartPr>
              <p14:xfrm>
                <a:off x="4341405" y="792670"/>
                <a:ext cx="1141200" cy="660960"/>
              </p14:xfrm>
            </p:contentPart>
          </mc:Choice>
          <mc:Fallback>
            <p:pic>
              <p:nvPicPr>
                <p:cNvPr id="147" name="Ink 146">
                  <a:extLst>
                    <a:ext uri="{FF2B5EF4-FFF2-40B4-BE49-F238E27FC236}">
                      <a16:creationId xmlns:a16="http://schemas.microsoft.com/office/drawing/2014/main" id="{4B77169B-A135-ABF4-B992-FD0564C2059A}"/>
                    </a:ext>
                  </a:extLst>
                </p:cNvPr>
                <p:cNvPicPr/>
                <p:nvPr/>
              </p:nvPicPr>
              <p:blipFill>
                <a:blip r:embed="rId25"/>
                <a:stretch>
                  <a:fillRect/>
                </a:stretch>
              </p:blipFill>
              <p:spPr>
                <a:xfrm>
                  <a:off x="4332405" y="783670"/>
                  <a:ext cx="11588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8" name="Ink 147">
                  <a:extLst>
                    <a:ext uri="{FF2B5EF4-FFF2-40B4-BE49-F238E27FC236}">
                      <a16:creationId xmlns:a16="http://schemas.microsoft.com/office/drawing/2014/main" id="{52CF6B90-F138-B389-9BCF-2D67A4AC904E}"/>
                    </a:ext>
                  </a:extLst>
                </p14:cNvPr>
                <p14:cNvContentPartPr/>
                <p14:nvPr/>
              </p14:nvContentPartPr>
              <p14:xfrm>
                <a:off x="4837845" y="1217110"/>
                <a:ext cx="115560" cy="88560"/>
              </p14:xfrm>
            </p:contentPart>
          </mc:Choice>
          <mc:Fallback>
            <p:pic>
              <p:nvPicPr>
                <p:cNvPr id="148" name="Ink 147">
                  <a:extLst>
                    <a:ext uri="{FF2B5EF4-FFF2-40B4-BE49-F238E27FC236}">
                      <a16:creationId xmlns:a16="http://schemas.microsoft.com/office/drawing/2014/main" id="{52CF6B90-F138-B389-9BCF-2D67A4AC904E}"/>
                    </a:ext>
                  </a:extLst>
                </p:cNvPr>
                <p:cNvPicPr/>
                <p:nvPr/>
              </p:nvPicPr>
              <p:blipFill>
                <a:blip r:embed="rId27"/>
                <a:stretch>
                  <a:fillRect/>
                </a:stretch>
              </p:blipFill>
              <p:spPr>
                <a:xfrm>
                  <a:off x="4828845" y="1208470"/>
                  <a:ext cx="1332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9" name="Ink 148">
                  <a:extLst>
                    <a:ext uri="{FF2B5EF4-FFF2-40B4-BE49-F238E27FC236}">
                      <a16:creationId xmlns:a16="http://schemas.microsoft.com/office/drawing/2014/main" id="{ADD8C085-D67C-F1F4-0BEE-514E1897991C}"/>
                    </a:ext>
                  </a:extLst>
                </p14:cNvPr>
                <p14:cNvContentPartPr/>
                <p14:nvPr/>
              </p14:nvContentPartPr>
              <p14:xfrm>
                <a:off x="5818845" y="765310"/>
                <a:ext cx="1241280" cy="574200"/>
              </p14:xfrm>
            </p:contentPart>
          </mc:Choice>
          <mc:Fallback>
            <p:pic>
              <p:nvPicPr>
                <p:cNvPr id="149" name="Ink 148">
                  <a:extLst>
                    <a:ext uri="{FF2B5EF4-FFF2-40B4-BE49-F238E27FC236}">
                      <a16:creationId xmlns:a16="http://schemas.microsoft.com/office/drawing/2014/main" id="{ADD8C085-D67C-F1F4-0BEE-514E1897991C}"/>
                    </a:ext>
                  </a:extLst>
                </p:cNvPr>
                <p:cNvPicPr/>
                <p:nvPr/>
              </p:nvPicPr>
              <p:blipFill>
                <a:blip r:embed="rId29"/>
                <a:stretch>
                  <a:fillRect/>
                </a:stretch>
              </p:blipFill>
              <p:spPr>
                <a:xfrm>
                  <a:off x="5810205" y="756670"/>
                  <a:ext cx="125892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0" name="Ink 149">
                  <a:extLst>
                    <a:ext uri="{FF2B5EF4-FFF2-40B4-BE49-F238E27FC236}">
                      <a16:creationId xmlns:a16="http://schemas.microsoft.com/office/drawing/2014/main" id="{13E6C147-FF5A-08C9-764B-9051594E2A93}"/>
                    </a:ext>
                  </a:extLst>
                </p14:cNvPr>
                <p14:cNvContentPartPr/>
                <p14:nvPr/>
              </p14:nvContentPartPr>
              <p14:xfrm>
                <a:off x="6280005" y="1289470"/>
                <a:ext cx="209160" cy="122040"/>
              </p14:xfrm>
            </p:contentPart>
          </mc:Choice>
          <mc:Fallback>
            <p:pic>
              <p:nvPicPr>
                <p:cNvPr id="150" name="Ink 149">
                  <a:extLst>
                    <a:ext uri="{FF2B5EF4-FFF2-40B4-BE49-F238E27FC236}">
                      <a16:creationId xmlns:a16="http://schemas.microsoft.com/office/drawing/2014/main" id="{13E6C147-FF5A-08C9-764B-9051594E2A93}"/>
                    </a:ext>
                  </a:extLst>
                </p:cNvPr>
                <p:cNvPicPr/>
                <p:nvPr/>
              </p:nvPicPr>
              <p:blipFill>
                <a:blip r:embed="rId31"/>
                <a:stretch>
                  <a:fillRect/>
                </a:stretch>
              </p:blipFill>
              <p:spPr>
                <a:xfrm>
                  <a:off x="6271365" y="1280830"/>
                  <a:ext cx="2268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5" name="Ink 54">
                  <a:extLst>
                    <a:ext uri="{FF2B5EF4-FFF2-40B4-BE49-F238E27FC236}">
                      <a16:creationId xmlns:a16="http://schemas.microsoft.com/office/drawing/2014/main" id="{07ABE949-B621-1D36-8865-31152CDEAA6B}"/>
                    </a:ext>
                  </a:extLst>
                </p14:cNvPr>
                <p14:cNvContentPartPr/>
                <p14:nvPr/>
              </p14:nvContentPartPr>
              <p14:xfrm>
                <a:off x="7537845" y="5697670"/>
                <a:ext cx="194040" cy="290160"/>
              </p14:xfrm>
            </p:contentPart>
          </mc:Choice>
          <mc:Fallback>
            <p:pic>
              <p:nvPicPr>
                <p:cNvPr id="55" name="Ink 54">
                  <a:extLst>
                    <a:ext uri="{FF2B5EF4-FFF2-40B4-BE49-F238E27FC236}">
                      <a16:creationId xmlns:a16="http://schemas.microsoft.com/office/drawing/2014/main" id="{07ABE949-B621-1D36-8865-31152CDEAA6B}"/>
                    </a:ext>
                  </a:extLst>
                </p:cNvPr>
                <p:cNvPicPr/>
                <p:nvPr/>
              </p:nvPicPr>
              <p:blipFill>
                <a:blip r:embed="rId33"/>
                <a:stretch>
                  <a:fillRect/>
                </a:stretch>
              </p:blipFill>
              <p:spPr>
                <a:xfrm>
                  <a:off x="7529205" y="5689030"/>
                  <a:ext cx="21168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6" name="Ink 55">
                  <a:extLst>
                    <a:ext uri="{FF2B5EF4-FFF2-40B4-BE49-F238E27FC236}">
                      <a16:creationId xmlns:a16="http://schemas.microsoft.com/office/drawing/2014/main" id="{C5FD9AB5-ECC7-4CB3-8ECD-CE286CBD823B}"/>
                    </a:ext>
                  </a:extLst>
                </p14:cNvPr>
                <p14:cNvContentPartPr/>
                <p14:nvPr/>
              </p14:nvContentPartPr>
              <p14:xfrm>
                <a:off x="7798485" y="5709190"/>
                <a:ext cx="225000" cy="241560"/>
              </p14:xfrm>
            </p:contentPart>
          </mc:Choice>
          <mc:Fallback>
            <p:pic>
              <p:nvPicPr>
                <p:cNvPr id="56" name="Ink 55">
                  <a:extLst>
                    <a:ext uri="{FF2B5EF4-FFF2-40B4-BE49-F238E27FC236}">
                      <a16:creationId xmlns:a16="http://schemas.microsoft.com/office/drawing/2014/main" id="{C5FD9AB5-ECC7-4CB3-8ECD-CE286CBD823B}"/>
                    </a:ext>
                  </a:extLst>
                </p:cNvPr>
                <p:cNvPicPr/>
                <p:nvPr/>
              </p:nvPicPr>
              <p:blipFill>
                <a:blip r:embed="rId35"/>
                <a:stretch>
                  <a:fillRect/>
                </a:stretch>
              </p:blipFill>
              <p:spPr>
                <a:xfrm>
                  <a:off x="7789845" y="5700190"/>
                  <a:ext cx="242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9" name="Ink 58">
                  <a:extLst>
                    <a:ext uri="{FF2B5EF4-FFF2-40B4-BE49-F238E27FC236}">
                      <a16:creationId xmlns:a16="http://schemas.microsoft.com/office/drawing/2014/main" id="{AF35B715-2A86-F437-9A0D-6F04026B3B49}"/>
                    </a:ext>
                  </a:extLst>
                </p14:cNvPr>
                <p14:cNvContentPartPr/>
                <p14:nvPr/>
              </p14:nvContentPartPr>
              <p14:xfrm>
                <a:off x="7986765" y="5821150"/>
                <a:ext cx="223560" cy="124920"/>
              </p14:xfrm>
            </p:contentPart>
          </mc:Choice>
          <mc:Fallback>
            <p:pic>
              <p:nvPicPr>
                <p:cNvPr id="59" name="Ink 58">
                  <a:extLst>
                    <a:ext uri="{FF2B5EF4-FFF2-40B4-BE49-F238E27FC236}">
                      <a16:creationId xmlns:a16="http://schemas.microsoft.com/office/drawing/2014/main" id="{AF35B715-2A86-F437-9A0D-6F04026B3B49}"/>
                    </a:ext>
                  </a:extLst>
                </p:cNvPr>
                <p:cNvPicPr/>
                <p:nvPr/>
              </p:nvPicPr>
              <p:blipFill>
                <a:blip r:embed="rId37"/>
                <a:stretch>
                  <a:fillRect/>
                </a:stretch>
              </p:blipFill>
              <p:spPr>
                <a:xfrm>
                  <a:off x="7977765" y="5812510"/>
                  <a:ext cx="2412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0" name="Ink 59">
                  <a:extLst>
                    <a:ext uri="{FF2B5EF4-FFF2-40B4-BE49-F238E27FC236}">
                      <a16:creationId xmlns:a16="http://schemas.microsoft.com/office/drawing/2014/main" id="{92AD1D39-22E4-FA8B-CF00-275C4625CC6D}"/>
                    </a:ext>
                  </a:extLst>
                </p14:cNvPr>
                <p14:cNvContentPartPr/>
                <p14:nvPr/>
              </p14:nvContentPartPr>
              <p14:xfrm>
                <a:off x="8247045" y="5752750"/>
                <a:ext cx="133920" cy="213840"/>
              </p14:xfrm>
            </p:contentPart>
          </mc:Choice>
          <mc:Fallback>
            <p:pic>
              <p:nvPicPr>
                <p:cNvPr id="60" name="Ink 59">
                  <a:extLst>
                    <a:ext uri="{FF2B5EF4-FFF2-40B4-BE49-F238E27FC236}">
                      <a16:creationId xmlns:a16="http://schemas.microsoft.com/office/drawing/2014/main" id="{92AD1D39-22E4-FA8B-CF00-275C4625CC6D}"/>
                    </a:ext>
                  </a:extLst>
                </p:cNvPr>
                <p:cNvPicPr/>
                <p:nvPr/>
              </p:nvPicPr>
              <p:blipFill>
                <a:blip r:embed="rId39"/>
                <a:stretch>
                  <a:fillRect/>
                </a:stretch>
              </p:blipFill>
              <p:spPr>
                <a:xfrm>
                  <a:off x="8238405" y="5744110"/>
                  <a:ext cx="151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2" name="Ink 61">
                  <a:extLst>
                    <a:ext uri="{FF2B5EF4-FFF2-40B4-BE49-F238E27FC236}">
                      <a16:creationId xmlns:a16="http://schemas.microsoft.com/office/drawing/2014/main" id="{EAC2A59C-60D2-1A55-4F02-3FF351AED419}"/>
                    </a:ext>
                  </a:extLst>
                </p14:cNvPr>
                <p14:cNvContentPartPr/>
                <p14:nvPr/>
              </p14:nvContentPartPr>
              <p14:xfrm>
                <a:off x="8460165" y="5808910"/>
                <a:ext cx="125280" cy="142560"/>
              </p14:xfrm>
            </p:contentPart>
          </mc:Choice>
          <mc:Fallback>
            <p:pic>
              <p:nvPicPr>
                <p:cNvPr id="62" name="Ink 61">
                  <a:extLst>
                    <a:ext uri="{FF2B5EF4-FFF2-40B4-BE49-F238E27FC236}">
                      <a16:creationId xmlns:a16="http://schemas.microsoft.com/office/drawing/2014/main" id="{EAC2A59C-60D2-1A55-4F02-3FF351AED419}"/>
                    </a:ext>
                  </a:extLst>
                </p:cNvPr>
                <p:cNvPicPr/>
                <p:nvPr/>
              </p:nvPicPr>
              <p:blipFill>
                <a:blip r:embed="rId41"/>
                <a:stretch>
                  <a:fillRect/>
                </a:stretch>
              </p:blipFill>
              <p:spPr>
                <a:xfrm>
                  <a:off x="8451525" y="5800270"/>
                  <a:ext cx="1429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3" name="Ink 62">
                  <a:extLst>
                    <a:ext uri="{FF2B5EF4-FFF2-40B4-BE49-F238E27FC236}">
                      <a16:creationId xmlns:a16="http://schemas.microsoft.com/office/drawing/2014/main" id="{BB6A54E0-2E2B-49B7-D484-2BC149E92C79}"/>
                    </a:ext>
                  </a:extLst>
                </p14:cNvPr>
                <p14:cNvContentPartPr/>
                <p14:nvPr/>
              </p14:nvContentPartPr>
              <p14:xfrm>
                <a:off x="8660685" y="5812150"/>
                <a:ext cx="77400" cy="140760"/>
              </p14:xfrm>
            </p:contentPart>
          </mc:Choice>
          <mc:Fallback>
            <p:pic>
              <p:nvPicPr>
                <p:cNvPr id="63" name="Ink 62">
                  <a:extLst>
                    <a:ext uri="{FF2B5EF4-FFF2-40B4-BE49-F238E27FC236}">
                      <a16:creationId xmlns:a16="http://schemas.microsoft.com/office/drawing/2014/main" id="{BB6A54E0-2E2B-49B7-D484-2BC149E92C79}"/>
                    </a:ext>
                  </a:extLst>
                </p:cNvPr>
                <p:cNvPicPr/>
                <p:nvPr/>
              </p:nvPicPr>
              <p:blipFill>
                <a:blip r:embed="rId43"/>
                <a:stretch>
                  <a:fillRect/>
                </a:stretch>
              </p:blipFill>
              <p:spPr>
                <a:xfrm>
                  <a:off x="8651685" y="5803150"/>
                  <a:ext cx="950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4" name="Ink 63">
                  <a:extLst>
                    <a:ext uri="{FF2B5EF4-FFF2-40B4-BE49-F238E27FC236}">
                      <a16:creationId xmlns:a16="http://schemas.microsoft.com/office/drawing/2014/main" id="{F5D417BC-04FB-B28E-FAEA-2AFF04174D1A}"/>
                    </a:ext>
                  </a:extLst>
                </p14:cNvPr>
                <p14:cNvContentPartPr/>
                <p14:nvPr/>
              </p14:nvContentPartPr>
              <p14:xfrm>
                <a:off x="8786325" y="5827630"/>
                <a:ext cx="108360" cy="126360"/>
              </p14:xfrm>
            </p:contentPart>
          </mc:Choice>
          <mc:Fallback>
            <p:pic>
              <p:nvPicPr>
                <p:cNvPr id="64" name="Ink 63">
                  <a:extLst>
                    <a:ext uri="{FF2B5EF4-FFF2-40B4-BE49-F238E27FC236}">
                      <a16:creationId xmlns:a16="http://schemas.microsoft.com/office/drawing/2014/main" id="{F5D417BC-04FB-B28E-FAEA-2AFF04174D1A}"/>
                    </a:ext>
                  </a:extLst>
                </p:cNvPr>
                <p:cNvPicPr/>
                <p:nvPr/>
              </p:nvPicPr>
              <p:blipFill>
                <a:blip r:embed="rId45"/>
                <a:stretch>
                  <a:fillRect/>
                </a:stretch>
              </p:blipFill>
              <p:spPr>
                <a:xfrm>
                  <a:off x="8777685" y="5818990"/>
                  <a:ext cx="126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2" name="Ink 51">
                  <a:extLst>
                    <a:ext uri="{FF2B5EF4-FFF2-40B4-BE49-F238E27FC236}">
                      <a16:creationId xmlns:a16="http://schemas.microsoft.com/office/drawing/2014/main" id="{35E8A3A1-BEDB-A17C-5C5D-F3153F18145A}"/>
                    </a:ext>
                  </a:extLst>
                </p14:cNvPr>
                <p14:cNvContentPartPr/>
                <p14:nvPr/>
              </p14:nvContentPartPr>
              <p14:xfrm>
                <a:off x="2464365" y="5479870"/>
                <a:ext cx="36720" cy="690480"/>
              </p14:xfrm>
            </p:contentPart>
          </mc:Choice>
          <mc:Fallback>
            <p:pic>
              <p:nvPicPr>
                <p:cNvPr id="52" name="Ink 51">
                  <a:extLst>
                    <a:ext uri="{FF2B5EF4-FFF2-40B4-BE49-F238E27FC236}">
                      <a16:creationId xmlns:a16="http://schemas.microsoft.com/office/drawing/2014/main" id="{35E8A3A1-BEDB-A17C-5C5D-F3153F18145A}"/>
                    </a:ext>
                  </a:extLst>
                </p:cNvPr>
                <p:cNvPicPr/>
                <p:nvPr/>
              </p:nvPicPr>
              <p:blipFill>
                <a:blip r:embed="rId47"/>
                <a:stretch>
                  <a:fillRect/>
                </a:stretch>
              </p:blipFill>
              <p:spPr>
                <a:xfrm>
                  <a:off x="2455365" y="5471230"/>
                  <a:ext cx="5436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3" name="Ink 52">
                  <a:extLst>
                    <a:ext uri="{FF2B5EF4-FFF2-40B4-BE49-F238E27FC236}">
                      <a16:creationId xmlns:a16="http://schemas.microsoft.com/office/drawing/2014/main" id="{CF5FF9F4-D0C5-FF0A-0234-04B4AA739CB2}"/>
                    </a:ext>
                  </a:extLst>
                </p14:cNvPr>
                <p14:cNvContentPartPr/>
                <p14:nvPr/>
              </p14:nvContentPartPr>
              <p14:xfrm>
                <a:off x="2488125" y="6075310"/>
                <a:ext cx="3894840" cy="92160"/>
              </p14:xfrm>
            </p:contentPart>
          </mc:Choice>
          <mc:Fallback>
            <p:pic>
              <p:nvPicPr>
                <p:cNvPr id="53" name="Ink 52">
                  <a:extLst>
                    <a:ext uri="{FF2B5EF4-FFF2-40B4-BE49-F238E27FC236}">
                      <a16:creationId xmlns:a16="http://schemas.microsoft.com/office/drawing/2014/main" id="{CF5FF9F4-D0C5-FF0A-0234-04B4AA739CB2}"/>
                    </a:ext>
                  </a:extLst>
                </p:cNvPr>
                <p:cNvPicPr/>
                <p:nvPr/>
              </p:nvPicPr>
              <p:blipFill>
                <a:blip r:embed="rId49"/>
                <a:stretch>
                  <a:fillRect/>
                </a:stretch>
              </p:blipFill>
              <p:spPr>
                <a:xfrm>
                  <a:off x="2479125" y="6066670"/>
                  <a:ext cx="39124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4" name="Ink 53">
                  <a:extLst>
                    <a:ext uri="{FF2B5EF4-FFF2-40B4-BE49-F238E27FC236}">
                      <a16:creationId xmlns:a16="http://schemas.microsoft.com/office/drawing/2014/main" id="{E6972DDC-CEA4-CEED-EE4B-A4BA133FD645}"/>
                    </a:ext>
                  </a:extLst>
                </p14:cNvPr>
                <p14:cNvContentPartPr/>
                <p14:nvPr/>
              </p14:nvContentPartPr>
              <p14:xfrm>
                <a:off x="2438445" y="5321470"/>
                <a:ext cx="4500720" cy="834480"/>
              </p14:xfrm>
            </p:contentPart>
          </mc:Choice>
          <mc:Fallback>
            <p:pic>
              <p:nvPicPr>
                <p:cNvPr id="54" name="Ink 53">
                  <a:extLst>
                    <a:ext uri="{FF2B5EF4-FFF2-40B4-BE49-F238E27FC236}">
                      <a16:creationId xmlns:a16="http://schemas.microsoft.com/office/drawing/2014/main" id="{E6972DDC-CEA4-CEED-EE4B-A4BA133FD645}"/>
                    </a:ext>
                  </a:extLst>
                </p:cNvPr>
                <p:cNvPicPr/>
                <p:nvPr/>
              </p:nvPicPr>
              <p:blipFill>
                <a:blip r:embed="rId51"/>
                <a:stretch>
                  <a:fillRect/>
                </a:stretch>
              </p:blipFill>
              <p:spPr>
                <a:xfrm>
                  <a:off x="2429445" y="5312830"/>
                  <a:ext cx="4518360" cy="85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D238EA4A-0155-1542-D826-989FE42B8B16}"/>
                    </a:ext>
                  </a:extLst>
                </p14:cNvPr>
                <p14:cNvContentPartPr/>
                <p14:nvPr/>
              </p14:nvContentPartPr>
              <p14:xfrm>
                <a:off x="2803125" y="5629630"/>
                <a:ext cx="60840" cy="304560"/>
              </p14:xfrm>
            </p:contentPart>
          </mc:Choice>
          <mc:Fallback>
            <p:pic>
              <p:nvPicPr>
                <p:cNvPr id="66" name="Ink 65">
                  <a:extLst>
                    <a:ext uri="{FF2B5EF4-FFF2-40B4-BE49-F238E27FC236}">
                      <a16:creationId xmlns:a16="http://schemas.microsoft.com/office/drawing/2014/main" id="{D238EA4A-0155-1542-D826-989FE42B8B16}"/>
                    </a:ext>
                  </a:extLst>
                </p:cNvPr>
                <p:cNvPicPr/>
                <p:nvPr/>
              </p:nvPicPr>
              <p:blipFill>
                <a:blip r:embed="rId53"/>
                <a:stretch>
                  <a:fillRect/>
                </a:stretch>
              </p:blipFill>
              <p:spPr>
                <a:xfrm>
                  <a:off x="2794125" y="5620630"/>
                  <a:ext cx="784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7" name="Ink 66">
                  <a:extLst>
                    <a:ext uri="{FF2B5EF4-FFF2-40B4-BE49-F238E27FC236}">
                      <a16:creationId xmlns:a16="http://schemas.microsoft.com/office/drawing/2014/main" id="{A451CAEB-EA7C-20CA-6347-D568CC7FE2E1}"/>
                    </a:ext>
                  </a:extLst>
                </p14:cNvPr>
                <p14:cNvContentPartPr/>
                <p14:nvPr/>
              </p14:nvContentPartPr>
              <p14:xfrm>
                <a:off x="2773965" y="5772910"/>
                <a:ext cx="258840" cy="118080"/>
              </p14:xfrm>
            </p:contentPart>
          </mc:Choice>
          <mc:Fallback>
            <p:pic>
              <p:nvPicPr>
                <p:cNvPr id="67" name="Ink 66">
                  <a:extLst>
                    <a:ext uri="{FF2B5EF4-FFF2-40B4-BE49-F238E27FC236}">
                      <a16:creationId xmlns:a16="http://schemas.microsoft.com/office/drawing/2014/main" id="{A451CAEB-EA7C-20CA-6347-D568CC7FE2E1}"/>
                    </a:ext>
                  </a:extLst>
                </p:cNvPr>
                <p:cNvPicPr/>
                <p:nvPr/>
              </p:nvPicPr>
              <p:blipFill>
                <a:blip r:embed="rId55"/>
                <a:stretch>
                  <a:fillRect/>
                </a:stretch>
              </p:blipFill>
              <p:spPr>
                <a:xfrm>
                  <a:off x="2765325" y="5764270"/>
                  <a:ext cx="2764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Ink 67">
                  <a:extLst>
                    <a:ext uri="{FF2B5EF4-FFF2-40B4-BE49-F238E27FC236}">
                      <a16:creationId xmlns:a16="http://schemas.microsoft.com/office/drawing/2014/main" id="{30641E12-F05E-002F-91B3-F2D3D96A9B4C}"/>
                    </a:ext>
                  </a:extLst>
                </p14:cNvPr>
                <p14:cNvContentPartPr/>
                <p14:nvPr/>
              </p14:nvContentPartPr>
              <p14:xfrm>
                <a:off x="3069525" y="5714950"/>
                <a:ext cx="109440" cy="196560"/>
              </p14:xfrm>
            </p:contentPart>
          </mc:Choice>
          <mc:Fallback>
            <p:pic>
              <p:nvPicPr>
                <p:cNvPr id="68" name="Ink 67">
                  <a:extLst>
                    <a:ext uri="{FF2B5EF4-FFF2-40B4-BE49-F238E27FC236}">
                      <a16:creationId xmlns:a16="http://schemas.microsoft.com/office/drawing/2014/main" id="{30641E12-F05E-002F-91B3-F2D3D96A9B4C}"/>
                    </a:ext>
                  </a:extLst>
                </p:cNvPr>
                <p:cNvPicPr/>
                <p:nvPr/>
              </p:nvPicPr>
              <p:blipFill>
                <a:blip r:embed="rId57"/>
                <a:stretch>
                  <a:fillRect/>
                </a:stretch>
              </p:blipFill>
              <p:spPr>
                <a:xfrm>
                  <a:off x="3060885" y="5705950"/>
                  <a:ext cx="1270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9" name="Ink 68">
                  <a:extLst>
                    <a:ext uri="{FF2B5EF4-FFF2-40B4-BE49-F238E27FC236}">
                      <a16:creationId xmlns:a16="http://schemas.microsoft.com/office/drawing/2014/main" id="{38A17CBC-030F-AB25-392C-9F141AA98601}"/>
                    </a:ext>
                  </a:extLst>
                </p14:cNvPr>
                <p14:cNvContentPartPr/>
                <p14:nvPr/>
              </p14:nvContentPartPr>
              <p14:xfrm>
                <a:off x="3221445" y="5716390"/>
                <a:ext cx="12600" cy="156960"/>
              </p14:xfrm>
            </p:contentPart>
          </mc:Choice>
          <mc:Fallback>
            <p:pic>
              <p:nvPicPr>
                <p:cNvPr id="69" name="Ink 68">
                  <a:extLst>
                    <a:ext uri="{FF2B5EF4-FFF2-40B4-BE49-F238E27FC236}">
                      <a16:creationId xmlns:a16="http://schemas.microsoft.com/office/drawing/2014/main" id="{38A17CBC-030F-AB25-392C-9F141AA98601}"/>
                    </a:ext>
                  </a:extLst>
                </p:cNvPr>
                <p:cNvPicPr/>
                <p:nvPr/>
              </p:nvPicPr>
              <p:blipFill>
                <a:blip r:embed="rId59"/>
                <a:stretch>
                  <a:fillRect/>
                </a:stretch>
              </p:blipFill>
              <p:spPr>
                <a:xfrm>
                  <a:off x="3212805" y="5707390"/>
                  <a:ext cx="302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0" name="Ink 69">
                  <a:extLst>
                    <a:ext uri="{FF2B5EF4-FFF2-40B4-BE49-F238E27FC236}">
                      <a16:creationId xmlns:a16="http://schemas.microsoft.com/office/drawing/2014/main" id="{558C2F51-02CC-EAA3-7B3E-472EF819CB3B}"/>
                    </a:ext>
                  </a:extLst>
                </p14:cNvPr>
                <p14:cNvContentPartPr/>
                <p14:nvPr/>
              </p14:nvContentPartPr>
              <p14:xfrm>
                <a:off x="3268245" y="5777230"/>
                <a:ext cx="83520" cy="114120"/>
              </p14:xfrm>
            </p:contentPart>
          </mc:Choice>
          <mc:Fallback>
            <p:pic>
              <p:nvPicPr>
                <p:cNvPr id="70" name="Ink 69">
                  <a:extLst>
                    <a:ext uri="{FF2B5EF4-FFF2-40B4-BE49-F238E27FC236}">
                      <a16:creationId xmlns:a16="http://schemas.microsoft.com/office/drawing/2014/main" id="{558C2F51-02CC-EAA3-7B3E-472EF819CB3B}"/>
                    </a:ext>
                  </a:extLst>
                </p:cNvPr>
                <p:cNvPicPr/>
                <p:nvPr/>
              </p:nvPicPr>
              <p:blipFill>
                <a:blip r:embed="rId61"/>
                <a:stretch>
                  <a:fillRect/>
                </a:stretch>
              </p:blipFill>
              <p:spPr>
                <a:xfrm>
                  <a:off x="3259605" y="5768590"/>
                  <a:ext cx="1011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1" name="Ink 70">
                  <a:extLst>
                    <a:ext uri="{FF2B5EF4-FFF2-40B4-BE49-F238E27FC236}">
                      <a16:creationId xmlns:a16="http://schemas.microsoft.com/office/drawing/2014/main" id="{CE476402-DF27-B9D1-CE95-07CF2DD96B33}"/>
                    </a:ext>
                  </a:extLst>
                </p14:cNvPr>
                <p14:cNvContentPartPr/>
                <p14:nvPr/>
              </p14:nvContentPartPr>
              <p14:xfrm>
                <a:off x="3375165" y="5741950"/>
                <a:ext cx="68760" cy="131760"/>
              </p14:xfrm>
            </p:contentPart>
          </mc:Choice>
          <mc:Fallback>
            <p:pic>
              <p:nvPicPr>
                <p:cNvPr id="71" name="Ink 70">
                  <a:extLst>
                    <a:ext uri="{FF2B5EF4-FFF2-40B4-BE49-F238E27FC236}">
                      <a16:creationId xmlns:a16="http://schemas.microsoft.com/office/drawing/2014/main" id="{CE476402-DF27-B9D1-CE95-07CF2DD96B33}"/>
                    </a:ext>
                  </a:extLst>
                </p:cNvPr>
                <p:cNvPicPr/>
                <p:nvPr/>
              </p:nvPicPr>
              <p:blipFill>
                <a:blip r:embed="rId63"/>
                <a:stretch>
                  <a:fillRect/>
                </a:stretch>
              </p:blipFill>
              <p:spPr>
                <a:xfrm>
                  <a:off x="3366165" y="5733310"/>
                  <a:ext cx="86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2" name="Ink 71">
                  <a:extLst>
                    <a:ext uri="{FF2B5EF4-FFF2-40B4-BE49-F238E27FC236}">
                      <a16:creationId xmlns:a16="http://schemas.microsoft.com/office/drawing/2014/main" id="{D777061F-D180-0575-B0B1-257201F26392}"/>
                    </a:ext>
                  </a:extLst>
                </p14:cNvPr>
                <p14:cNvContentPartPr/>
                <p14:nvPr/>
              </p14:nvContentPartPr>
              <p14:xfrm>
                <a:off x="3365805" y="5732950"/>
                <a:ext cx="338400" cy="176760"/>
              </p14:xfrm>
            </p:contentPart>
          </mc:Choice>
          <mc:Fallback>
            <p:pic>
              <p:nvPicPr>
                <p:cNvPr id="72" name="Ink 71">
                  <a:extLst>
                    <a:ext uri="{FF2B5EF4-FFF2-40B4-BE49-F238E27FC236}">
                      <a16:creationId xmlns:a16="http://schemas.microsoft.com/office/drawing/2014/main" id="{D777061F-D180-0575-B0B1-257201F26392}"/>
                    </a:ext>
                  </a:extLst>
                </p:cNvPr>
                <p:cNvPicPr/>
                <p:nvPr/>
              </p:nvPicPr>
              <p:blipFill>
                <a:blip r:embed="rId65"/>
                <a:stretch>
                  <a:fillRect/>
                </a:stretch>
              </p:blipFill>
              <p:spPr>
                <a:xfrm>
                  <a:off x="3357165" y="5724310"/>
                  <a:ext cx="3560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3" name="Ink 72">
                  <a:extLst>
                    <a:ext uri="{FF2B5EF4-FFF2-40B4-BE49-F238E27FC236}">
                      <a16:creationId xmlns:a16="http://schemas.microsoft.com/office/drawing/2014/main" id="{841AD5A8-7F28-79B2-CE60-21FA65533AD3}"/>
                    </a:ext>
                  </a:extLst>
                </p14:cNvPr>
                <p14:cNvContentPartPr/>
                <p14:nvPr/>
              </p14:nvContentPartPr>
              <p14:xfrm>
                <a:off x="3889965" y="5675710"/>
                <a:ext cx="118080" cy="168480"/>
              </p14:xfrm>
            </p:contentPart>
          </mc:Choice>
          <mc:Fallback>
            <p:pic>
              <p:nvPicPr>
                <p:cNvPr id="73" name="Ink 72">
                  <a:extLst>
                    <a:ext uri="{FF2B5EF4-FFF2-40B4-BE49-F238E27FC236}">
                      <a16:creationId xmlns:a16="http://schemas.microsoft.com/office/drawing/2014/main" id="{841AD5A8-7F28-79B2-CE60-21FA65533AD3}"/>
                    </a:ext>
                  </a:extLst>
                </p:cNvPr>
                <p:cNvPicPr/>
                <p:nvPr/>
              </p:nvPicPr>
              <p:blipFill>
                <a:blip r:embed="rId67"/>
                <a:stretch>
                  <a:fillRect/>
                </a:stretch>
              </p:blipFill>
              <p:spPr>
                <a:xfrm>
                  <a:off x="3881325" y="5667070"/>
                  <a:ext cx="1357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4" name="Ink 73">
                  <a:extLst>
                    <a:ext uri="{FF2B5EF4-FFF2-40B4-BE49-F238E27FC236}">
                      <a16:creationId xmlns:a16="http://schemas.microsoft.com/office/drawing/2014/main" id="{364A47E7-343D-B522-AAEE-28F3299410D0}"/>
                    </a:ext>
                  </a:extLst>
                </p14:cNvPr>
                <p14:cNvContentPartPr/>
                <p14:nvPr/>
              </p14:nvContentPartPr>
              <p14:xfrm>
                <a:off x="4044765" y="5617030"/>
                <a:ext cx="47880" cy="197280"/>
              </p14:xfrm>
            </p:contentPart>
          </mc:Choice>
          <mc:Fallback>
            <p:pic>
              <p:nvPicPr>
                <p:cNvPr id="74" name="Ink 73">
                  <a:extLst>
                    <a:ext uri="{FF2B5EF4-FFF2-40B4-BE49-F238E27FC236}">
                      <a16:creationId xmlns:a16="http://schemas.microsoft.com/office/drawing/2014/main" id="{364A47E7-343D-B522-AAEE-28F3299410D0}"/>
                    </a:ext>
                  </a:extLst>
                </p:cNvPr>
                <p:cNvPicPr/>
                <p:nvPr/>
              </p:nvPicPr>
              <p:blipFill>
                <a:blip r:embed="rId69"/>
                <a:stretch>
                  <a:fillRect/>
                </a:stretch>
              </p:blipFill>
              <p:spPr>
                <a:xfrm>
                  <a:off x="4036125" y="5608390"/>
                  <a:ext cx="65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5" name="Ink 74">
                  <a:extLst>
                    <a:ext uri="{FF2B5EF4-FFF2-40B4-BE49-F238E27FC236}">
                      <a16:creationId xmlns:a16="http://schemas.microsoft.com/office/drawing/2014/main" id="{D19360E8-4F62-330C-2957-58EE5ED083FA}"/>
                    </a:ext>
                  </a:extLst>
                </p14:cNvPr>
                <p14:cNvContentPartPr/>
                <p14:nvPr/>
              </p14:nvContentPartPr>
              <p14:xfrm>
                <a:off x="4107765" y="5704150"/>
                <a:ext cx="296280" cy="109080"/>
              </p14:xfrm>
            </p:contentPart>
          </mc:Choice>
          <mc:Fallback>
            <p:pic>
              <p:nvPicPr>
                <p:cNvPr id="75" name="Ink 74">
                  <a:extLst>
                    <a:ext uri="{FF2B5EF4-FFF2-40B4-BE49-F238E27FC236}">
                      <a16:creationId xmlns:a16="http://schemas.microsoft.com/office/drawing/2014/main" id="{D19360E8-4F62-330C-2957-58EE5ED083FA}"/>
                    </a:ext>
                  </a:extLst>
                </p:cNvPr>
                <p:cNvPicPr/>
                <p:nvPr/>
              </p:nvPicPr>
              <p:blipFill>
                <a:blip r:embed="rId71"/>
                <a:stretch>
                  <a:fillRect/>
                </a:stretch>
              </p:blipFill>
              <p:spPr>
                <a:xfrm>
                  <a:off x="4098765" y="5695150"/>
                  <a:ext cx="3139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6" name="Ink 75">
                  <a:extLst>
                    <a:ext uri="{FF2B5EF4-FFF2-40B4-BE49-F238E27FC236}">
                      <a16:creationId xmlns:a16="http://schemas.microsoft.com/office/drawing/2014/main" id="{2AE0DEEA-93D7-3485-8803-F2CE9EA43B3E}"/>
                    </a:ext>
                  </a:extLst>
                </p14:cNvPr>
                <p14:cNvContentPartPr/>
                <p14:nvPr/>
              </p14:nvContentPartPr>
              <p14:xfrm>
                <a:off x="4438965" y="5712430"/>
                <a:ext cx="85320" cy="121320"/>
              </p14:xfrm>
            </p:contentPart>
          </mc:Choice>
          <mc:Fallback>
            <p:pic>
              <p:nvPicPr>
                <p:cNvPr id="76" name="Ink 75">
                  <a:extLst>
                    <a:ext uri="{FF2B5EF4-FFF2-40B4-BE49-F238E27FC236}">
                      <a16:creationId xmlns:a16="http://schemas.microsoft.com/office/drawing/2014/main" id="{2AE0DEEA-93D7-3485-8803-F2CE9EA43B3E}"/>
                    </a:ext>
                  </a:extLst>
                </p:cNvPr>
                <p:cNvPicPr/>
                <p:nvPr/>
              </p:nvPicPr>
              <p:blipFill>
                <a:blip r:embed="rId73"/>
                <a:stretch>
                  <a:fillRect/>
                </a:stretch>
              </p:blipFill>
              <p:spPr>
                <a:xfrm>
                  <a:off x="4429965" y="5703430"/>
                  <a:ext cx="1029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7" name="Ink 76">
                  <a:extLst>
                    <a:ext uri="{FF2B5EF4-FFF2-40B4-BE49-F238E27FC236}">
                      <a16:creationId xmlns:a16="http://schemas.microsoft.com/office/drawing/2014/main" id="{CB5D297D-023E-ACA9-B505-81FB6C0E59E6}"/>
                    </a:ext>
                  </a:extLst>
                </p14:cNvPr>
                <p14:cNvContentPartPr/>
                <p14:nvPr/>
              </p14:nvContentPartPr>
              <p14:xfrm>
                <a:off x="4742445" y="5598670"/>
                <a:ext cx="136800" cy="240480"/>
              </p14:xfrm>
            </p:contentPart>
          </mc:Choice>
          <mc:Fallback>
            <p:pic>
              <p:nvPicPr>
                <p:cNvPr id="77" name="Ink 76">
                  <a:extLst>
                    <a:ext uri="{FF2B5EF4-FFF2-40B4-BE49-F238E27FC236}">
                      <a16:creationId xmlns:a16="http://schemas.microsoft.com/office/drawing/2014/main" id="{CB5D297D-023E-ACA9-B505-81FB6C0E59E6}"/>
                    </a:ext>
                  </a:extLst>
                </p:cNvPr>
                <p:cNvPicPr/>
                <p:nvPr/>
              </p:nvPicPr>
              <p:blipFill>
                <a:blip r:embed="rId75"/>
                <a:stretch>
                  <a:fillRect/>
                </a:stretch>
              </p:blipFill>
              <p:spPr>
                <a:xfrm>
                  <a:off x="4733445" y="5589670"/>
                  <a:ext cx="1544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8" name="Ink 77">
                  <a:extLst>
                    <a:ext uri="{FF2B5EF4-FFF2-40B4-BE49-F238E27FC236}">
                      <a16:creationId xmlns:a16="http://schemas.microsoft.com/office/drawing/2014/main" id="{C7A951AA-D212-95E1-B947-C15959920549}"/>
                    </a:ext>
                  </a:extLst>
                </p14:cNvPr>
                <p14:cNvContentPartPr/>
                <p14:nvPr/>
              </p14:nvContentPartPr>
              <p14:xfrm>
                <a:off x="4928925" y="5710270"/>
                <a:ext cx="159480" cy="99360"/>
              </p14:xfrm>
            </p:contentPart>
          </mc:Choice>
          <mc:Fallback>
            <p:pic>
              <p:nvPicPr>
                <p:cNvPr id="78" name="Ink 77">
                  <a:extLst>
                    <a:ext uri="{FF2B5EF4-FFF2-40B4-BE49-F238E27FC236}">
                      <a16:creationId xmlns:a16="http://schemas.microsoft.com/office/drawing/2014/main" id="{C7A951AA-D212-95E1-B947-C15959920549}"/>
                    </a:ext>
                  </a:extLst>
                </p:cNvPr>
                <p:cNvPicPr/>
                <p:nvPr/>
              </p:nvPicPr>
              <p:blipFill>
                <a:blip r:embed="rId77"/>
                <a:stretch>
                  <a:fillRect/>
                </a:stretch>
              </p:blipFill>
              <p:spPr>
                <a:xfrm>
                  <a:off x="4920285" y="5701630"/>
                  <a:ext cx="177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9" name="Ink 78">
                  <a:extLst>
                    <a:ext uri="{FF2B5EF4-FFF2-40B4-BE49-F238E27FC236}">
                      <a16:creationId xmlns:a16="http://schemas.microsoft.com/office/drawing/2014/main" id="{A98E51FC-0122-FF1D-1436-FFDA00A23656}"/>
                    </a:ext>
                  </a:extLst>
                </p14:cNvPr>
                <p14:cNvContentPartPr/>
                <p14:nvPr/>
              </p14:nvContentPartPr>
              <p14:xfrm>
                <a:off x="5128365" y="5595070"/>
                <a:ext cx="19080" cy="199800"/>
              </p14:xfrm>
            </p:contentPart>
          </mc:Choice>
          <mc:Fallback>
            <p:pic>
              <p:nvPicPr>
                <p:cNvPr id="79" name="Ink 78">
                  <a:extLst>
                    <a:ext uri="{FF2B5EF4-FFF2-40B4-BE49-F238E27FC236}">
                      <a16:creationId xmlns:a16="http://schemas.microsoft.com/office/drawing/2014/main" id="{A98E51FC-0122-FF1D-1436-FFDA00A23656}"/>
                    </a:ext>
                  </a:extLst>
                </p:cNvPr>
                <p:cNvPicPr/>
                <p:nvPr/>
              </p:nvPicPr>
              <p:blipFill>
                <a:blip r:embed="rId79"/>
                <a:stretch>
                  <a:fillRect/>
                </a:stretch>
              </p:blipFill>
              <p:spPr>
                <a:xfrm>
                  <a:off x="5119365" y="5586430"/>
                  <a:ext cx="367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0" name="Ink 79">
                  <a:extLst>
                    <a:ext uri="{FF2B5EF4-FFF2-40B4-BE49-F238E27FC236}">
                      <a16:creationId xmlns:a16="http://schemas.microsoft.com/office/drawing/2014/main" id="{C9682F29-DBE4-19CF-6C51-598BC7870818}"/>
                    </a:ext>
                  </a:extLst>
                </p14:cNvPr>
                <p14:cNvContentPartPr/>
                <p14:nvPr/>
              </p14:nvContentPartPr>
              <p14:xfrm>
                <a:off x="5129085" y="5678230"/>
                <a:ext cx="226440" cy="113400"/>
              </p14:xfrm>
            </p:contentPart>
          </mc:Choice>
          <mc:Fallback>
            <p:pic>
              <p:nvPicPr>
                <p:cNvPr id="80" name="Ink 79">
                  <a:extLst>
                    <a:ext uri="{FF2B5EF4-FFF2-40B4-BE49-F238E27FC236}">
                      <a16:creationId xmlns:a16="http://schemas.microsoft.com/office/drawing/2014/main" id="{C9682F29-DBE4-19CF-6C51-598BC7870818}"/>
                    </a:ext>
                  </a:extLst>
                </p:cNvPr>
                <p:cNvPicPr/>
                <p:nvPr/>
              </p:nvPicPr>
              <p:blipFill>
                <a:blip r:embed="rId81"/>
                <a:stretch>
                  <a:fillRect/>
                </a:stretch>
              </p:blipFill>
              <p:spPr>
                <a:xfrm>
                  <a:off x="5120085" y="5669590"/>
                  <a:ext cx="2440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2" name="Ink 81">
                  <a:extLst>
                    <a:ext uri="{FF2B5EF4-FFF2-40B4-BE49-F238E27FC236}">
                      <a16:creationId xmlns:a16="http://schemas.microsoft.com/office/drawing/2014/main" id="{34185AA7-ACB6-7EFC-BC53-ACD3C2C517D8}"/>
                    </a:ext>
                  </a:extLst>
                </p14:cNvPr>
                <p14:cNvContentPartPr/>
                <p14:nvPr/>
              </p14:nvContentPartPr>
              <p14:xfrm>
                <a:off x="2470485" y="4341910"/>
                <a:ext cx="81000" cy="610200"/>
              </p14:xfrm>
            </p:contentPart>
          </mc:Choice>
          <mc:Fallback>
            <p:pic>
              <p:nvPicPr>
                <p:cNvPr id="82" name="Ink 81">
                  <a:extLst>
                    <a:ext uri="{FF2B5EF4-FFF2-40B4-BE49-F238E27FC236}">
                      <a16:creationId xmlns:a16="http://schemas.microsoft.com/office/drawing/2014/main" id="{34185AA7-ACB6-7EFC-BC53-ACD3C2C517D8}"/>
                    </a:ext>
                  </a:extLst>
                </p:cNvPr>
                <p:cNvPicPr/>
                <p:nvPr/>
              </p:nvPicPr>
              <p:blipFill>
                <a:blip r:embed="rId83"/>
                <a:stretch>
                  <a:fillRect/>
                </a:stretch>
              </p:blipFill>
              <p:spPr>
                <a:xfrm>
                  <a:off x="2461845" y="4333270"/>
                  <a:ext cx="9864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3" name="Ink 82">
                  <a:extLst>
                    <a:ext uri="{FF2B5EF4-FFF2-40B4-BE49-F238E27FC236}">
                      <a16:creationId xmlns:a16="http://schemas.microsoft.com/office/drawing/2014/main" id="{442187B8-59A4-73AC-6996-DC541D262243}"/>
                    </a:ext>
                  </a:extLst>
                </p14:cNvPr>
                <p14:cNvContentPartPr/>
                <p14:nvPr/>
              </p14:nvContentPartPr>
              <p14:xfrm>
                <a:off x="2534925" y="4825390"/>
                <a:ext cx="4404960" cy="147240"/>
              </p14:xfrm>
            </p:contentPart>
          </mc:Choice>
          <mc:Fallback>
            <p:pic>
              <p:nvPicPr>
                <p:cNvPr id="83" name="Ink 82">
                  <a:extLst>
                    <a:ext uri="{FF2B5EF4-FFF2-40B4-BE49-F238E27FC236}">
                      <a16:creationId xmlns:a16="http://schemas.microsoft.com/office/drawing/2014/main" id="{442187B8-59A4-73AC-6996-DC541D262243}"/>
                    </a:ext>
                  </a:extLst>
                </p:cNvPr>
                <p:cNvPicPr/>
                <p:nvPr/>
              </p:nvPicPr>
              <p:blipFill>
                <a:blip r:embed="rId85"/>
                <a:stretch>
                  <a:fillRect/>
                </a:stretch>
              </p:blipFill>
              <p:spPr>
                <a:xfrm>
                  <a:off x="2526285" y="4816750"/>
                  <a:ext cx="4422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4" name="Ink 83">
                  <a:extLst>
                    <a:ext uri="{FF2B5EF4-FFF2-40B4-BE49-F238E27FC236}">
                      <a16:creationId xmlns:a16="http://schemas.microsoft.com/office/drawing/2014/main" id="{1C2FD6C4-EDA7-B319-DF48-461F7C195BA4}"/>
                    </a:ext>
                  </a:extLst>
                </p14:cNvPr>
                <p14:cNvContentPartPr/>
                <p14:nvPr/>
              </p14:nvContentPartPr>
              <p14:xfrm>
                <a:off x="2441685" y="4148950"/>
                <a:ext cx="4588560" cy="640800"/>
              </p14:xfrm>
            </p:contentPart>
          </mc:Choice>
          <mc:Fallback>
            <p:pic>
              <p:nvPicPr>
                <p:cNvPr id="84" name="Ink 83">
                  <a:extLst>
                    <a:ext uri="{FF2B5EF4-FFF2-40B4-BE49-F238E27FC236}">
                      <a16:creationId xmlns:a16="http://schemas.microsoft.com/office/drawing/2014/main" id="{1C2FD6C4-EDA7-B319-DF48-461F7C195BA4}"/>
                    </a:ext>
                  </a:extLst>
                </p:cNvPr>
                <p:cNvPicPr/>
                <p:nvPr/>
              </p:nvPicPr>
              <p:blipFill>
                <a:blip r:embed="rId87"/>
                <a:stretch>
                  <a:fillRect/>
                </a:stretch>
              </p:blipFill>
              <p:spPr>
                <a:xfrm>
                  <a:off x="2433045" y="4140310"/>
                  <a:ext cx="460620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5" name="Ink 84">
                  <a:extLst>
                    <a:ext uri="{FF2B5EF4-FFF2-40B4-BE49-F238E27FC236}">
                      <a16:creationId xmlns:a16="http://schemas.microsoft.com/office/drawing/2014/main" id="{153E1FA3-073C-39A8-229A-B15DF47AE895}"/>
                    </a:ext>
                  </a:extLst>
                </p14:cNvPr>
                <p14:cNvContentPartPr/>
                <p14:nvPr/>
              </p14:nvContentPartPr>
              <p14:xfrm>
                <a:off x="7277925" y="4407790"/>
                <a:ext cx="156240" cy="241560"/>
              </p14:xfrm>
            </p:contentPart>
          </mc:Choice>
          <mc:Fallback>
            <p:pic>
              <p:nvPicPr>
                <p:cNvPr id="85" name="Ink 84">
                  <a:extLst>
                    <a:ext uri="{FF2B5EF4-FFF2-40B4-BE49-F238E27FC236}">
                      <a16:creationId xmlns:a16="http://schemas.microsoft.com/office/drawing/2014/main" id="{153E1FA3-073C-39A8-229A-B15DF47AE895}"/>
                    </a:ext>
                  </a:extLst>
                </p:cNvPr>
                <p:cNvPicPr/>
                <p:nvPr/>
              </p:nvPicPr>
              <p:blipFill>
                <a:blip r:embed="rId89"/>
                <a:stretch>
                  <a:fillRect/>
                </a:stretch>
              </p:blipFill>
              <p:spPr>
                <a:xfrm>
                  <a:off x="7269285" y="4398790"/>
                  <a:ext cx="1738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6" name="Ink 85">
                  <a:extLst>
                    <a:ext uri="{FF2B5EF4-FFF2-40B4-BE49-F238E27FC236}">
                      <a16:creationId xmlns:a16="http://schemas.microsoft.com/office/drawing/2014/main" id="{1513B197-CC3C-C049-3FEB-3DB6243DFA35}"/>
                    </a:ext>
                  </a:extLst>
                </p14:cNvPr>
                <p14:cNvContentPartPr/>
                <p14:nvPr/>
              </p14:nvContentPartPr>
              <p14:xfrm>
                <a:off x="7308165" y="4497430"/>
                <a:ext cx="248040" cy="203400"/>
              </p14:xfrm>
            </p:contentPart>
          </mc:Choice>
          <mc:Fallback>
            <p:pic>
              <p:nvPicPr>
                <p:cNvPr id="86" name="Ink 85">
                  <a:extLst>
                    <a:ext uri="{FF2B5EF4-FFF2-40B4-BE49-F238E27FC236}">
                      <a16:creationId xmlns:a16="http://schemas.microsoft.com/office/drawing/2014/main" id="{1513B197-CC3C-C049-3FEB-3DB6243DFA35}"/>
                    </a:ext>
                  </a:extLst>
                </p:cNvPr>
                <p:cNvPicPr/>
                <p:nvPr/>
              </p:nvPicPr>
              <p:blipFill>
                <a:blip r:embed="rId91"/>
                <a:stretch>
                  <a:fillRect/>
                </a:stretch>
              </p:blipFill>
              <p:spPr>
                <a:xfrm>
                  <a:off x="7299525" y="4488430"/>
                  <a:ext cx="265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7" name="Ink 86">
                  <a:extLst>
                    <a:ext uri="{FF2B5EF4-FFF2-40B4-BE49-F238E27FC236}">
                      <a16:creationId xmlns:a16="http://schemas.microsoft.com/office/drawing/2014/main" id="{E3A276AA-78C3-BCCD-B460-29B0642C4DBA}"/>
                    </a:ext>
                  </a:extLst>
                </p14:cNvPr>
                <p14:cNvContentPartPr/>
                <p14:nvPr/>
              </p14:nvContentPartPr>
              <p14:xfrm>
                <a:off x="7612005" y="4487710"/>
                <a:ext cx="72000" cy="191880"/>
              </p14:xfrm>
            </p:contentPart>
          </mc:Choice>
          <mc:Fallback>
            <p:pic>
              <p:nvPicPr>
                <p:cNvPr id="87" name="Ink 86">
                  <a:extLst>
                    <a:ext uri="{FF2B5EF4-FFF2-40B4-BE49-F238E27FC236}">
                      <a16:creationId xmlns:a16="http://schemas.microsoft.com/office/drawing/2014/main" id="{E3A276AA-78C3-BCCD-B460-29B0642C4DBA}"/>
                    </a:ext>
                  </a:extLst>
                </p:cNvPr>
                <p:cNvPicPr/>
                <p:nvPr/>
              </p:nvPicPr>
              <p:blipFill>
                <a:blip r:embed="rId93"/>
                <a:stretch>
                  <a:fillRect/>
                </a:stretch>
              </p:blipFill>
              <p:spPr>
                <a:xfrm>
                  <a:off x="7603365" y="4479070"/>
                  <a:ext cx="896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8" name="Ink 87">
                  <a:extLst>
                    <a:ext uri="{FF2B5EF4-FFF2-40B4-BE49-F238E27FC236}">
                      <a16:creationId xmlns:a16="http://schemas.microsoft.com/office/drawing/2014/main" id="{6EEBE626-C187-8A34-AC1A-5B531A12D5A2}"/>
                    </a:ext>
                  </a:extLst>
                </p14:cNvPr>
                <p14:cNvContentPartPr/>
                <p14:nvPr/>
              </p14:nvContentPartPr>
              <p14:xfrm>
                <a:off x="7728285" y="4377910"/>
                <a:ext cx="29880" cy="235080"/>
              </p14:xfrm>
            </p:contentPart>
          </mc:Choice>
          <mc:Fallback>
            <p:pic>
              <p:nvPicPr>
                <p:cNvPr id="88" name="Ink 87">
                  <a:extLst>
                    <a:ext uri="{FF2B5EF4-FFF2-40B4-BE49-F238E27FC236}">
                      <a16:creationId xmlns:a16="http://schemas.microsoft.com/office/drawing/2014/main" id="{6EEBE626-C187-8A34-AC1A-5B531A12D5A2}"/>
                    </a:ext>
                  </a:extLst>
                </p:cNvPr>
                <p:cNvPicPr/>
                <p:nvPr/>
              </p:nvPicPr>
              <p:blipFill>
                <a:blip r:embed="rId95"/>
                <a:stretch>
                  <a:fillRect/>
                </a:stretch>
              </p:blipFill>
              <p:spPr>
                <a:xfrm>
                  <a:off x="7719285" y="4369270"/>
                  <a:ext cx="475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9" name="Ink 88">
                  <a:extLst>
                    <a:ext uri="{FF2B5EF4-FFF2-40B4-BE49-F238E27FC236}">
                      <a16:creationId xmlns:a16="http://schemas.microsoft.com/office/drawing/2014/main" id="{1FEB4C3E-14DC-BA76-7774-4F3C50D10519}"/>
                    </a:ext>
                  </a:extLst>
                </p14:cNvPr>
                <p14:cNvContentPartPr/>
                <p14:nvPr/>
              </p14:nvContentPartPr>
              <p14:xfrm>
                <a:off x="7841325" y="4440910"/>
                <a:ext cx="12960" cy="158400"/>
              </p14:xfrm>
            </p:contentPart>
          </mc:Choice>
          <mc:Fallback>
            <p:pic>
              <p:nvPicPr>
                <p:cNvPr id="89" name="Ink 88">
                  <a:extLst>
                    <a:ext uri="{FF2B5EF4-FFF2-40B4-BE49-F238E27FC236}">
                      <a16:creationId xmlns:a16="http://schemas.microsoft.com/office/drawing/2014/main" id="{1FEB4C3E-14DC-BA76-7774-4F3C50D10519}"/>
                    </a:ext>
                  </a:extLst>
                </p:cNvPr>
                <p:cNvPicPr/>
                <p:nvPr/>
              </p:nvPicPr>
              <p:blipFill>
                <a:blip r:embed="rId97"/>
                <a:stretch>
                  <a:fillRect/>
                </a:stretch>
              </p:blipFill>
              <p:spPr>
                <a:xfrm>
                  <a:off x="7832325" y="4431910"/>
                  <a:ext cx="306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0" name="Ink 89">
                  <a:extLst>
                    <a:ext uri="{FF2B5EF4-FFF2-40B4-BE49-F238E27FC236}">
                      <a16:creationId xmlns:a16="http://schemas.microsoft.com/office/drawing/2014/main" id="{B29C7926-7B69-648E-C6EA-B72DADF0D1C4}"/>
                    </a:ext>
                  </a:extLst>
                </p14:cNvPr>
                <p14:cNvContentPartPr/>
                <p14:nvPr/>
              </p14:nvContentPartPr>
              <p14:xfrm>
                <a:off x="7946445" y="4513630"/>
                <a:ext cx="85680" cy="94680"/>
              </p14:xfrm>
            </p:contentPart>
          </mc:Choice>
          <mc:Fallback>
            <p:pic>
              <p:nvPicPr>
                <p:cNvPr id="90" name="Ink 89">
                  <a:extLst>
                    <a:ext uri="{FF2B5EF4-FFF2-40B4-BE49-F238E27FC236}">
                      <a16:creationId xmlns:a16="http://schemas.microsoft.com/office/drawing/2014/main" id="{B29C7926-7B69-648E-C6EA-B72DADF0D1C4}"/>
                    </a:ext>
                  </a:extLst>
                </p:cNvPr>
                <p:cNvPicPr/>
                <p:nvPr/>
              </p:nvPicPr>
              <p:blipFill>
                <a:blip r:embed="rId99"/>
                <a:stretch>
                  <a:fillRect/>
                </a:stretch>
              </p:blipFill>
              <p:spPr>
                <a:xfrm>
                  <a:off x="7937445" y="4504630"/>
                  <a:ext cx="103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1" name="Ink 90">
                  <a:extLst>
                    <a:ext uri="{FF2B5EF4-FFF2-40B4-BE49-F238E27FC236}">
                      <a16:creationId xmlns:a16="http://schemas.microsoft.com/office/drawing/2014/main" id="{2D740422-8ED9-0631-4233-D23B15D44811}"/>
                    </a:ext>
                  </a:extLst>
                </p14:cNvPr>
                <p14:cNvContentPartPr/>
                <p14:nvPr/>
              </p14:nvContentPartPr>
              <p14:xfrm>
                <a:off x="8090805" y="4391230"/>
                <a:ext cx="189720" cy="194760"/>
              </p14:xfrm>
            </p:contentPart>
          </mc:Choice>
          <mc:Fallback>
            <p:pic>
              <p:nvPicPr>
                <p:cNvPr id="91" name="Ink 90">
                  <a:extLst>
                    <a:ext uri="{FF2B5EF4-FFF2-40B4-BE49-F238E27FC236}">
                      <a16:creationId xmlns:a16="http://schemas.microsoft.com/office/drawing/2014/main" id="{2D740422-8ED9-0631-4233-D23B15D44811}"/>
                    </a:ext>
                  </a:extLst>
                </p:cNvPr>
                <p:cNvPicPr/>
                <p:nvPr/>
              </p:nvPicPr>
              <p:blipFill>
                <a:blip r:embed="rId101"/>
                <a:stretch>
                  <a:fillRect/>
                </a:stretch>
              </p:blipFill>
              <p:spPr>
                <a:xfrm>
                  <a:off x="8081805" y="4382230"/>
                  <a:ext cx="207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2" name="Ink 91">
                  <a:extLst>
                    <a:ext uri="{FF2B5EF4-FFF2-40B4-BE49-F238E27FC236}">
                      <a16:creationId xmlns:a16="http://schemas.microsoft.com/office/drawing/2014/main" id="{0870DD36-0D2F-66A4-ADD7-5A34F8002241}"/>
                    </a:ext>
                  </a:extLst>
                </p14:cNvPr>
                <p14:cNvContentPartPr/>
                <p14:nvPr/>
              </p14:nvContentPartPr>
              <p14:xfrm>
                <a:off x="8241285" y="4455310"/>
                <a:ext cx="140400" cy="101880"/>
              </p14:xfrm>
            </p:contentPart>
          </mc:Choice>
          <mc:Fallback>
            <p:pic>
              <p:nvPicPr>
                <p:cNvPr id="92" name="Ink 91">
                  <a:extLst>
                    <a:ext uri="{FF2B5EF4-FFF2-40B4-BE49-F238E27FC236}">
                      <a16:creationId xmlns:a16="http://schemas.microsoft.com/office/drawing/2014/main" id="{0870DD36-0D2F-66A4-ADD7-5A34F8002241}"/>
                    </a:ext>
                  </a:extLst>
                </p:cNvPr>
                <p:cNvPicPr/>
                <p:nvPr/>
              </p:nvPicPr>
              <p:blipFill>
                <a:blip r:embed="rId103"/>
                <a:stretch>
                  <a:fillRect/>
                </a:stretch>
              </p:blipFill>
              <p:spPr>
                <a:xfrm>
                  <a:off x="8232645" y="4446670"/>
                  <a:ext cx="158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3" name="Ink 92">
                  <a:extLst>
                    <a:ext uri="{FF2B5EF4-FFF2-40B4-BE49-F238E27FC236}">
                      <a16:creationId xmlns:a16="http://schemas.microsoft.com/office/drawing/2014/main" id="{5D4D7E8A-4BE9-5D85-3912-C40EDB4B5E63}"/>
                    </a:ext>
                  </a:extLst>
                </p14:cNvPr>
                <p14:cNvContentPartPr/>
                <p14:nvPr/>
              </p14:nvContentPartPr>
              <p14:xfrm>
                <a:off x="8417325" y="4386550"/>
                <a:ext cx="360" cy="10080"/>
              </p14:xfrm>
            </p:contentPart>
          </mc:Choice>
          <mc:Fallback>
            <p:pic>
              <p:nvPicPr>
                <p:cNvPr id="93" name="Ink 92">
                  <a:extLst>
                    <a:ext uri="{FF2B5EF4-FFF2-40B4-BE49-F238E27FC236}">
                      <a16:creationId xmlns:a16="http://schemas.microsoft.com/office/drawing/2014/main" id="{5D4D7E8A-4BE9-5D85-3912-C40EDB4B5E63}"/>
                    </a:ext>
                  </a:extLst>
                </p:cNvPr>
                <p:cNvPicPr/>
                <p:nvPr/>
              </p:nvPicPr>
              <p:blipFill>
                <a:blip r:embed="rId105"/>
                <a:stretch>
                  <a:fillRect/>
                </a:stretch>
              </p:blipFill>
              <p:spPr>
                <a:xfrm>
                  <a:off x="8408325" y="4377550"/>
                  <a:ext cx="18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4" name="Ink 93">
                  <a:extLst>
                    <a:ext uri="{FF2B5EF4-FFF2-40B4-BE49-F238E27FC236}">
                      <a16:creationId xmlns:a16="http://schemas.microsoft.com/office/drawing/2014/main" id="{CCBFC32A-D789-1563-55C9-CD7A78560BEF}"/>
                    </a:ext>
                  </a:extLst>
                </p14:cNvPr>
                <p14:cNvContentPartPr/>
                <p14:nvPr/>
              </p14:nvContentPartPr>
              <p14:xfrm>
                <a:off x="8484285" y="4439830"/>
                <a:ext cx="272160" cy="127800"/>
              </p14:xfrm>
            </p:contentPart>
          </mc:Choice>
          <mc:Fallback>
            <p:pic>
              <p:nvPicPr>
                <p:cNvPr id="94" name="Ink 93">
                  <a:extLst>
                    <a:ext uri="{FF2B5EF4-FFF2-40B4-BE49-F238E27FC236}">
                      <a16:creationId xmlns:a16="http://schemas.microsoft.com/office/drawing/2014/main" id="{CCBFC32A-D789-1563-55C9-CD7A78560BEF}"/>
                    </a:ext>
                  </a:extLst>
                </p:cNvPr>
                <p:cNvPicPr/>
                <p:nvPr/>
              </p:nvPicPr>
              <p:blipFill>
                <a:blip r:embed="rId107"/>
                <a:stretch>
                  <a:fillRect/>
                </a:stretch>
              </p:blipFill>
              <p:spPr>
                <a:xfrm>
                  <a:off x="8475645" y="4430830"/>
                  <a:ext cx="2898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5" name="Ink 94">
                  <a:extLst>
                    <a:ext uri="{FF2B5EF4-FFF2-40B4-BE49-F238E27FC236}">
                      <a16:creationId xmlns:a16="http://schemas.microsoft.com/office/drawing/2014/main" id="{4A6946AA-6017-9B32-A0AF-F6F5AD8C9E79}"/>
                    </a:ext>
                  </a:extLst>
                </p14:cNvPr>
                <p14:cNvContentPartPr/>
                <p14:nvPr/>
              </p14:nvContentPartPr>
              <p14:xfrm>
                <a:off x="8108085" y="4687870"/>
                <a:ext cx="127440" cy="283680"/>
              </p14:xfrm>
            </p:contentPart>
          </mc:Choice>
          <mc:Fallback>
            <p:pic>
              <p:nvPicPr>
                <p:cNvPr id="95" name="Ink 94">
                  <a:extLst>
                    <a:ext uri="{FF2B5EF4-FFF2-40B4-BE49-F238E27FC236}">
                      <a16:creationId xmlns:a16="http://schemas.microsoft.com/office/drawing/2014/main" id="{4A6946AA-6017-9B32-A0AF-F6F5AD8C9E79}"/>
                    </a:ext>
                  </a:extLst>
                </p:cNvPr>
                <p:cNvPicPr/>
                <p:nvPr/>
              </p:nvPicPr>
              <p:blipFill>
                <a:blip r:embed="rId109"/>
                <a:stretch>
                  <a:fillRect/>
                </a:stretch>
              </p:blipFill>
              <p:spPr>
                <a:xfrm>
                  <a:off x="8099445" y="4679230"/>
                  <a:ext cx="1450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6" name="Ink 95">
                  <a:extLst>
                    <a:ext uri="{FF2B5EF4-FFF2-40B4-BE49-F238E27FC236}">
                      <a16:creationId xmlns:a16="http://schemas.microsoft.com/office/drawing/2014/main" id="{12685B73-A8EF-B30D-835E-87F95D3084FA}"/>
                    </a:ext>
                  </a:extLst>
                </p14:cNvPr>
                <p14:cNvContentPartPr/>
                <p14:nvPr/>
              </p14:nvContentPartPr>
              <p14:xfrm>
                <a:off x="8320485" y="4800910"/>
                <a:ext cx="178200" cy="160200"/>
              </p14:xfrm>
            </p:contentPart>
          </mc:Choice>
          <mc:Fallback>
            <p:pic>
              <p:nvPicPr>
                <p:cNvPr id="96" name="Ink 95">
                  <a:extLst>
                    <a:ext uri="{FF2B5EF4-FFF2-40B4-BE49-F238E27FC236}">
                      <a16:creationId xmlns:a16="http://schemas.microsoft.com/office/drawing/2014/main" id="{12685B73-A8EF-B30D-835E-87F95D3084FA}"/>
                    </a:ext>
                  </a:extLst>
                </p:cNvPr>
                <p:cNvPicPr/>
                <p:nvPr/>
              </p:nvPicPr>
              <p:blipFill>
                <a:blip r:embed="rId111"/>
                <a:stretch>
                  <a:fillRect/>
                </a:stretch>
              </p:blipFill>
              <p:spPr>
                <a:xfrm>
                  <a:off x="8311845" y="4792270"/>
                  <a:ext cx="1958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7" name="Ink 96">
                  <a:extLst>
                    <a:ext uri="{FF2B5EF4-FFF2-40B4-BE49-F238E27FC236}">
                      <a16:creationId xmlns:a16="http://schemas.microsoft.com/office/drawing/2014/main" id="{40E7526A-0AC5-795C-810A-20E3C8BDAEA3}"/>
                    </a:ext>
                  </a:extLst>
                </p14:cNvPr>
                <p14:cNvContentPartPr/>
                <p14:nvPr/>
              </p14:nvContentPartPr>
              <p14:xfrm>
                <a:off x="8556645" y="4747630"/>
                <a:ext cx="24480" cy="133200"/>
              </p14:xfrm>
            </p:contentPart>
          </mc:Choice>
          <mc:Fallback>
            <p:pic>
              <p:nvPicPr>
                <p:cNvPr id="97" name="Ink 96">
                  <a:extLst>
                    <a:ext uri="{FF2B5EF4-FFF2-40B4-BE49-F238E27FC236}">
                      <a16:creationId xmlns:a16="http://schemas.microsoft.com/office/drawing/2014/main" id="{40E7526A-0AC5-795C-810A-20E3C8BDAEA3}"/>
                    </a:ext>
                  </a:extLst>
                </p:cNvPr>
                <p:cNvPicPr/>
                <p:nvPr/>
              </p:nvPicPr>
              <p:blipFill>
                <a:blip r:embed="rId113"/>
                <a:stretch>
                  <a:fillRect/>
                </a:stretch>
              </p:blipFill>
              <p:spPr>
                <a:xfrm>
                  <a:off x="8547645" y="4738630"/>
                  <a:ext cx="421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8" name="Ink 97">
                  <a:extLst>
                    <a:ext uri="{FF2B5EF4-FFF2-40B4-BE49-F238E27FC236}">
                      <a16:creationId xmlns:a16="http://schemas.microsoft.com/office/drawing/2014/main" id="{E515E0E8-2DDA-0948-6F92-DB54B601AB89}"/>
                    </a:ext>
                  </a:extLst>
                </p14:cNvPr>
                <p14:cNvContentPartPr/>
                <p14:nvPr/>
              </p14:nvContentPartPr>
              <p14:xfrm>
                <a:off x="8613885" y="4798750"/>
                <a:ext cx="112680" cy="106200"/>
              </p14:xfrm>
            </p:contentPart>
          </mc:Choice>
          <mc:Fallback>
            <p:pic>
              <p:nvPicPr>
                <p:cNvPr id="98" name="Ink 97">
                  <a:extLst>
                    <a:ext uri="{FF2B5EF4-FFF2-40B4-BE49-F238E27FC236}">
                      <a16:creationId xmlns:a16="http://schemas.microsoft.com/office/drawing/2014/main" id="{E515E0E8-2DDA-0948-6F92-DB54B601AB89}"/>
                    </a:ext>
                  </a:extLst>
                </p:cNvPr>
                <p:cNvPicPr/>
                <p:nvPr/>
              </p:nvPicPr>
              <p:blipFill>
                <a:blip r:embed="rId115"/>
                <a:stretch>
                  <a:fillRect/>
                </a:stretch>
              </p:blipFill>
              <p:spPr>
                <a:xfrm>
                  <a:off x="8604885" y="4789750"/>
                  <a:ext cx="1303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1" name="Ink 100">
                  <a:extLst>
                    <a:ext uri="{FF2B5EF4-FFF2-40B4-BE49-F238E27FC236}">
                      <a16:creationId xmlns:a16="http://schemas.microsoft.com/office/drawing/2014/main" id="{2E2DC3BA-93CA-E6D4-CD10-FBBA14A8B182}"/>
                    </a:ext>
                  </a:extLst>
                </p14:cNvPr>
                <p14:cNvContentPartPr/>
                <p14:nvPr/>
              </p14:nvContentPartPr>
              <p14:xfrm>
                <a:off x="2936685" y="4552150"/>
                <a:ext cx="12600" cy="153360"/>
              </p14:xfrm>
            </p:contentPart>
          </mc:Choice>
          <mc:Fallback>
            <p:pic>
              <p:nvPicPr>
                <p:cNvPr id="101" name="Ink 100">
                  <a:extLst>
                    <a:ext uri="{FF2B5EF4-FFF2-40B4-BE49-F238E27FC236}">
                      <a16:creationId xmlns:a16="http://schemas.microsoft.com/office/drawing/2014/main" id="{2E2DC3BA-93CA-E6D4-CD10-FBBA14A8B182}"/>
                    </a:ext>
                  </a:extLst>
                </p:cNvPr>
                <p:cNvPicPr/>
                <p:nvPr/>
              </p:nvPicPr>
              <p:blipFill>
                <a:blip r:embed="rId117"/>
                <a:stretch>
                  <a:fillRect/>
                </a:stretch>
              </p:blipFill>
              <p:spPr>
                <a:xfrm>
                  <a:off x="2928045" y="4543510"/>
                  <a:ext cx="302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2" name="Ink 101">
                  <a:extLst>
                    <a:ext uri="{FF2B5EF4-FFF2-40B4-BE49-F238E27FC236}">
                      <a16:creationId xmlns:a16="http://schemas.microsoft.com/office/drawing/2014/main" id="{2023E4FB-9ED7-1E93-BDF0-EA521D783CFE}"/>
                    </a:ext>
                  </a:extLst>
                </p14:cNvPr>
                <p14:cNvContentPartPr/>
                <p14:nvPr/>
              </p14:nvContentPartPr>
              <p14:xfrm>
                <a:off x="2877645" y="4395910"/>
                <a:ext cx="168120" cy="169920"/>
              </p14:xfrm>
            </p:contentPart>
          </mc:Choice>
          <mc:Fallback>
            <p:pic>
              <p:nvPicPr>
                <p:cNvPr id="102" name="Ink 101">
                  <a:extLst>
                    <a:ext uri="{FF2B5EF4-FFF2-40B4-BE49-F238E27FC236}">
                      <a16:creationId xmlns:a16="http://schemas.microsoft.com/office/drawing/2014/main" id="{2023E4FB-9ED7-1E93-BDF0-EA521D783CFE}"/>
                    </a:ext>
                  </a:extLst>
                </p:cNvPr>
                <p:cNvPicPr/>
                <p:nvPr/>
              </p:nvPicPr>
              <p:blipFill>
                <a:blip r:embed="rId119"/>
                <a:stretch>
                  <a:fillRect/>
                </a:stretch>
              </p:blipFill>
              <p:spPr>
                <a:xfrm>
                  <a:off x="2868645" y="4386910"/>
                  <a:ext cx="1857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3" name="Ink 102">
                  <a:extLst>
                    <a:ext uri="{FF2B5EF4-FFF2-40B4-BE49-F238E27FC236}">
                      <a16:creationId xmlns:a16="http://schemas.microsoft.com/office/drawing/2014/main" id="{E35DE01C-072B-0410-59E7-684CE2BB58EF}"/>
                    </a:ext>
                  </a:extLst>
                </p14:cNvPr>
                <p14:cNvContentPartPr/>
                <p14:nvPr/>
              </p14:nvContentPartPr>
              <p14:xfrm>
                <a:off x="3088245" y="4536310"/>
                <a:ext cx="405360" cy="217440"/>
              </p14:xfrm>
            </p:contentPart>
          </mc:Choice>
          <mc:Fallback>
            <p:pic>
              <p:nvPicPr>
                <p:cNvPr id="103" name="Ink 102">
                  <a:extLst>
                    <a:ext uri="{FF2B5EF4-FFF2-40B4-BE49-F238E27FC236}">
                      <a16:creationId xmlns:a16="http://schemas.microsoft.com/office/drawing/2014/main" id="{E35DE01C-072B-0410-59E7-684CE2BB58EF}"/>
                    </a:ext>
                  </a:extLst>
                </p:cNvPr>
                <p:cNvPicPr/>
                <p:nvPr/>
              </p:nvPicPr>
              <p:blipFill>
                <a:blip r:embed="rId121"/>
                <a:stretch>
                  <a:fillRect/>
                </a:stretch>
              </p:blipFill>
              <p:spPr>
                <a:xfrm>
                  <a:off x="3079605" y="4527310"/>
                  <a:ext cx="4230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4" name="Ink 103">
                  <a:extLst>
                    <a:ext uri="{FF2B5EF4-FFF2-40B4-BE49-F238E27FC236}">
                      <a16:creationId xmlns:a16="http://schemas.microsoft.com/office/drawing/2014/main" id="{C9973D83-CACA-A4E3-7C06-6A8DAF824EB1}"/>
                    </a:ext>
                  </a:extLst>
                </p14:cNvPr>
                <p14:cNvContentPartPr/>
                <p14:nvPr/>
              </p14:nvContentPartPr>
              <p14:xfrm>
                <a:off x="3576405" y="4596070"/>
                <a:ext cx="2880" cy="3240"/>
              </p14:xfrm>
            </p:contentPart>
          </mc:Choice>
          <mc:Fallback>
            <p:pic>
              <p:nvPicPr>
                <p:cNvPr id="104" name="Ink 103">
                  <a:extLst>
                    <a:ext uri="{FF2B5EF4-FFF2-40B4-BE49-F238E27FC236}">
                      <a16:creationId xmlns:a16="http://schemas.microsoft.com/office/drawing/2014/main" id="{C9973D83-CACA-A4E3-7C06-6A8DAF824EB1}"/>
                    </a:ext>
                  </a:extLst>
                </p:cNvPr>
                <p:cNvPicPr/>
                <p:nvPr/>
              </p:nvPicPr>
              <p:blipFill>
                <a:blip r:embed="rId123"/>
                <a:stretch>
                  <a:fillRect/>
                </a:stretch>
              </p:blipFill>
              <p:spPr>
                <a:xfrm>
                  <a:off x="3567405" y="4587070"/>
                  <a:ext cx="205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5" name="Ink 104">
                  <a:extLst>
                    <a:ext uri="{FF2B5EF4-FFF2-40B4-BE49-F238E27FC236}">
                      <a16:creationId xmlns:a16="http://schemas.microsoft.com/office/drawing/2014/main" id="{B1244FB9-696D-D881-0F3E-8DC2423F196A}"/>
                    </a:ext>
                  </a:extLst>
                </p14:cNvPr>
                <p14:cNvContentPartPr/>
                <p14:nvPr/>
              </p14:nvContentPartPr>
              <p14:xfrm>
                <a:off x="3703125" y="4374670"/>
                <a:ext cx="94320" cy="280440"/>
              </p14:xfrm>
            </p:contentPart>
          </mc:Choice>
          <mc:Fallback>
            <p:pic>
              <p:nvPicPr>
                <p:cNvPr id="105" name="Ink 104">
                  <a:extLst>
                    <a:ext uri="{FF2B5EF4-FFF2-40B4-BE49-F238E27FC236}">
                      <a16:creationId xmlns:a16="http://schemas.microsoft.com/office/drawing/2014/main" id="{B1244FB9-696D-D881-0F3E-8DC2423F196A}"/>
                    </a:ext>
                  </a:extLst>
                </p:cNvPr>
                <p:cNvPicPr/>
                <p:nvPr/>
              </p:nvPicPr>
              <p:blipFill>
                <a:blip r:embed="rId125"/>
                <a:stretch>
                  <a:fillRect/>
                </a:stretch>
              </p:blipFill>
              <p:spPr>
                <a:xfrm>
                  <a:off x="3694485" y="4365670"/>
                  <a:ext cx="1119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6" name="Ink 105">
                  <a:extLst>
                    <a:ext uri="{FF2B5EF4-FFF2-40B4-BE49-F238E27FC236}">
                      <a16:creationId xmlns:a16="http://schemas.microsoft.com/office/drawing/2014/main" id="{1A3AB6CE-9F51-01BF-2A58-7D13AE5BA37E}"/>
                    </a:ext>
                  </a:extLst>
                </p14:cNvPr>
                <p14:cNvContentPartPr/>
                <p14:nvPr/>
              </p14:nvContentPartPr>
              <p14:xfrm>
                <a:off x="3869085" y="4486630"/>
                <a:ext cx="517320" cy="351360"/>
              </p14:xfrm>
            </p:contentPart>
          </mc:Choice>
          <mc:Fallback>
            <p:pic>
              <p:nvPicPr>
                <p:cNvPr id="106" name="Ink 105">
                  <a:extLst>
                    <a:ext uri="{FF2B5EF4-FFF2-40B4-BE49-F238E27FC236}">
                      <a16:creationId xmlns:a16="http://schemas.microsoft.com/office/drawing/2014/main" id="{1A3AB6CE-9F51-01BF-2A58-7D13AE5BA37E}"/>
                    </a:ext>
                  </a:extLst>
                </p:cNvPr>
                <p:cNvPicPr/>
                <p:nvPr/>
              </p:nvPicPr>
              <p:blipFill>
                <a:blip r:embed="rId127"/>
                <a:stretch>
                  <a:fillRect/>
                </a:stretch>
              </p:blipFill>
              <p:spPr>
                <a:xfrm>
                  <a:off x="3860445" y="4477990"/>
                  <a:ext cx="53496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7" name="Ink 106">
                  <a:extLst>
                    <a:ext uri="{FF2B5EF4-FFF2-40B4-BE49-F238E27FC236}">
                      <a16:creationId xmlns:a16="http://schemas.microsoft.com/office/drawing/2014/main" id="{3B0D5A16-9B7D-0F8F-F5E8-CC344DBEE73D}"/>
                    </a:ext>
                  </a:extLst>
                </p14:cNvPr>
                <p14:cNvContentPartPr/>
                <p14:nvPr/>
              </p14:nvContentPartPr>
              <p14:xfrm>
                <a:off x="4432845" y="4511470"/>
                <a:ext cx="115560" cy="12240"/>
              </p14:xfrm>
            </p:contentPart>
          </mc:Choice>
          <mc:Fallback>
            <p:pic>
              <p:nvPicPr>
                <p:cNvPr id="107" name="Ink 106">
                  <a:extLst>
                    <a:ext uri="{FF2B5EF4-FFF2-40B4-BE49-F238E27FC236}">
                      <a16:creationId xmlns:a16="http://schemas.microsoft.com/office/drawing/2014/main" id="{3B0D5A16-9B7D-0F8F-F5E8-CC344DBEE73D}"/>
                    </a:ext>
                  </a:extLst>
                </p:cNvPr>
                <p:cNvPicPr/>
                <p:nvPr/>
              </p:nvPicPr>
              <p:blipFill>
                <a:blip r:embed="rId129"/>
                <a:stretch>
                  <a:fillRect/>
                </a:stretch>
              </p:blipFill>
              <p:spPr>
                <a:xfrm>
                  <a:off x="4423845" y="4502830"/>
                  <a:ext cx="1332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9" name="Ink 108">
                  <a:extLst>
                    <a:ext uri="{FF2B5EF4-FFF2-40B4-BE49-F238E27FC236}">
                      <a16:creationId xmlns:a16="http://schemas.microsoft.com/office/drawing/2014/main" id="{4B957982-7845-F7F8-74A3-6BA955AEFE0E}"/>
                    </a:ext>
                  </a:extLst>
                </p14:cNvPr>
                <p14:cNvContentPartPr/>
                <p14:nvPr/>
              </p14:nvContentPartPr>
              <p14:xfrm>
                <a:off x="4743525" y="4365670"/>
                <a:ext cx="206640" cy="54720"/>
              </p14:xfrm>
            </p:contentPart>
          </mc:Choice>
          <mc:Fallback>
            <p:pic>
              <p:nvPicPr>
                <p:cNvPr id="109" name="Ink 108">
                  <a:extLst>
                    <a:ext uri="{FF2B5EF4-FFF2-40B4-BE49-F238E27FC236}">
                      <a16:creationId xmlns:a16="http://schemas.microsoft.com/office/drawing/2014/main" id="{4B957982-7845-F7F8-74A3-6BA955AEFE0E}"/>
                    </a:ext>
                  </a:extLst>
                </p:cNvPr>
                <p:cNvPicPr/>
                <p:nvPr/>
              </p:nvPicPr>
              <p:blipFill>
                <a:blip r:embed="rId131"/>
                <a:stretch>
                  <a:fillRect/>
                </a:stretch>
              </p:blipFill>
              <p:spPr>
                <a:xfrm>
                  <a:off x="4734885" y="4357030"/>
                  <a:ext cx="2242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0" name="Ink 109">
                  <a:extLst>
                    <a:ext uri="{FF2B5EF4-FFF2-40B4-BE49-F238E27FC236}">
                      <a16:creationId xmlns:a16="http://schemas.microsoft.com/office/drawing/2014/main" id="{6B099D78-F25F-32BD-422B-058BC2FE53C2}"/>
                    </a:ext>
                  </a:extLst>
                </p14:cNvPr>
                <p14:cNvContentPartPr/>
                <p14:nvPr/>
              </p14:nvContentPartPr>
              <p14:xfrm>
                <a:off x="4743165" y="4390150"/>
                <a:ext cx="108360" cy="205560"/>
              </p14:xfrm>
            </p:contentPart>
          </mc:Choice>
          <mc:Fallback>
            <p:pic>
              <p:nvPicPr>
                <p:cNvPr id="110" name="Ink 109">
                  <a:extLst>
                    <a:ext uri="{FF2B5EF4-FFF2-40B4-BE49-F238E27FC236}">
                      <a16:creationId xmlns:a16="http://schemas.microsoft.com/office/drawing/2014/main" id="{6B099D78-F25F-32BD-422B-058BC2FE53C2}"/>
                    </a:ext>
                  </a:extLst>
                </p:cNvPr>
                <p:cNvPicPr/>
                <p:nvPr/>
              </p:nvPicPr>
              <p:blipFill>
                <a:blip r:embed="rId133"/>
                <a:stretch>
                  <a:fillRect/>
                </a:stretch>
              </p:blipFill>
              <p:spPr>
                <a:xfrm>
                  <a:off x="4734525" y="4381150"/>
                  <a:ext cx="126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1" name="Ink 110">
                  <a:extLst>
                    <a:ext uri="{FF2B5EF4-FFF2-40B4-BE49-F238E27FC236}">
                      <a16:creationId xmlns:a16="http://schemas.microsoft.com/office/drawing/2014/main" id="{202504D0-AE70-DF36-2645-AE23FBD91C33}"/>
                    </a:ext>
                  </a:extLst>
                </p14:cNvPr>
                <p14:cNvContentPartPr/>
                <p14:nvPr/>
              </p14:nvContentPartPr>
              <p14:xfrm>
                <a:off x="4934325" y="4358830"/>
                <a:ext cx="170280" cy="221040"/>
              </p14:xfrm>
            </p:contentPart>
          </mc:Choice>
          <mc:Fallback>
            <p:pic>
              <p:nvPicPr>
                <p:cNvPr id="111" name="Ink 110">
                  <a:extLst>
                    <a:ext uri="{FF2B5EF4-FFF2-40B4-BE49-F238E27FC236}">
                      <a16:creationId xmlns:a16="http://schemas.microsoft.com/office/drawing/2014/main" id="{202504D0-AE70-DF36-2645-AE23FBD91C33}"/>
                    </a:ext>
                  </a:extLst>
                </p:cNvPr>
                <p:cNvPicPr/>
                <p:nvPr/>
              </p:nvPicPr>
              <p:blipFill>
                <a:blip r:embed="rId135"/>
                <a:stretch>
                  <a:fillRect/>
                </a:stretch>
              </p:blipFill>
              <p:spPr>
                <a:xfrm>
                  <a:off x="4925325" y="4350190"/>
                  <a:ext cx="1879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7" name="Ink 126">
                  <a:extLst>
                    <a:ext uri="{FF2B5EF4-FFF2-40B4-BE49-F238E27FC236}">
                      <a16:creationId xmlns:a16="http://schemas.microsoft.com/office/drawing/2014/main" id="{16E2F6DF-0CF1-2315-0305-9B4A8303FE59}"/>
                    </a:ext>
                  </a:extLst>
                </p14:cNvPr>
                <p14:cNvContentPartPr/>
                <p14:nvPr/>
              </p14:nvContentPartPr>
              <p14:xfrm>
                <a:off x="4117485" y="4967950"/>
                <a:ext cx="24480" cy="422640"/>
              </p14:xfrm>
            </p:contentPart>
          </mc:Choice>
          <mc:Fallback>
            <p:pic>
              <p:nvPicPr>
                <p:cNvPr id="127" name="Ink 126">
                  <a:extLst>
                    <a:ext uri="{FF2B5EF4-FFF2-40B4-BE49-F238E27FC236}">
                      <a16:creationId xmlns:a16="http://schemas.microsoft.com/office/drawing/2014/main" id="{16E2F6DF-0CF1-2315-0305-9B4A8303FE59}"/>
                    </a:ext>
                  </a:extLst>
                </p:cNvPr>
                <p:cNvPicPr/>
                <p:nvPr/>
              </p:nvPicPr>
              <p:blipFill>
                <a:blip r:embed="rId137"/>
                <a:stretch>
                  <a:fillRect/>
                </a:stretch>
              </p:blipFill>
              <p:spPr>
                <a:xfrm>
                  <a:off x="4108845" y="4958950"/>
                  <a:ext cx="4212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8" name="Ink 127">
                  <a:extLst>
                    <a:ext uri="{FF2B5EF4-FFF2-40B4-BE49-F238E27FC236}">
                      <a16:creationId xmlns:a16="http://schemas.microsoft.com/office/drawing/2014/main" id="{968F47AB-46EC-CC9A-D82D-9CC71008CC12}"/>
                    </a:ext>
                  </a:extLst>
                </p14:cNvPr>
                <p14:cNvContentPartPr/>
                <p14:nvPr/>
              </p14:nvContentPartPr>
              <p14:xfrm>
                <a:off x="4069245" y="5305990"/>
                <a:ext cx="208440" cy="78840"/>
              </p14:xfrm>
            </p:contentPart>
          </mc:Choice>
          <mc:Fallback>
            <p:pic>
              <p:nvPicPr>
                <p:cNvPr id="128" name="Ink 127">
                  <a:extLst>
                    <a:ext uri="{FF2B5EF4-FFF2-40B4-BE49-F238E27FC236}">
                      <a16:creationId xmlns:a16="http://schemas.microsoft.com/office/drawing/2014/main" id="{968F47AB-46EC-CC9A-D82D-9CC71008CC12}"/>
                    </a:ext>
                  </a:extLst>
                </p:cNvPr>
                <p:cNvPicPr/>
                <p:nvPr/>
              </p:nvPicPr>
              <p:blipFill>
                <a:blip r:embed="rId139"/>
                <a:stretch>
                  <a:fillRect/>
                </a:stretch>
              </p:blipFill>
              <p:spPr>
                <a:xfrm>
                  <a:off x="4060245" y="5297350"/>
                  <a:ext cx="2260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9" name="Ink 128">
                  <a:extLst>
                    <a:ext uri="{FF2B5EF4-FFF2-40B4-BE49-F238E27FC236}">
                      <a16:creationId xmlns:a16="http://schemas.microsoft.com/office/drawing/2014/main" id="{9AD8D9CC-768D-39EA-8E9D-FF2C3361BDEF}"/>
                    </a:ext>
                  </a:extLst>
                </p14:cNvPr>
                <p14:cNvContentPartPr/>
                <p14:nvPr/>
              </p14:nvContentPartPr>
              <p14:xfrm>
                <a:off x="5215125" y="4951030"/>
                <a:ext cx="67320" cy="378000"/>
              </p14:xfrm>
            </p:contentPart>
          </mc:Choice>
          <mc:Fallback>
            <p:pic>
              <p:nvPicPr>
                <p:cNvPr id="129" name="Ink 128">
                  <a:extLst>
                    <a:ext uri="{FF2B5EF4-FFF2-40B4-BE49-F238E27FC236}">
                      <a16:creationId xmlns:a16="http://schemas.microsoft.com/office/drawing/2014/main" id="{9AD8D9CC-768D-39EA-8E9D-FF2C3361BDEF}"/>
                    </a:ext>
                  </a:extLst>
                </p:cNvPr>
                <p:cNvPicPr/>
                <p:nvPr/>
              </p:nvPicPr>
              <p:blipFill>
                <a:blip r:embed="rId141"/>
                <a:stretch>
                  <a:fillRect/>
                </a:stretch>
              </p:blipFill>
              <p:spPr>
                <a:xfrm>
                  <a:off x="5206485" y="4942390"/>
                  <a:ext cx="849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0" name="Ink 129">
                  <a:extLst>
                    <a:ext uri="{FF2B5EF4-FFF2-40B4-BE49-F238E27FC236}">
                      <a16:creationId xmlns:a16="http://schemas.microsoft.com/office/drawing/2014/main" id="{1113D57C-8DDA-567A-721B-9CA63D648E48}"/>
                    </a:ext>
                  </a:extLst>
                </p14:cNvPr>
                <p14:cNvContentPartPr/>
                <p14:nvPr/>
              </p14:nvContentPartPr>
              <p14:xfrm>
                <a:off x="5133405" y="4952830"/>
                <a:ext cx="181080" cy="90360"/>
              </p14:xfrm>
            </p:contentPart>
          </mc:Choice>
          <mc:Fallback>
            <p:pic>
              <p:nvPicPr>
                <p:cNvPr id="130" name="Ink 129">
                  <a:extLst>
                    <a:ext uri="{FF2B5EF4-FFF2-40B4-BE49-F238E27FC236}">
                      <a16:creationId xmlns:a16="http://schemas.microsoft.com/office/drawing/2014/main" id="{1113D57C-8DDA-567A-721B-9CA63D648E48}"/>
                    </a:ext>
                  </a:extLst>
                </p:cNvPr>
                <p:cNvPicPr/>
                <p:nvPr/>
              </p:nvPicPr>
              <p:blipFill>
                <a:blip r:embed="rId143"/>
                <a:stretch>
                  <a:fillRect/>
                </a:stretch>
              </p:blipFill>
              <p:spPr>
                <a:xfrm>
                  <a:off x="5124405" y="4944190"/>
                  <a:ext cx="198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3" name="Ink 112">
                  <a:extLst>
                    <a:ext uri="{FF2B5EF4-FFF2-40B4-BE49-F238E27FC236}">
                      <a16:creationId xmlns:a16="http://schemas.microsoft.com/office/drawing/2014/main" id="{172226E7-8170-ACBC-E91F-85500D67F96F}"/>
                    </a:ext>
                  </a:extLst>
                </p14:cNvPr>
                <p14:cNvContentPartPr/>
                <p14:nvPr/>
              </p14:nvContentPartPr>
              <p14:xfrm>
                <a:off x="5237805" y="4551070"/>
                <a:ext cx="9360" cy="37800"/>
              </p14:xfrm>
            </p:contentPart>
          </mc:Choice>
          <mc:Fallback>
            <p:pic>
              <p:nvPicPr>
                <p:cNvPr id="113" name="Ink 112">
                  <a:extLst>
                    <a:ext uri="{FF2B5EF4-FFF2-40B4-BE49-F238E27FC236}">
                      <a16:creationId xmlns:a16="http://schemas.microsoft.com/office/drawing/2014/main" id="{172226E7-8170-ACBC-E91F-85500D67F96F}"/>
                    </a:ext>
                  </a:extLst>
                </p:cNvPr>
                <p:cNvPicPr/>
                <p:nvPr/>
              </p:nvPicPr>
              <p:blipFill>
                <a:blip r:embed="rId145"/>
                <a:stretch>
                  <a:fillRect/>
                </a:stretch>
              </p:blipFill>
              <p:spPr>
                <a:xfrm>
                  <a:off x="5229165" y="4542070"/>
                  <a:ext cx="270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4" name="Ink 113">
                  <a:extLst>
                    <a:ext uri="{FF2B5EF4-FFF2-40B4-BE49-F238E27FC236}">
                      <a16:creationId xmlns:a16="http://schemas.microsoft.com/office/drawing/2014/main" id="{7F234B3F-E5E2-21D6-2FC8-6FB822D1E1FF}"/>
                    </a:ext>
                  </a:extLst>
                </p14:cNvPr>
                <p14:cNvContentPartPr/>
                <p14:nvPr/>
              </p14:nvContentPartPr>
              <p14:xfrm>
                <a:off x="5316645" y="4283230"/>
                <a:ext cx="122040" cy="135000"/>
              </p14:xfrm>
            </p:contentPart>
          </mc:Choice>
          <mc:Fallback>
            <p:pic>
              <p:nvPicPr>
                <p:cNvPr id="114" name="Ink 113">
                  <a:extLst>
                    <a:ext uri="{FF2B5EF4-FFF2-40B4-BE49-F238E27FC236}">
                      <a16:creationId xmlns:a16="http://schemas.microsoft.com/office/drawing/2014/main" id="{7F234B3F-E5E2-21D6-2FC8-6FB822D1E1FF}"/>
                    </a:ext>
                  </a:extLst>
                </p:cNvPr>
                <p:cNvPicPr/>
                <p:nvPr/>
              </p:nvPicPr>
              <p:blipFill>
                <a:blip r:embed="rId147"/>
                <a:stretch>
                  <a:fillRect/>
                </a:stretch>
              </p:blipFill>
              <p:spPr>
                <a:xfrm>
                  <a:off x="5307645" y="4274590"/>
                  <a:ext cx="1396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5" name="Ink 114">
                  <a:extLst>
                    <a:ext uri="{FF2B5EF4-FFF2-40B4-BE49-F238E27FC236}">
                      <a16:creationId xmlns:a16="http://schemas.microsoft.com/office/drawing/2014/main" id="{130B881F-2E2F-419A-AD4F-66EB10512CEA}"/>
                    </a:ext>
                  </a:extLst>
                </p14:cNvPr>
                <p14:cNvContentPartPr/>
                <p14:nvPr/>
              </p14:nvContentPartPr>
              <p14:xfrm>
                <a:off x="5466765" y="4306990"/>
                <a:ext cx="97200" cy="90720"/>
              </p14:xfrm>
            </p:contentPart>
          </mc:Choice>
          <mc:Fallback>
            <p:pic>
              <p:nvPicPr>
                <p:cNvPr id="115" name="Ink 114">
                  <a:extLst>
                    <a:ext uri="{FF2B5EF4-FFF2-40B4-BE49-F238E27FC236}">
                      <a16:creationId xmlns:a16="http://schemas.microsoft.com/office/drawing/2014/main" id="{130B881F-2E2F-419A-AD4F-66EB10512CEA}"/>
                    </a:ext>
                  </a:extLst>
                </p:cNvPr>
                <p:cNvPicPr/>
                <p:nvPr/>
              </p:nvPicPr>
              <p:blipFill>
                <a:blip r:embed="rId149"/>
                <a:stretch>
                  <a:fillRect/>
                </a:stretch>
              </p:blipFill>
              <p:spPr>
                <a:xfrm>
                  <a:off x="5458125" y="4298350"/>
                  <a:ext cx="114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6" name="Ink 115">
                  <a:extLst>
                    <a:ext uri="{FF2B5EF4-FFF2-40B4-BE49-F238E27FC236}">
                      <a16:creationId xmlns:a16="http://schemas.microsoft.com/office/drawing/2014/main" id="{C78A6F8B-C60E-4D32-98AF-09CEF46262BF}"/>
                    </a:ext>
                  </a:extLst>
                </p14:cNvPr>
                <p14:cNvContentPartPr/>
                <p14:nvPr/>
              </p14:nvContentPartPr>
              <p14:xfrm>
                <a:off x="5603565" y="4282510"/>
                <a:ext cx="67320" cy="87480"/>
              </p14:xfrm>
            </p:contentPart>
          </mc:Choice>
          <mc:Fallback>
            <p:pic>
              <p:nvPicPr>
                <p:cNvPr id="116" name="Ink 115">
                  <a:extLst>
                    <a:ext uri="{FF2B5EF4-FFF2-40B4-BE49-F238E27FC236}">
                      <a16:creationId xmlns:a16="http://schemas.microsoft.com/office/drawing/2014/main" id="{C78A6F8B-C60E-4D32-98AF-09CEF46262BF}"/>
                    </a:ext>
                  </a:extLst>
                </p:cNvPr>
                <p:cNvPicPr/>
                <p:nvPr/>
              </p:nvPicPr>
              <p:blipFill>
                <a:blip r:embed="rId151"/>
                <a:stretch>
                  <a:fillRect/>
                </a:stretch>
              </p:blipFill>
              <p:spPr>
                <a:xfrm>
                  <a:off x="5594925" y="4273510"/>
                  <a:ext cx="84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7" name="Ink 116">
                  <a:extLst>
                    <a:ext uri="{FF2B5EF4-FFF2-40B4-BE49-F238E27FC236}">
                      <a16:creationId xmlns:a16="http://schemas.microsoft.com/office/drawing/2014/main" id="{2C5B8F66-4AAF-5473-9672-88325FD7D3FC}"/>
                    </a:ext>
                  </a:extLst>
                </p14:cNvPr>
                <p14:cNvContentPartPr/>
                <p14:nvPr/>
              </p14:nvContentPartPr>
              <p14:xfrm>
                <a:off x="5723085" y="4366030"/>
                <a:ext cx="11160" cy="51120"/>
              </p14:xfrm>
            </p:contentPart>
          </mc:Choice>
          <mc:Fallback>
            <p:pic>
              <p:nvPicPr>
                <p:cNvPr id="117" name="Ink 116">
                  <a:extLst>
                    <a:ext uri="{FF2B5EF4-FFF2-40B4-BE49-F238E27FC236}">
                      <a16:creationId xmlns:a16="http://schemas.microsoft.com/office/drawing/2014/main" id="{2C5B8F66-4AAF-5473-9672-88325FD7D3FC}"/>
                    </a:ext>
                  </a:extLst>
                </p:cNvPr>
                <p:cNvPicPr/>
                <p:nvPr/>
              </p:nvPicPr>
              <p:blipFill>
                <a:blip r:embed="rId153"/>
                <a:stretch>
                  <a:fillRect/>
                </a:stretch>
              </p:blipFill>
              <p:spPr>
                <a:xfrm>
                  <a:off x="5714445" y="4357390"/>
                  <a:ext cx="28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8" name="Ink 117">
                  <a:extLst>
                    <a:ext uri="{FF2B5EF4-FFF2-40B4-BE49-F238E27FC236}">
                      <a16:creationId xmlns:a16="http://schemas.microsoft.com/office/drawing/2014/main" id="{DDA43173-2C2E-B86F-6352-5E8FA2338366}"/>
                    </a:ext>
                  </a:extLst>
                </p14:cNvPr>
                <p14:cNvContentPartPr/>
                <p14:nvPr/>
              </p14:nvContentPartPr>
              <p14:xfrm>
                <a:off x="5829645" y="4190350"/>
                <a:ext cx="81360" cy="273960"/>
              </p14:xfrm>
            </p:contentPart>
          </mc:Choice>
          <mc:Fallback>
            <p:pic>
              <p:nvPicPr>
                <p:cNvPr id="118" name="Ink 117">
                  <a:extLst>
                    <a:ext uri="{FF2B5EF4-FFF2-40B4-BE49-F238E27FC236}">
                      <a16:creationId xmlns:a16="http://schemas.microsoft.com/office/drawing/2014/main" id="{DDA43173-2C2E-B86F-6352-5E8FA2338366}"/>
                    </a:ext>
                  </a:extLst>
                </p:cNvPr>
                <p:cNvPicPr/>
                <p:nvPr/>
              </p:nvPicPr>
              <p:blipFill>
                <a:blip r:embed="rId155"/>
                <a:stretch>
                  <a:fillRect/>
                </a:stretch>
              </p:blipFill>
              <p:spPr>
                <a:xfrm>
                  <a:off x="5820645" y="4181350"/>
                  <a:ext cx="9900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9" name="Ink 118">
                  <a:extLst>
                    <a:ext uri="{FF2B5EF4-FFF2-40B4-BE49-F238E27FC236}">
                      <a16:creationId xmlns:a16="http://schemas.microsoft.com/office/drawing/2014/main" id="{4FAA18D7-2C5A-952D-AE1C-10F2B02A82B0}"/>
                    </a:ext>
                  </a:extLst>
                </p14:cNvPr>
                <p14:cNvContentPartPr/>
                <p14:nvPr/>
              </p14:nvContentPartPr>
              <p14:xfrm>
                <a:off x="5813085" y="4313110"/>
                <a:ext cx="153360" cy="64080"/>
              </p14:xfrm>
            </p:contentPart>
          </mc:Choice>
          <mc:Fallback>
            <p:pic>
              <p:nvPicPr>
                <p:cNvPr id="119" name="Ink 118">
                  <a:extLst>
                    <a:ext uri="{FF2B5EF4-FFF2-40B4-BE49-F238E27FC236}">
                      <a16:creationId xmlns:a16="http://schemas.microsoft.com/office/drawing/2014/main" id="{4FAA18D7-2C5A-952D-AE1C-10F2B02A82B0}"/>
                    </a:ext>
                  </a:extLst>
                </p:cNvPr>
                <p:cNvPicPr/>
                <p:nvPr/>
              </p:nvPicPr>
              <p:blipFill>
                <a:blip r:embed="rId157"/>
                <a:stretch>
                  <a:fillRect/>
                </a:stretch>
              </p:blipFill>
              <p:spPr>
                <a:xfrm>
                  <a:off x="5804445" y="4304470"/>
                  <a:ext cx="171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0" name="Ink 119">
                  <a:extLst>
                    <a:ext uri="{FF2B5EF4-FFF2-40B4-BE49-F238E27FC236}">
                      <a16:creationId xmlns:a16="http://schemas.microsoft.com/office/drawing/2014/main" id="{F95539DB-1FDC-C39A-11A5-88D2C66E192B}"/>
                    </a:ext>
                  </a:extLst>
                </p14:cNvPr>
                <p14:cNvContentPartPr/>
                <p14:nvPr/>
              </p14:nvContentPartPr>
              <p14:xfrm>
                <a:off x="6009645" y="4321030"/>
                <a:ext cx="77760" cy="61920"/>
              </p14:xfrm>
            </p:contentPart>
          </mc:Choice>
          <mc:Fallback>
            <p:pic>
              <p:nvPicPr>
                <p:cNvPr id="120" name="Ink 119">
                  <a:extLst>
                    <a:ext uri="{FF2B5EF4-FFF2-40B4-BE49-F238E27FC236}">
                      <a16:creationId xmlns:a16="http://schemas.microsoft.com/office/drawing/2014/main" id="{F95539DB-1FDC-C39A-11A5-88D2C66E192B}"/>
                    </a:ext>
                  </a:extLst>
                </p:cNvPr>
                <p:cNvPicPr/>
                <p:nvPr/>
              </p:nvPicPr>
              <p:blipFill>
                <a:blip r:embed="rId159"/>
                <a:stretch>
                  <a:fillRect/>
                </a:stretch>
              </p:blipFill>
              <p:spPr>
                <a:xfrm>
                  <a:off x="6000645" y="4312030"/>
                  <a:ext cx="954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1" name="Ink 120">
                  <a:extLst>
                    <a:ext uri="{FF2B5EF4-FFF2-40B4-BE49-F238E27FC236}">
                      <a16:creationId xmlns:a16="http://schemas.microsoft.com/office/drawing/2014/main" id="{39635BF7-BD46-4FDC-00AE-7A23939238CC}"/>
                    </a:ext>
                  </a:extLst>
                </p14:cNvPr>
                <p14:cNvContentPartPr/>
                <p14:nvPr/>
              </p14:nvContentPartPr>
              <p14:xfrm>
                <a:off x="6146445" y="4247230"/>
                <a:ext cx="143280" cy="147600"/>
              </p14:xfrm>
            </p:contentPart>
          </mc:Choice>
          <mc:Fallback>
            <p:pic>
              <p:nvPicPr>
                <p:cNvPr id="121" name="Ink 120">
                  <a:extLst>
                    <a:ext uri="{FF2B5EF4-FFF2-40B4-BE49-F238E27FC236}">
                      <a16:creationId xmlns:a16="http://schemas.microsoft.com/office/drawing/2014/main" id="{39635BF7-BD46-4FDC-00AE-7A23939238CC}"/>
                    </a:ext>
                  </a:extLst>
                </p:cNvPr>
                <p:cNvPicPr/>
                <p:nvPr/>
              </p:nvPicPr>
              <p:blipFill>
                <a:blip r:embed="rId161"/>
                <a:stretch>
                  <a:fillRect/>
                </a:stretch>
              </p:blipFill>
              <p:spPr>
                <a:xfrm>
                  <a:off x="6137445" y="4238230"/>
                  <a:ext cx="1609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2" name="Ink 121">
                  <a:extLst>
                    <a:ext uri="{FF2B5EF4-FFF2-40B4-BE49-F238E27FC236}">
                      <a16:creationId xmlns:a16="http://schemas.microsoft.com/office/drawing/2014/main" id="{C6C87D5E-E8DA-442C-DE77-E87E559DF1FD}"/>
                    </a:ext>
                  </a:extLst>
                </p14:cNvPr>
                <p14:cNvContentPartPr/>
                <p14:nvPr/>
              </p14:nvContentPartPr>
              <p14:xfrm>
                <a:off x="6252645" y="4288630"/>
                <a:ext cx="127440" cy="75960"/>
              </p14:xfrm>
            </p:contentPart>
          </mc:Choice>
          <mc:Fallback>
            <p:pic>
              <p:nvPicPr>
                <p:cNvPr id="122" name="Ink 121">
                  <a:extLst>
                    <a:ext uri="{FF2B5EF4-FFF2-40B4-BE49-F238E27FC236}">
                      <a16:creationId xmlns:a16="http://schemas.microsoft.com/office/drawing/2014/main" id="{C6C87D5E-E8DA-442C-DE77-E87E559DF1FD}"/>
                    </a:ext>
                  </a:extLst>
                </p:cNvPr>
                <p:cNvPicPr/>
                <p:nvPr/>
              </p:nvPicPr>
              <p:blipFill>
                <a:blip r:embed="rId163"/>
                <a:stretch>
                  <a:fillRect/>
                </a:stretch>
              </p:blipFill>
              <p:spPr>
                <a:xfrm>
                  <a:off x="6243645" y="4279990"/>
                  <a:ext cx="145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3" name="Ink 122">
                  <a:extLst>
                    <a:ext uri="{FF2B5EF4-FFF2-40B4-BE49-F238E27FC236}">
                      <a16:creationId xmlns:a16="http://schemas.microsoft.com/office/drawing/2014/main" id="{DC2248B3-2DD0-880A-53E5-B23227374788}"/>
                    </a:ext>
                  </a:extLst>
                </p14:cNvPr>
                <p14:cNvContentPartPr/>
                <p14:nvPr/>
              </p14:nvContentPartPr>
              <p14:xfrm>
                <a:off x="6365325" y="4226710"/>
                <a:ext cx="5040" cy="19080"/>
              </p14:xfrm>
            </p:contentPart>
          </mc:Choice>
          <mc:Fallback>
            <p:pic>
              <p:nvPicPr>
                <p:cNvPr id="123" name="Ink 122">
                  <a:extLst>
                    <a:ext uri="{FF2B5EF4-FFF2-40B4-BE49-F238E27FC236}">
                      <a16:creationId xmlns:a16="http://schemas.microsoft.com/office/drawing/2014/main" id="{DC2248B3-2DD0-880A-53E5-B23227374788}"/>
                    </a:ext>
                  </a:extLst>
                </p:cNvPr>
                <p:cNvPicPr/>
                <p:nvPr/>
              </p:nvPicPr>
              <p:blipFill>
                <a:blip r:embed="rId165"/>
                <a:stretch>
                  <a:fillRect/>
                </a:stretch>
              </p:blipFill>
              <p:spPr>
                <a:xfrm>
                  <a:off x="6356685" y="4217710"/>
                  <a:ext cx="22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4" name="Ink 123">
                  <a:extLst>
                    <a:ext uri="{FF2B5EF4-FFF2-40B4-BE49-F238E27FC236}">
                      <a16:creationId xmlns:a16="http://schemas.microsoft.com/office/drawing/2014/main" id="{995231AB-BB98-F0EF-ABBC-42E8E9B5A574}"/>
                    </a:ext>
                  </a:extLst>
                </p14:cNvPr>
                <p14:cNvContentPartPr/>
                <p14:nvPr/>
              </p14:nvContentPartPr>
              <p14:xfrm>
                <a:off x="6418965" y="4278910"/>
                <a:ext cx="235440" cy="101880"/>
              </p14:xfrm>
            </p:contentPart>
          </mc:Choice>
          <mc:Fallback>
            <p:pic>
              <p:nvPicPr>
                <p:cNvPr id="124" name="Ink 123">
                  <a:extLst>
                    <a:ext uri="{FF2B5EF4-FFF2-40B4-BE49-F238E27FC236}">
                      <a16:creationId xmlns:a16="http://schemas.microsoft.com/office/drawing/2014/main" id="{995231AB-BB98-F0EF-ABBC-42E8E9B5A574}"/>
                    </a:ext>
                  </a:extLst>
                </p:cNvPr>
                <p:cNvPicPr/>
                <p:nvPr/>
              </p:nvPicPr>
              <p:blipFill>
                <a:blip r:embed="rId167"/>
                <a:stretch>
                  <a:fillRect/>
                </a:stretch>
              </p:blipFill>
              <p:spPr>
                <a:xfrm>
                  <a:off x="6410325" y="4270270"/>
                  <a:ext cx="2530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3" name="Ink 132">
                  <a:extLst>
                    <a:ext uri="{FF2B5EF4-FFF2-40B4-BE49-F238E27FC236}">
                      <a16:creationId xmlns:a16="http://schemas.microsoft.com/office/drawing/2014/main" id="{570204F0-1774-2B59-7955-D7578BFB8479}"/>
                    </a:ext>
                  </a:extLst>
                </p14:cNvPr>
                <p14:cNvContentPartPr/>
                <p14:nvPr/>
              </p14:nvContentPartPr>
              <p14:xfrm>
                <a:off x="5419245" y="4508950"/>
                <a:ext cx="108720" cy="135720"/>
              </p14:xfrm>
            </p:contentPart>
          </mc:Choice>
          <mc:Fallback>
            <p:pic>
              <p:nvPicPr>
                <p:cNvPr id="133" name="Ink 132">
                  <a:extLst>
                    <a:ext uri="{FF2B5EF4-FFF2-40B4-BE49-F238E27FC236}">
                      <a16:creationId xmlns:a16="http://schemas.microsoft.com/office/drawing/2014/main" id="{570204F0-1774-2B59-7955-D7578BFB8479}"/>
                    </a:ext>
                  </a:extLst>
                </p:cNvPr>
                <p:cNvPicPr/>
                <p:nvPr/>
              </p:nvPicPr>
              <p:blipFill>
                <a:blip r:embed="rId169"/>
                <a:stretch>
                  <a:fillRect/>
                </a:stretch>
              </p:blipFill>
              <p:spPr>
                <a:xfrm>
                  <a:off x="5410605" y="4500310"/>
                  <a:ext cx="126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4" name="Ink 133">
                  <a:extLst>
                    <a:ext uri="{FF2B5EF4-FFF2-40B4-BE49-F238E27FC236}">
                      <a16:creationId xmlns:a16="http://schemas.microsoft.com/office/drawing/2014/main" id="{71AB85D0-5EC1-17CF-7B17-D164CAF0D03F}"/>
                    </a:ext>
                  </a:extLst>
                </p14:cNvPr>
                <p14:cNvContentPartPr/>
                <p14:nvPr/>
              </p14:nvContentPartPr>
              <p14:xfrm>
                <a:off x="5549925" y="4478710"/>
                <a:ext cx="180000" cy="159120"/>
              </p14:xfrm>
            </p:contentPart>
          </mc:Choice>
          <mc:Fallback>
            <p:pic>
              <p:nvPicPr>
                <p:cNvPr id="134" name="Ink 133">
                  <a:extLst>
                    <a:ext uri="{FF2B5EF4-FFF2-40B4-BE49-F238E27FC236}">
                      <a16:creationId xmlns:a16="http://schemas.microsoft.com/office/drawing/2014/main" id="{71AB85D0-5EC1-17CF-7B17-D164CAF0D03F}"/>
                    </a:ext>
                  </a:extLst>
                </p:cNvPr>
                <p:cNvPicPr/>
                <p:nvPr/>
              </p:nvPicPr>
              <p:blipFill>
                <a:blip r:embed="rId171"/>
                <a:stretch>
                  <a:fillRect/>
                </a:stretch>
              </p:blipFill>
              <p:spPr>
                <a:xfrm>
                  <a:off x="5541285" y="4469710"/>
                  <a:ext cx="1976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5" name="Ink 134">
                  <a:extLst>
                    <a:ext uri="{FF2B5EF4-FFF2-40B4-BE49-F238E27FC236}">
                      <a16:creationId xmlns:a16="http://schemas.microsoft.com/office/drawing/2014/main" id="{B6151FA3-CFA9-511C-07D9-587CFAD783F4}"/>
                    </a:ext>
                  </a:extLst>
                </p14:cNvPr>
                <p14:cNvContentPartPr/>
                <p14:nvPr/>
              </p14:nvContentPartPr>
              <p14:xfrm>
                <a:off x="5764485" y="4493110"/>
                <a:ext cx="30960" cy="114840"/>
              </p14:xfrm>
            </p:contentPart>
          </mc:Choice>
          <mc:Fallback>
            <p:pic>
              <p:nvPicPr>
                <p:cNvPr id="135" name="Ink 134">
                  <a:extLst>
                    <a:ext uri="{FF2B5EF4-FFF2-40B4-BE49-F238E27FC236}">
                      <a16:creationId xmlns:a16="http://schemas.microsoft.com/office/drawing/2014/main" id="{B6151FA3-CFA9-511C-07D9-587CFAD783F4}"/>
                    </a:ext>
                  </a:extLst>
                </p:cNvPr>
                <p:cNvPicPr/>
                <p:nvPr/>
              </p:nvPicPr>
              <p:blipFill>
                <a:blip r:embed="rId173"/>
                <a:stretch>
                  <a:fillRect/>
                </a:stretch>
              </p:blipFill>
              <p:spPr>
                <a:xfrm>
                  <a:off x="5755485" y="4484110"/>
                  <a:ext cx="486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6" name="Ink 135">
                  <a:extLst>
                    <a:ext uri="{FF2B5EF4-FFF2-40B4-BE49-F238E27FC236}">
                      <a16:creationId xmlns:a16="http://schemas.microsoft.com/office/drawing/2014/main" id="{B129A54C-A85E-9C0D-582B-FD98B857C47B}"/>
                    </a:ext>
                  </a:extLst>
                </p14:cNvPr>
                <p14:cNvContentPartPr/>
                <p14:nvPr/>
              </p14:nvContentPartPr>
              <p14:xfrm>
                <a:off x="5833245" y="4458910"/>
                <a:ext cx="142920" cy="156240"/>
              </p14:xfrm>
            </p:contentPart>
          </mc:Choice>
          <mc:Fallback>
            <p:pic>
              <p:nvPicPr>
                <p:cNvPr id="136" name="Ink 135">
                  <a:extLst>
                    <a:ext uri="{FF2B5EF4-FFF2-40B4-BE49-F238E27FC236}">
                      <a16:creationId xmlns:a16="http://schemas.microsoft.com/office/drawing/2014/main" id="{B129A54C-A85E-9C0D-582B-FD98B857C47B}"/>
                    </a:ext>
                  </a:extLst>
                </p:cNvPr>
                <p:cNvPicPr/>
                <p:nvPr/>
              </p:nvPicPr>
              <p:blipFill>
                <a:blip r:embed="rId175"/>
                <a:stretch>
                  <a:fillRect/>
                </a:stretch>
              </p:blipFill>
              <p:spPr>
                <a:xfrm>
                  <a:off x="5824605" y="4449910"/>
                  <a:ext cx="1605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7" name="Ink 136">
                  <a:extLst>
                    <a:ext uri="{FF2B5EF4-FFF2-40B4-BE49-F238E27FC236}">
                      <a16:creationId xmlns:a16="http://schemas.microsoft.com/office/drawing/2014/main" id="{B3BD30FB-40A1-D7E4-7602-7CFCA48ED9FC}"/>
                    </a:ext>
                  </a:extLst>
                </p14:cNvPr>
                <p14:cNvContentPartPr/>
                <p14:nvPr/>
              </p14:nvContentPartPr>
              <p14:xfrm>
                <a:off x="5952405" y="4500310"/>
                <a:ext cx="108360" cy="96480"/>
              </p14:xfrm>
            </p:contentPart>
          </mc:Choice>
          <mc:Fallback>
            <p:pic>
              <p:nvPicPr>
                <p:cNvPr id="137" name="Ink 136">
                  <a:extLst>
                    <a:ext uri="{FF2B5EF4-FFF2-40B4-BE49-F238E27FC236}">
                      <a16:creationId xmlns:a16="http://schemas.microsoft.com/office/drawing/2014/main" id="{B3BD30FB-40A1-D7E4-7602-7CFCA48ED9FC}"/>
                    </a:ext>
                  </a:extLst>
                </p:cNvPr>
                <p:cNvPicPr/>
                <p:nvPr/>
              </p:nvPicPr>
              <p:blipFill>
                <a:blip r:embed="rId177"/>
                <a:stretch>
                  <a:fillRect/>
                </a:stretch>
              </p:blipFill>
              <p:spPr>
                <a:xfrm>
                  <a:off x="5943765" y="4491310"/>
                  <a:ext cx="126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8" name="Ink 137">
                  <a:extLst>
                    <a:ext uri="{FF2B5EF4-FFF2-40B4-BE49-F238E27FC236}">
                      <a16:creationId xmlns:a16="http://schemas.microsoft.com/office/drawing/2014/main" id="{BD5F5E77-4D71-BCAF-E322-A3005490CB87}"/>
                    </a:ext>
                  </a:extLst>
                </p14:cNvPr>
                <p14:cNvContentPartPr/>
                <p14:nvPr/>
              </p14:nvContentPartPr>
              <p14:xfrm>
                <a:off x="6073725" y="4435870"/>
                <a:ext cx="6120" cy="13320"/>
              </p14:xfrm>
            </p:contentPart>
          </mc:Choice>
          <mc:Fallback>
            <p:pic>
              <p:nvPicPr>
                <p:cNvPr id="138" name="Ink 137">
                  <a:extLst>
                    <a:ext uri="{FF2B5EF4-FFF2-40B4-BE49-F238E27FC236}">
                      <a16:creationId xmlns:a16="http://schemas.microsoft.com/office/drawing/2014/main" id="{BD5F5E77-4D71-BCAF-E322-A3005490CB87}"/>
                    </a:ext>
                  </a:extLst>
                </p:cNvPr>
                <p:cNvPicPr/>
                <p:nvPr/>
              </p:nvPicPr>
              <p:blipFill>
                <a:blip r:embed="rId179"/>
                <a:stretch>
                  <a:fillRect/>
                </a:stretch>
              </p:blipFill>
              <p:spPr>
                <a:xfrm>
                  <a:off x="6065085" y="4427230"/>
                  <a:ext cx="23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9" name="Ink 138">
                  <a:extLst>
                    <a:ext uri="{FF2B5EF4-FFF2-40B4-BE49-F238E27FC236}">
                      <a16:creationId xmlns:a16="http://schemas.microsoft.com/office/drawing/2014/main" id="{9C75B79A-6692-6B88-6A86-44DE85398A21}"/>
                    </a:ext>
                  </a:extLst>
                </p14:cNvPr>
                <p14:cNvContentPartPr/>
                <p14:nvPr/>
              </p14:nvContentPartPr>
              <p14:xfrm>
                <a:off x="6111165" y="4504990"/>
                <a:ext cx="235440" cy="87480"/>
              </p14:xfrm>
            </p:contentPart>
          </mc:Choice>
          <mc:Fallback>
            <p:pic>
              <p:nvPicPr>
                <p:cNvPr id="139" name="Ink 138">
                  <a:extLst>
                    <a:ext uri="{FF2B5EF4-FFF2-40B4-BE49-F238E27FC236}">
                      <a16:creationId xmlns:a16="http://schemas.microsoft.com/office/drawing/2014/main" id="{9C75B79A-6692-6B88-6A86-44DE85398A21}"/>
                    </a:ext>
                  </a:extLst>
                </p:cNvPr>
                <p:cNvPicPr/>
                <p:nvPr/>
              </p:nvPicPr>
              <p:blipFill>
                <a:blip r:embed="rId181"/>
                <a:stretch>
                  <a:fillRect/>
                </a:stretch>
              </p:blipFill>
              <p:spPr>
                <a:xfrm>
                  <a:off x="6102525" y="4495990"/>
                  <a:ext cx="2530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0" name="Ink 139">
                  <a:extLst>
                    <a:ext uri="{FF2B5EF4-FFF2-40B4-BE49-F238E27FC236}">
                      <a16:creationId xmlns:a16="http://schemas.microsoft.com/office/drawing/2014/main" id="{D5FBD02C-7199-548E-C9D4-5E0585AD4FDD}"/>
                    </a:ext>
                  </a:extLst>
                </p14:cNvPr>
                <p14:cNvContentPartPr/>
                <p14:nvPr/>
              </p14:nvContentPartPr>
              <p14:xfrm>
                <a:off x="6381525" y="4553590"/>
                <a:ext cx="25560" cy="35280"/>
              </p14:xfrm>
            </p:contentPart>
          </mc:Choice>
          <mc:Fallback>
            <p:pic>
              <p:nvPicPr>
                <p:cNvPr id="140" name="Ink 139">
                  <a:extLst>
                    <a:ext uri="{FF2B5EF4-FFF2-40B4-BE49-F238E27FC236}">
                      <a16:creationId xmlns:a16="http://schemas.microsoft.com/office/drawing/2014/main" id="{D5FBD02C-7199-548E-C9D4-5E0585AD4FDD}"/>
                    </a:ext>
                  </a:extLst>
                </p:cNvPr>
                <p:cNvPicPr/>
                <p:nvPr/>
              </p:nvPicPr>
              <p:blipFill>
                <a:blip r:embed="rId183"/>
                <a:stretch>
                  <a:fillRect/>
                </a:stretch>
              </p:blipFill>
              <p:spPr>
                <a:xfrm>
                  <a:off x="6372525" y="4544590"/>
                  <a:ext cx="43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1" name="Ink 140">
                  <a:extLst>
                    <a:ext uri="{FF2B5EF4-FFF2-40B4-BE49-F238E27FC236}">
                      <a16:creationId xmlns:a16="http://schemas.microsoft.com/office/drawing/2014/main" id="{C3361819-222D-B3EC-E4E8-1E789F34EA57}"/>
                    </a:ext>
                  </a:extLst>
                </p14:cNvPr>
                <p14:cNvContentPartPr/>
                <p14:nvPr/>
              </p14:nvContentPartPr>
              <p14:xfrm>
                <a:off x="6473325" y="4402390"/>
                <a:ext cx="86040" cy="201240"/>
              </p14:xfrm>
            </p:contentPart>
          </mc:Choice>
          <mc:Fallback>
            <p:pic>
              <p:nvPicPr>
                <p:cNvPr id="141" name="Ink 140">
                  <a:extLst>
                    <a:ext uri="{FF2B5EF4-FFF2-40B4-BE49-F238E27FC236}">
                      <a16:creationId xmlns:a16="http://schemas.microsoft.com/office/drawing/2014/main" id="{C3361819-222D-B3EC-E4E8-1E789F34EA57}"/>
                    </a:ext>
                  </a:extLst>
                </p:cNvPr>
                <p:cNvPicPr/>
                <p:nvPr/>
              </p:nvPicPr>
              <p:blipFill>
                <a:blip r:embed="rId185"/>
                <a:stretch>
                  <a:fillRect/>
                </a:stretch>
              </p:blipFill>
              <p:spPr>
                <a:xfrm>
                  <a:off x="6464685" y="4393750"/>
                  <a:ext cx="1036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2" name="Ink 141">
                  <a:extLst>
                    <a:ext uri="{FF2B5EF4-FFF2-40B4-BE49-F238E27FC236}">
                      <a16:creationId xmlns:a16="http://schemas.microsoft.com/office/drawing/2014/main" id="{AB166BD6-1E59-BD03-365E-77460199A921}"/>
                    </a:ext>
                  </a:extLst>
                </p14:cNvPr>
                <p14:cNvContentPartPr/>
                <p14:nvPr/>
              </p14:nvContentPartPr>
              <p14:xfrm>
                <a:off x="6594645" y="4442710"/>
                <a:ext cx="116640" cy="159120"/>
              </p14:xfrm>
            </p:contentPart>
          </mc:Choice>
          <mc:Fallback>
            <p:pic>
              <p:nvPicPr>
                <p:cNvPr id="142" name="Ink 141">
                  <a:extLst>
                    <a:ext uri="{FF2B5EF4-FFF2-40B4-BE49-F238E27FC236}">
                      <a16:creationId xmlns:a16="http://schemas.microsoft.com/office/drawing/2014/main" id="{AB166BD6-1E59-BD03-365E-77460199A921}"/>
                    </a:ext>
                  </a:extLst>
                </p:cNvPr>
                <p:cNvPicPr/>
                <p:nvPr/>
              </p:nvPicPr>
              <p:blipFill>
                <a:blip r:embed="rId187"/>
                <a:stretch>
                  <a:fillRect/>
                </a:stretch>
              </p:blipFill>
              <p:spPr>
                <a:xfrm>
                  <a:off x="6585645" y="4433710"/>
                  <a:ext cx="1342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3" name="Ink 142">
                  <a:extLst>
                    <a:ext uri="{FF2B5EF4-FFF2-40B4-BE49-F238E27FC236}">
                      <a16:creationId xmlns:a16="http://schemas.microsoft.com/office/drawing/2014/main" id="{257C3BB5-C698-80EA-8617-0FFAAB8331D1}"/>
                    </a:ext>
                  </a:extLst>
                </p14:cNvPr>
                <p14:cNvContentPartPr/>
                <p14:nvPr/>
              </p14:nvContentPartPr>
              <p14:xfrm>
                <a:off x="6740805" y="4458910"/>
                <a:ext cx="147960" cy="177480"/>
              </p14:xfrm>
            </p:contentPart>
          </mc:Choice>
          <mc:Fallback>
            <p:pic>
              <p:nvPicPr>
                <p:cNvPr id="143" name="Ink 142">
                  <a:extLst>
                    <a:ext uri="{FF2B5EF4-FFF2-40B4-BE49-F238E27FC236}">
                      <a16:creationId xmlns:a16="http://schemas.microsoft.com/office/drawing/2014/main" id="{257C3BB5-C698-80EA-8617-0FFAAB8331D1}"/>
                    </a:ext>
                  </a:extLst>
                </p:cNvPr>
                <p:cNvPicPr/>
                <p:nvPr/>
              </p:nvPicPr>
              <p:blipFill>
                <a:blip r:embed="rId189"/>
                <a:stretch>
                  <a:fillRect/>
                </a:stretch>
              </p:blipFill>
              <p:spPr>
                <a:xfrm>
                  <a:off x="6732165" y="4449910"/>
                  <a:ext cx="1656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4" name="Ink 153">
                  <a:extLst>
                    <a:ext uri="{FF2B5EF4-FFF2-40B4-BE49-F238E27FC236}">
                      <a16:creationId xmlns:a16="http://schemas.microsoft.com/office/drawing/2014/main" id="{59D9E6E9-35D9-0520-77F7-48503231F3E7}"/>
                    </a:ext>
                  </a:extLst>
                </p14:cNvPr>
                <p14:cNvContentPartPr/>
                <p14:nvPr/>
              </p14:nvContentPartPr>
              <p14:xfrm>
                <a:off x="2494605" y="3244990"/>
                <a:ext cx="25200" cy="664200"/>
              </p14:xfrm>
            </p:contentPart>
          </mc:Choice>
          <mc:Fallback>
            <p:pic>
              <p:nvPicPr>
                <p:cNvPr id="154" name="Ink 153">
                  <a:extLst>
                    <a:ext uri="{FF2B5EF4-FFF2-40B4-BE49-F238E27FC236}">
                      <a16:creationId xmlns:a16="http://schemas.microsoft.com/office/drawing/2014/main" id="{59D9E6E9-35D9-0520-77F7-48503231F3E7}"/>
                    </a:ext>
                  </a:extLst>
                </p:cNvPr>
                <p:cNvPicPr/>
                <p:nvPr/>
              </p:nvPicPr>
              <p:blipFill>
                <a:blip r:embed="rId191"/>
                <a:stretch>
                  <a:fillRect/>
                </a:stretch>
              </p:blipFill>
              <p:spPr>
                <a:xfrm>
                  <a:off x="2485965" y="3236350"/>
                  <a:ext cx="42840" cy="681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5" name="Ink 154">
                  <a:extLst>
                    <a:ext uri="{FF2B5EF4-FFF2-40B4-BE49-F238E27FC236}">
                      <a16:creationId xmlns:a16="http://schemas.microsoft.com/office/drawing/2014/main" id="{FD065CFD-B521-9E59-5E2A-9C32C78C4B3A}"/>
                    </a:ext>
                  </a:extLst>
                </p14:cNvPr>
                <p14:cNvContentPartPr/>
                <p14:nvPr/>
              </p14:nvContentPartPr>
              <p14:xfrm>
                <a:off x="2516205" y="3827110"/>
                <a:ext cx="3870720" cy="122040"/>
              </p14:xfrm>
            </p:contentPart>
          </mc:Choice>
          <mc:Fallback>
            <p:pic>
              <p:nvPicPr>
                <p:cNvPr id="155" name="Ink 154">
                  <a:extLst>
                    <a:ext uri="{FF2B5EF4-FFF2-40B4-BE49-F238E27FC236}">
                      <a16:creationId xmlns:a16="http://schemas.microsoft.com/office/drawing/2014/main" id="{FD065CFD-B521-9E59-5E2A-9C32C78C4B3A}"/>
                    </a:ext>
                  </a:extLst>
                </p:cNvPr>
                <p:cNvPicPr/>
                <p:nvPr/>
              </p:nvPicPr>
              <p:blipFill>
                <a:blip r:embed="rId193"/>
                <a:stretch>
                  <a:fillRect/>
                </a:stretch>
              </p:blipFill>
              <p:spPr>
                <a:xfrm>
                  <a:off x="2507205" y="3818470"/>
                  <a:ext cx="38883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6" name="Ink 155">
                  <a:extLst>
                    <a:ext uri="{FF2B5EF4-FFF2-40B4-BE49-F238E27FC236}">
                      <a16:creationId xmlns:a16="http://schemas.microsoft.com/office/drawing/2014/main" id="{10D541D6-EC17-90FA-06A2-FC3A778F8462}"/>
                    </a:ext>
                  </a:extLst>
                </p14:cNvPr>
                <p14:cNvContentPartPr/>
                <p14:nvPr/>
              </p14:nvContentPartPr>
              <p14:xfrm>
                <a:off x="2437365" y="3202510"/>
                <a:ext cx="4195080" cy="679680"/>
              </p14:xfrm>
            </p:contentPart>
          </mc:Choice>
          <mc:Fallback>
            <p:pic>
              <p:nvPicPr>
                <p:cNvPr id="156" name="Ink 155">
                  <a:extLst>
                    <a:ext uri="{FF2B5EF4-FFF2-40B4-BE49-F238E27FC236}">
                      <a16:creationId xmlns:a16="http://schemas.microsoft.com/office/drawing/2014/main" id="{10D541D6-EC17-90FA-06A2-FC3A778F8462}"/>
                    </a:ext>
                  </a:extLst>
                </p:cNvPr>
                <p:cNvPicPr/>
                <p:nvPr/>
              </p:nvPicPr>
              <p:blipFill>
                <a:blip r:embed="rId195"/>
                <a:stretch>
                  <a:fillRect/>
                </a:stretch>
              </p:blipFill>
              <p:spPr>
                <a:xfrm>
                  <a:off x="2428725" y="3193870"/>
                  <a:ext cx="421272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7" name="Ink 156">
                  <a:extLst>
                    <a:ext uri="{FF2B5EF4-FFF2-40B4-BE49-F238E27FC236}">
                      <a16:creationId xmlns:a16="http://schemas.microsoft.com/office/drawing/2014/main" id="{415B84D9-2D12-610C-9849-60E166B7183A}"/>
                    </a:ext>
                  </a:extLst>
                </p14:cNvPr>
                <p14:cNvContentPartPr/>
                <p14:nvPr/>
              </p14:nvContentPartPr>
              <p14:xfrm>
                <a:off x="7169565" y="3428230"/>
                <a:ext cx="134640" cy="257760"/>
              </p14:xfrm>
            </p:contentPart>
          </mc:Choice>
          <mc:Fallback>
            <p:pic>
              <p:nvPicPr>
                <p:cNvPr id="157" name="Ink 156">
                  <a:extLst>
                    <a:ext uri="{FF2B5EF4-FFF2-40B4-BE49-F238E27FC236}">
                      <a16:creationId xmlns:a16="http://schemas.microsoft.com/office/drawing/2014/main" id="{415B84D9-2D12-610C-9849-60E166B7183A}"/>
                    </a:ext>
                  </a:extLst>
                </p:cNvPr>
                <p:cNvPicPr/>
                <p:nvPr/>
              </p:nvPicPr>
              <p:blipFill>
                <a:blip r:embed="rId197"/>
                <a:stretch>
                  <a:fillRect/>
                </a:stretch>
              </p:blipFill>
              <p:spPr>
                <a:xfrm>
                  <a:off x="7160925" y="3419590"/>
                  <a:ext cx="1522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8" name="Ink 157">
                  <a:extLst>
                    <a:ext uri="{FF2B5EF4-FFF2-40B4-BE49-F238E27FC236}">
                      <a16:creationId xmlns:a16="http://schemas.microsoft.com/office/drawing/2014/main" id="{FB4325E7-0C27-664A-40FE-351082FD5D76}"/>
                    </a:ext>
                  </a:extLst>
                </p14:cNvPr>
                <p14:cNvContentPartPr/>
                <p14:nvPr/>
              </p14:nvContentPartPr>
              <p14:xfrm>
                <a:off x="7381605" y="3577630"/>
                <a:ext cx="81720" cy="105480"/>
              </p14:xfrm>
            </p:contentPart>
          </mc:Choice>
          <mc:Fallback>
            <p:pic>
              <p:nvPicPr>
                <p:cNvPr id="158" name="Ink 157">
                  <a:extLst>
                    <a:ext uri="{FF2B5EF4-FFF2-40B4-BE49-F238E27FC236}">
                      <a16:creationId xmlns:a16="http://schemas.microsoft.com/office/drawing/2014/main" id="{FB4325E7-0C27-664A-40FE-351082FD5D76}"/>
                    </a:ext>
                  </a:extLst>
                </p:cNvPr>
                <p:cNvPicPr/>
                <p:nvPr/>
              </p:nvPicPr>
              <p:blipFill>
                <a:blip r:embed="rId199"/>
                <a:stretch>
                  <a:fillRect/>
                </a:stretch>
              </p:blipFill>
              <p:spPr>
                <a:xfrm>
                  <a:off x="7372965" y="3568990"/>
                  <a:ext cx="99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9" name="Ink 158">
                  <a:extLst>
                    <a:ext uri="{FF2B5EF4-FFF2-40B4-BE49-F238E27FC236}">
                      <a16:creationId xmlns:a16="http://schemas.microsoft.com/office/drawing/2014/main" id="{D3874774-B711-2B31-9B8A-2DE9F34FA0D4}"/>
                    </a:ext>
                  </a:extLst>
                </p14:cNvPr>
                <p14:cNvContentPartPr/>
                <p14:nvPr/>
              </p14:nvContentPartPr>
              <p14:xfrm>
                <a:off x="7504365" y="3559630"/>
                <a:ext cx="111960" cy="105480"/>
              </p14:xfrm>
            </p:contentPart>
          </mc:Choice>
          <mc:Fallback>
            <p:pic>
              <p:nvPicPr>
                <p:cNvPr id="159" name="Ink 158">
                  <a:extLst>
                    <a:ext uri="{FF2B5EF4-FFF2-40B4-BE49-F238E27FC236}">
                      <a16:creationId xmlns:a16="http://schemas.microsoft.com/office/drawing/2014/main" id="{D3874774-B711-2B31-9B8A-2DE9F34FA0D4}"/>
                    </a:ext>
                  </a:extLst>
                </p:cNvPr>
                <p:cNvPicPr/>
                <p:nvPr/>
              </p:nvPicPr>
              <p:blipFill>
                <a:blip r:embed="rId201"/>
                <a:stretch>
                  <a:fillRect/>
                </a:stretch>
              </p:blipFill>
              <p:spPr>
                <a:xfrm>
                  <a:off x="7495725" y="3550630"/>
                  <a:ext cx="129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0" name="Ink 159">
                  <a:extLst>
                    <a:ext uri="{FF2B5EF4-FFF2-40B4-BE49-F238E27FC236}">
                      <a16:creationId xmlns:a16="http://schemas.microsoft.com/office/drawing/2014/main" id="{47669FA1-61B2-8368-7463-58DFD1E61ACE}"/>
                    </a:ext>
                  </a:extLst>
                </p14:cNvPr>
                <p14:cNvContentPartPr/>
                <p14:nvPr/>
              </p14:nvContentPartPr>
              <p14:xfrm>
                <a:off x="7660245" y="3560710"/>
                <a:ext cx="86760" cy="104040"/>
              </p14:xfrm>
            </p:contentPart>
          </mc:Choice>
          <mc:Fallback>
            <p:pic>
              <p:nvPicPr>
                <p:cNvPr id="160" name="Ink 159">
                  <a:extLst>
                    <a:ext uri="{FF2B5EF4-FFF2-40B4-BE49-F238E27FC236}">
                      <a16:creationId xmlns:a16="http://schemas.microsoft.com/office/drawing/2014/main" id="{47669FA1-61B2-8368-7463-58DFD1E61ACE}"/>
                    </a:ext>
                  </a:extLst>
                </p:cNvPr>
                <p:cNvPicPr/>
                <p:nvPr/>
              </p:nvPicPr>
              <p:blipFill>
                <a:blip r:embed="rId203"/>
                <a:stretch>
                  <a:fillRect/>
                </a:stretch>
              </p:blipFill>
              <p:spPr>
                <a:xfrm>
                  <a:off x="7651245" y="3551710"/>
                  <a:ext cx="1044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1" name="Ink 160">
                  <a:extLst>
                    <a:ext uri="{FF2B5EF4-FFF2-40B4-BE49-F238E27FC236}">
                      <a16:creationId xmlns:a16="http://schemas.microsoft.com/office/drawing/2014/main" id="{80DFF8D2-C5F4-5E5E-9FC1-9498D4DAF672}"/>
                    </a:ext>
                  </a:extLst>
                </p14:cNvPr>
                <p14:cNvContentPartPr/>
                <p14:nvPr/>
              </p14:nvContentPartPr>
              <p14:xfrm>
                <a:off x="7799565" y="3570070"/>
                <a:ext cx="12960" cy="74880"/>
              </p14:xfrm>
            </p:contentPart>
          </mc:Choice>
          <mc:Fallback>
            <p:pic>
              <p:nvPicPr>
                <p:cNvPr id="161" name="Ink 160">
                  <a:extLst>
                    <a:ext uri="{FF2B5EF4-FFF2-40B4-BE49-F238E27FC236}">
                      <a16:creationId xmlns:a16="http://schemas.microsoft.com/office/drawing/2014/main" id="{80DFF8D2-C5F4-5E5E-9FC1-9498D4DAF672}"/>
                    </a:ext>
                  </a:extLst>
                </p:cNvPr>
                <p:cNvPicPr/>
                <p:nvPr/>
              </p:nvPicPr>
              <p:blipFill>
                <a:blip r:embed="rId205"/>
                <a:stretch>
                  <a:fillRect/>
                </a:stretch>
              </p:blipFill>
              <p:spPr>
                <a:xfrm>
                  <a:off x="7790925" y="3561070"/>
                  <a:ext cx="30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2" name="Ink 161">
                  <a:extLst>
                    <a:ext uri="{FF2B5EF4-FFF2-40B4-BE49-F238E27FC236}">
                      <a16:creationId xmlns:a16="http://schemas.microsoft.com/office/drawing/2014/main" id="{EA74EDCE-AB61-C547-AB0B-D75C858772E7}"/>
                    </a:ext>
                  </a:extLst>
                </p14:cNvPr>
                <p14:cNvContentPartPr/>
                <p14:nvPr/>
              </p14:nvContentPartPr>
              <p14:xfrm>
                <a:off x="7824405" y="3482950"/>
                <a:ext cx="162000" cy="188280"/>
              </p14:xfrm>
            </p:contentPart>
          </mc:Choice>
          <mc:Fallback>
            <p:pic>
              <p:nvPicPr>
                <p:cNvPr id="162" name="Ink 161">
                  <a:extLst>
                    <a:ext uri="{FF2B5EF4-FFF2-40B4-BE49-F238E27FC236}">
                      <a16:creationId xmlns:a16="http://schemas.microsoft.com/office/drawing/2014/main" id="{EA74EDCE-AB61-C547-AB0B-D75C858772E7}"/>
                    </a:ext>
                  </a:extLst>
                </p:cNvPr>
                <p:cNvPicPr/>
                <p:nvPr/>
              </p:nvPicPr>
              <p:blipFill>
                <a:blip r:embed="rId207"/>
                <a:stretch>
                  <a:fillRect/>
                </a:stretch>
              </p:blipFill>
              <p:spPr>
                <a:xfrm>
                  <a:off x="7815405" y="3474310"/>
                  <a:ext cx="1796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3" name="Ink 162">
                  <a:extLst>
                    <a:ext uri="{FF2B5EF4-FFF2-40B4-BE49-F238E27FC236}">
                      <a16:creationId xmlns:a16="http://schemas.microsoft.com/office/drawing/2014/main" id="{BD0A7619-57A7-1C89-400B-A7CA8BF21957}"/>
                    </a:ext>
                  </a:extLst>
                </p14:cNvPr>
                <p14:cNvContentPartPr/>
                <p14:nvPr/>
              </p14:nvContentPartPr>
              <p14:xfrm>
                <a:off x="8049045" y="3548470"/>
                <a:ext cx="101520" cy="99000"/>
              </p14:xfrm>
            </p:contentPart>
          </mc:Choice>
          <mc:Fallback>
            <p:pic>
              <p:nvPicPr>
                <p:cNvPr id="163" name="Ink 162">
                  <a:extLst>
                    <a:ext uri="{FF2B5EF4-FFF2-40B4-BE49-F238E27FC236}">
                      <a16:creationId xmlns:a16="http://schemas.microsoft.com/office/drawing/2014/main" id="{BD0A7619-57A7-1C89-400B-A7CA8BF21957}"/>
                    </a:ext>
                  </a:extLst>
                </p:cNvPr>
                <p:cNvPicPr/>
                <p:nvPr/>
              </p:nvPicPr>
              <p:blipFill>
                <a:blip r:embed="rId209"/>
                <a:stretch>
                  <a:fillRect/>
                </a:stretch>
              </p:blipFill>
              <p:spPr>
                <a:xfrm>
                  <a:off x="8040045" y="3539470"/>
                  <a:ext cx="119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4" name="Ink 163">
                  <a:extLst>
                    <a:ext uri="{FF2B5EF4-FFF2-40B4-BE49-F238E27FC236}">
                      <a16:creationId xmlns:a16="http://schemas.microsoft.com/office/drawing/2014/main" id="{99EAE86C-3BD1-F975-6BEE-15190F06613C}"/>
                    </a:ext>
                  </a:extLst>
                </p14:cNvPr>
                <p14:cNvContentPartPr/>
                <p14:nvPr/>
              </p14:nvContentPartPr>
              <p14:xfrm>
                <a:off x="8224005" y="3523630"/>
                <a:ext cx="82800" cy="124560"/>
              </p14:xfrm>
            </p:contentPart>
          </mc:Choice>
          <mc:Fallback>
            <p:pic>
              <p:nvPicPr>
                <p:cNvPr id="164" name="Ink 163">
                  <a:extLst>
                    <a:ext uri="{FF2B5EF4-FFF2-40B4-BE49-F238E27FC236}">
                      <a16:creationId xmlns:a16="http://schemas.microsoft.com/office/drawing/2014/main" id="{99EAE86C-3BD1-F975-6BEE-15190F06613C}"/>
                    </a:ext>
                  </a:extLst>
                </p:cNvPr>
                <p:cNvPicPr/>
                <p:nvPr/>
              </p:nvPicPr>
              <p:blipFill>
                <a:blip r:embed="rId211"/>
                <a:stretch>
                  <a:fillRect/>
                </a:stretch>
              </p:blipFill>
              <p:spPr>
                <a:xfrm>
                  <a:off x="8215005" y="3514630"/>
                  <a:ext cx="1004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5" name="Ink 164">
                  <a:extLst>
                    <a:ext uri="{FF2B5EF4-FFF2-40B4-BE49-F238E27FC236}">
                      <a16:creationId xmlns:a16="http://schemas.microsoft.com/office/drawing/2014/main" id="{FB787029-E2B3-B013-5BF7-52D777E08A03}"/>
                    </a:ext>
                  </a:extLst>
                </p14:cNvPr>
                <p14:cNvContentPartPr/>
                <p14:nvPr/>
              </p14:nvContentPartPr>
              <p14:xfrm>
                <a:off x="8186205" y="3536230"/>
                <a:ext cx="98280" cy="160200"/>
              </p14:xfrm>
            </p:contentPart>
          </mc:Choice>
          <mc:Fallback>
            <p:pic>
              <p:nvPicPr>
                <p:cNvPr id="165" name="Ink 164">
                  <a:extLst>
                    <a:ext uri="{FF2B5EF4-FFF2-40B4-BE49-F238E27FC236}">
                      <a16:creationId xmlns:a16="http://schemas.microsoft.com/office/drawing/2014/main" id="{FB787029-E2B3-B013-5BF7-52D777E08A03}"/>
                    </a:ext>
                  </a:extLst>
                </p:cNvPr>
                <p:cNvPicPr/>
                <p:nvPr/>
              </p:nvPicPr>
              <p:blipFill>
                <a:blip r:embed="rId213"/>
                <a:stretch>
                  <a:fillRect/>
                </a:stretch>
              </p:blipFill>
              <p:spPr>
                <a:xfrm>
                  <a:off x="8177205" y="3527590"/>
                  <a:ext cx="115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8" name="Ink 167">
                  <a:extLst>
                    <a:ext uri="{FF2B5EF4-FFF2-40B4-BE49-F238E27FC236}">
                      <a16:creationId xmlns:a16="http://schemas.microsoft.com/office/drawing/2014/main" id="{77600F92-87FA-3459-DED7-0C82A174416F}"/>
                    </a:ext>
                  </a:extLst>
                </p14:cNvPr>
                <p14:cNvContentPartPr/>
                <p14:nvPr/>
              </p14:nvContentPartPr>
              <p14:xfrm>
                <a:off x="4081125" y="3938350"/>
                <a:ext cx="12960" cy="203040"/>
              </p14:xfrm>
            </p:contentPart>
          </mc:Choice>
          <mc:Fallback>
            <p:pic>
              <p:nvPicPr>
                <p:cNvPr id="168" name="Ink 167">
                  <a:extLst>
                    <a:ext uri="{FF2B5EF4-FFF2-40B4-BE49-F238E27FC236}">
                      <a16:creationId xmlns:a16="http://schemas.microsoft.com/office/drawing/2014/main" id="{77600F92-87FA-3459-DED7-0C82A174416F}"/>
                    </a:ext>
                  </a:extLst>
                </p:cNvPr>
                <p:cNvPicPr/>
                <p:nvPr/>
              </p:nvPicPr>
              <p:blipFill>
                <a:blip r:embed="rId215"/>
                <a:stretch>
                  <a:fillRect/>
                </a:stretch>
              </p:blipFill>
              <p:spPr>
                <a:xfrm>
                  <a:off x="4072485" y="3929350"/>
                  <a:ext cx="306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9" name="Ink 168">
                  <a:extLst>
                    <a:ext uri="{FF2B5EF4-FFF2-40B4-BE49-F238E27FC236}">
                      <a16:creationId xmlns:a16="http://schemas.microsoft.com/office/drawing/2014/main" id="{F657CBDB-6763-2F3E-D04E-61C3F100B219}"/>
                    </a:ext>
                  </a:extLst>
                </p14:cNvPr>
                <p14:cNvContentPartPr/>
                <p14:nvPr/>
              </p14:nvContentPartPr>
              <p14:xfrm>
                <a:off x="4049805" y="4120870"/>
                <a:ext cx="156600" cy="56160"/>
              </p14:xfrm>
            </p:contentPart>
          </mc:Choice>
          <mc:Fallback>
            <p:pic>
              <p:nvPicPr>
                <p:cNvPr id="169" name="Ink 168">
                  <a:extLst>
                    <a:ext uri="{FF2B5EF4-FFF2-40B4-BE49-F238E27FC236}">
                      <a16:creationId xmlns:a16="http://schemas.microsoft.com/office/drawing/2014/main" id="{F657CBDB-6763-2F3E-D04E-61C3F100B219}"/>
                    </a:ext>
                  </a:extLst>
                </p:cNvPr>
                <p:cNvPicPr/>
                <p:nvPr/>
              </p:nvPicPr>
              <p:blipFill>
                <a:blip r:embed="rId217"/>
                <a:stretch>
                  <a:fillRect/>
                </a:stretch>
              </p:blipFill>
              <p:spPr>
                <a:xfrm>
                  <a:off x="4040805" y="4112230"/>
                  <a:ext cx="174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0" name="Ink 169">
                  <a:extLst>
                    <a:ext uri="{FF2B5EF4-FFF2-40B4-BE49-F238E27FC236}">
                      <a16:creationId xmlns:a16="http://schemas.microsoft.com/office/drawing/2014/main" id="{CCDFD88F-30DC-2D0A-DF9A-FA5ED3FE8A56}"/>
                    </a:ext>
                  </a:extLst>
                </p14:cNvPr>
                <p14:cNvContentPartPr/>
                <p14:nvPr/>
              </p14:nvContentPartPr>
              <p14:xfrm>
                <a:off x="5537685" y="3884710"/>
                <a:ext cx="40320" cy="214920"/>
              </p14:xfrm>
            </p:contentPart>
          </mc:Choice>
          <mc:Fallback>
            <p:pic>
              <p:nvPicPr>
                <p:cNvPr id="170" name="Ink 169">
                  <a:extLst>
                    <a:ext uri="{FF2B5EF4-FFF2-40B4-BE49-F238E27FC236}">
                      <a16:creationId xmlns:a16="http://schemas.microsoft.com/office/drawing/2014/main" id="{CCDFD88F-30DC-2D0A-DF9A-FA5ED3FE8A56}"/>
                    </a:ext>
                  </a:extLst>
                </p:cNvPr>
                <p:cNvPicPr/>
                <p:nvPr/>
              </p:nvPicPr>
              <p:blipFill>
                <a:blip r:embed="rId219"/>
                <a:stretch>
                  <a:fillRect/>
                </a:stretch>
              </p:blipFill>
              <p:spPr>
                <a:xfrm>
                  <a:off x="5528685" y="3876070"/>
                  <a:ext cx="579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71" name="Ink 170">
                  <a:extLst>
                    <a:ext uri="{FF2B5EF4-FFF2-40B4-BE49-F238E27FC236}">
                      <a16:creationId xmlns:a16="http://schemas.microsoft.com/office/drawing/2014/main" id="{ABE60D1B-48C5-D19C-4B54-C42014C422C2}"/>
                    </a:ext>
                  </a:extLst>
                </p14:cNvPr>
                <p14:cNvContentPartPr/>
                <p14:nvPr/>
              </p14:nvContentPartPr>
              <p14:xfrm>
                <a:off x="5496285" y="3881470"/>
                <a:ext cx="135360" cy="75240"/>
              </p14:xfrm>
            </p:contentPart>
          </mc:Choice>
          <mc:Fallback>
            <p:pic>
              <p:nvPicPr>
                <p:cNvPr id="171" name="Ink 170">
                  <a:extLst>
                    <a:ext uri="{FF2B5EF4-FFF2-40B4-BE49-F238E27FC236}">
                      <a16:creationId xmlns:a16="http://schemas.microsoft.com/office/drawing/2014/main" id="{ABE60D1B-48C5-D19C-4B54-C42014C422C2}"/>
                    </a:ext>
                  </a:extLst>
                </p:cNvPr>
                <p:cNvPicPr/>
                <p:nvPr/>
              </p:nvPicPr>
              <p:blipFill>
                <a:blip r:embed="rId221"/>
                <a:stretch>
                  <a:fillRect/>
                </a:stretch>
              </p:blipFill>
              <p:spPr>
                <a:xfrm>
                  <a:off x="5487645" y="3872830"/>
                  <a:ext cx="1530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3" name="Ink 172">
                  <a:extLst>
                    <a:ext uri="{FF2B5EF4-FFF2-40B4-BE49-F238E27FC236}">
                      <a16:creationId xmlns:a16="http://schemas.microsoft.com/office/drawing/2014/main" id="{68C3363F-2F74-E9FE-1263-E2A28ADBA030}"/>
                    </a:ext>
                  </a:extLst>
                </p14:cNvPr>
                <p14:cNvContentPartPr/>
                <p14:nvPr/>
              </p14:nvContentPartPr>
              <p14:xfrm>
                <a:off x="3149085" y="3414550"/>
                <a:ext cx="280440" cy="284760"/>
              </p14:xfrm>
            </p:contentPart>
          </mc:Choice>
          <mc:Fallback>
            <p:pic>
              <p:nvPicPr>
                <p:cNvPr id="173" name="Ink 172">
                  <a:extLst>
                    <a:ext uri="{FF2B5EF4-FFF2-40B4-BE49-F238E27FC236}">
                      <a16:creationId xmlns:a16="http://schemas.microsoft.com/office/drawing/2014/main" id="{68C3363F-2F74-E9FE-1263-E2A28ADBA030}"/>
                    </a:ext>
                  </a:extLst>
                </p:cNvPr>
                <p:cNvPicPr/>
                <p:nvPr/>
              </p:nvPicPr>
              <p:blipFill>
                <a:blip r:embed="rId223"/>
                <a:stretch>
                  <a:fillRect/>
                </a:stretch>
              </p:blipFill>
              <p:spPr>
                <a:xfrm>
                  <a:off x="3140445" y="3405550"/>
                  <a:ext cx="2980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74" name="Ink 173">
                  <a:extLst>
                    <a:ext uri="{FF2B5EF4-FFF2-40B4-BE49-F238E27FC236}">
                      <a16:creationId xmlns:a16="http://schemas.microsoft.com/office/drawing/2014/main" id="{8B0DD1C3-2A17-D6B9-C5CD-662DB2F619FA}"/>
                    </a:ext>
                  </a:extLst>
                </p14:cNvPr>
                <p14:cNvContentPartPr/>
                <p14:nvPr/>
              </p14:nvContentPartPr>
              <p14:xfrm>
                <a:off x="3487125" y="3446590"/>
                <a:ext cx="197280" cy="232920"/>
              </p14:xfrm>
            </p:contentPart>
          </mc:Choice>
          <mc:Fallback>
            <p:pic>
              <p:nvPicPr>
                <p:cNvPr id="174" name="Ink 173">
                  <a:extLst>
                    <a:ext uri="{FF2B5EF4-FFF2-40B4-BE49-F238E27FC236}">
                      <a16:creationId xmlns:a16="http://schemas.microsoft.com/office/drawing/2014/main" id="{8B0DD1C3-2A17-D6B9-C5CD-662DB2F619FA}"/>
                    </a:ext>
                  </a:extLst>
                </p:cNvPr>
                <p:cNvPicPr/>
                <p:nvPr/>
              </p:nvPicPr>
              <p:blipFill>
                <a:blip r:embed="rId225"/>
                <a:stretch>
                  <a:fillRect/>
                </a:stretch>
              </p:blipFill>
              <p:spPr>
                <a:xfrm>
                  <a:off x="3478485" y="3437590"/>
                  <a:ext cx="2149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75" name="Ink 174">
                  <a:extLst>
                    <a:ext uri="{FF2B5EF4-FFF2-40B4-BE49-F238E27FC236}">
                      <a16:creationId xmlns:a16="http://schemas.microsoft.com/office/drawing/2014/main" id="{15FB8A22-D1BE-1D62-E083-D4415DB61A96}"/>
                    </a:ext>
                  </a:extLst>
                </p14:cNvPr>
                <p14:cNvContentPartPr/>
                <p14:nvPr/>
              </p14:nvContentPartPr>
              <p14:xfrm>
                <a:off x="3758925" y="3542350"/>
                <a:ext cx="137160" cy="121680"/>
              </p14:xfrm>
            </p:contentPart>
          </mc:Choice>
          <mc:Fallback>
            <p:pic>
              <p:nvPicPr>
                <p:cNvPr id="175" name="Ink 174">
                  <a:extLst>
                    <a:ext uri="{FF2B5EF4-FFF2-40B4-BE49-F238E27FC236}">
                      <a16:creationId xmlns:a16="http://schemas.microsoft.com/office/drawing/2014/main" id="{15FB8A22-D1BE-1D62-E083-D4415DB61A96}"/>
                    </a:ext>
                  </a:extLst>
                </p:cNvPr>
                <p:cNvPicPr/>
                <p:nvPr/>
              </p:nvPicPr>
              <p:blipFill>
                <a:blip r:embed="rId227"/>
                <a:stretch>
                  <a:fillRect/>
                </a:stretch>
              </p:blipFill>
              <p:spPr>
                <a:xfrm>
                  <a:off x="3750285" y="3533350"/>
                  <a:ext cx="1548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6" name="Ink 175">
                  <a:extLst>
                    <a:ext uri="{FF2B5EF4-FFF2-40B4-BE49-F238E27FC236}">
                      <a16:creationId xmlns:a16="http://schemas.microsoft.com/office/drawing/2014/main" id="{933F1DB1-12AF-4641-C435-960509E1EDF1}"/>
                    </a:ext>
                  </a:extLst>
                </p14:cNvPr>
                <p14:cNvContentPartPr/>
                <p14:nvPr/>
              </p14:nvContentPartPr>
              <p14:xfrm>
                <a:off x="3953325" y="3441910"/>
                <a:ext cx="37440" cy="185400"/>
              </p14:xfrm>
            </p:contentPart>
          </mc:Choice>
          <mc:Fallback>
            <p:pic>
              <p:nvPicPr>
                <p:cNvPr id="176" name="Ink 175">
                  <a:extLst>
                    <a:ext uri="{FF2B5EF4-FFF2-40B4-BE49-F238E27FC236}">
                      <a16:creationId xmlns:a16="http://schemas.microsoft.com/office/drawing/2014/main" id="{933F1DB1-12AF-4641-C435-960509E1EDF1}"/>
                    </a:ext>
                  </a:extLst>
                </p:cNvPr>
                <p:cNvPicPr/>
                <p:nvPr/>
              </p:nvPicPr>
              <p:blipFill>
                <a:blip r:embed="rId229"/>
                <a:stretch>
                  <a:fillRect/>
                </a:stretch>
              </p:blipFill>
              <p:spPr>
                <a:xfrm>
                  <a:off x="3944325" y="3432910"/>
                  <a:ext cx="55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7" name="Ink 176">
                  <a:extLst>
                    <a:ext uri="{FF2B5EF4-FFF2-40B4-BE49-F238E27FC236}">
                      <a16:creationId xmlns:a16="http://schemas.microsoft.com/office/drawing/2014/main" id="{93073A77-F925-3313-5F5D-D61E89F45FCE}"/>
                    </a:ext>
                  </a:extLst>
                </p14:cNvPr>
                <p14:cNvContentPartPr/>
                <p14:nvPr/>
              </p14:nvContentPartPr>
              <p14:xfrm>
                <a:off x="3960165" y="3517510"/>
                <a:ext cx="199440" cy="122400"/>
              </p14:xfrm>
            </p:contentPart>
          </mc:Choice>
          <mc:Fallback>
            <p:pic>
              <p:nvPicPr>
                <p:cNvPr id="177" name="Ink 176">
                  <a:extLst>
                    <a:ext uri="{FF2B5EF4-FFF2-40B4-BE49-F238E27FC236}">
                      <a16:creationId xmlns:a16="http://schemas.microsoft.com/office/drawing/2014/main" id="{93073A77-F925-3313-5F5D-D61E89F45FCE}"/>
                    </a:ext>
                  </a:extLst>
                </p:cNvPr>
                <p:cNvPicPr/>
                <p:nvPr/>
              </p:nvPicPr>
              <p:blipFill>
                <a:blip r:embed="rId231"/>
                <a:stretch>
                  <a:fillRect/>
                </a:stretch>
              </p:blipFill>
              <p:spPr>
                <a:xfrm>
                  <a:off x="3951525" y="3508510"/>
                  <a:ext cx="2170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8" name="Ink 177">
                  <a:extLst>
                    <a:ext uri="{FF2B5EF4-FFF2-40B4-BE49-F238E27FC236}">
                      <a16:creationId xmlns:a16="http://schemas.microsoft.com/office/drawing/2014/main" id="{AF57B055-4F9B-FE39-052C-0F333F06F3A5}"/>
                    </a:ext>
                  </a:extLst>
                </p14:cNvPr>
                <p14:cNvContentPartPr/>
                <p14:nvPr/>
              </p14:nvContentPartPr>
              <p14:xfrm>
                <a:off x="4405485" y="3378910"/>
                <a:ext cx="209160" cy="308880"/>
              </p14:xfrm>
            </p:contentPart>
          </mc:Choice>
          <mc:Fallback>
            <p:pic>
              <p:nvPicPr>
                <p:cNvPr id="178" name="Ink 177">
                  <a:extLst>
                    <a:ext uri="{FF2B5EF4-FFF2-40B4-BE49-F238E27FC236}">
                      <a16:creationId xmlns:a16="http://schemas.microsoft.com/office/drawing/2014/main" id="{AF57B055-4F9B-FE39-052C-0F333F06F3A5}"/>
                    </a:ext>
                  </a:extLst>
                </p:cNvPr>
                <p:cNvPicPr/>
                <p:nvPr/>
              </p:nvPicPr>
              <p:blipFill>
                <a:blip r:embed="rId233"/>
                <a:stretch>
                  <a:fillRect/>
                </a:stretch>
              </p:blipFill>
              <p:spPr>
                <a:xfrm>
                  <a:off x="4396845" y="3370270"/>
                  <a:ext cx="2268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9" name="Ink 178">
                  <a:extLst>
                    <a:ext uri="{FF2B5EF4-FFF2-40B4-BE49-F238E27FC236}">
                      <a16:creationId xmlns:a16="http://schemas.microsoft.com/office/drawing/2014/main" id="{8856B36A-60F5-0EBB-0962-7FEEB4342567}"/>
                    </a:ext>
                  </a:extLst>
                </p14:cNvPr>
                <p14:cNvContentPartPr/>
                <p14:nvPr/>
              </p14:nvContentPartPr>
              <p14:xfrm>
                <a:off x="4671525" y="3547750"/>
                <a:ext cx="81000" cy="120240"/>
              </p14:xfrm>
            </p:contentPart>
          </mc:Choice>
          <mc:Fallback>
            <p:pic>
              <p:nvPicPr>
                <p:cNvPr id="179" name="Ink 178">
                  <a:extLst>
                    <a:ext uri="{FF2B5EF4-FFF2-40B4-BE49-F238E27FC236}">
                      <a16:creationId xmlns:a16="http://schemas.microsoft.com/office/drawing/2014/main" id="{8856B36A-60F5-0EBB-0962-7FEEB4342567}"/>
                    </a:ext>
                  </a:extLst>
                </p:cNvPr>
                <p:cNvPicPr/>
                <p:nvPr/>
              </p:nvPicPr>
              <p:blipFill>
                <a:blip r:embed="rId235"/>
                <a:stretch>
                  <a:fillRect/>
                </a:stretch>
              </p:blipFill>
              <p:spPr>
                <a:xfrm>
                  <a:off x="4662525" y="3539110"/>
                  <a:ext cx="986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0" name="Ink 179">
                  <a:extLst>
                    <a:ext uri="{FF2B5EF4-FFF2-40B4-BE49-F238E27FC236}">
                      <a16:creationId xmlns:a16="http://schemas.microsoft.com/office/drawing/2014/main" id="{706D0EDE-3113-4A05-F0C8-79E2355CC487}"/>
                    </a:ext>
                  </a:extLst>
                </p14:cNvPr>
                <p14:cNvContentPartPr/>
                <p14:nvPr/>
              </p14:nvContentPartPr>
              <p14:xfrm>
                <a:off x="4805805" y="3516790"/>
                <a:ext cx="237240" cy="121680"/>
              </p14:xfrm>
            </p:contentPart>
          </mc:Choice>
          <mc:Fallback>
            <p:pic>
              <p:nvPicPr>
                <p:cNvPr id="180" name="Ink 179">
                  <a:extLst>
                    <a:ext uri="{FF2B5EF4-FFF2-40B4-BE49-F238E27FC236}">
                      <a16:creationId xmlns:a16="http://schemas.microsoft.com/office/drawing/2014/main" id="{706D0EDE-3113-4A05-F0C8-79E2355CC487}"/>
                    </a:ext>
                  </a:extLst>
                </p:cNvPr>
                <p:cNvPicPr/>
                <p:nvPr/>
              </p:nvPicPr>
              <p:blipFill>
                <a:blip r:embed="rId237"/>
                <a:stretch>
                  <a:fillRect/>
                </a:stretch>
              </p:blipFill>
              <p:spPr>
                <a:xfrm>
                  <a:off x="4797165" y="3507790"/>
                  <a:ext cx="254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81" name="Ink 180">
                  <a:extLst>
                    <a:ext uri="{FF2B5EF4-FFF2-40B4-BE49-F238E27FC236}">
                      <a16:creationId xmlns:a16="http://schemas.microsoft.com/office/drawing/2014/main" id="{CD95F517-404B-FC09-608B-02C7C819F472}"/>
                    </a:ext>
                  </a:extLst>
                </p14:cNvPr>
                <p14:cNvContentPartPr/>
                <p14:nvPr/>
              </p14:nvContentPartPr>
              <p14:xfrm>
                <a:off x="5092365" y="3518230"/>
                <a:ext cx="18720" cy="78840"/>
              </p14:xfrm>
            </p:contentPart>
          </mc:Choice>
          <mc:Fallback>
            <p:pic>
              <p:nvPicPr>
                <p:cNvPr id="181" name="Ink 180">
                  <a:extLst>
                    <a:ext uri="{FF2B5EF4-FFF2-40B4-BE49-F238E27FC236}">
                      <a16:creationId xmlns:a16="http://schemas.microsoft.com/office/drawing/2014/main" id="{CD95F517-404B-FC09-608B-02C7C819F472}"/>
                    </a:ext>
                  </a:extLst>
                </p:cNvPr>
                <p:cNvPicPr/>
                <p:nvPr/>
              </p:nvPicPr>
              <p:blipFill>
                <a:blip r:embed="rId239"/>
                <a:stretch>
                  <a:fillRect/>
                </a:stretch>
              </p:blipFill>
              <p:spPr>
                <a:xfrm>
                  <a:off x="5083365" y="3509230"/>
                  <a:ext cx="36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82" name="Ink 181">
                  <a:extLst>
                    <a:ext uri="{FF2B5EF4-FFF2-40B4-BE49-F238E27FC236}">
                      <a16:creationId xmlns:a16="http://schemas.microsoft.com/office/drawing/2014/main" id="{532ED8E2-8C5A-2426-4AE1-F3F0024F0AAB}"/>
                    </a:ext>
                  </a:extLst>
                </p14:cNvPr>
                <p14:cNvContentPartPr/>
                <p14:nvPr/>
              </p14:nvContentPartPr>
              <p14:xfrm>
                <a:off x="5130885" y="3438670"/>
                <a:ext cx="105840" cy="189720"/>
              </p14:xfrm>
            </p:contentPart>
          </mc:Choice>
          <mc:Fallback>
            <p:pic>
              <p:nvPicPr>
                <p:cNvPr id="182" name="Ink 181">
                  <a:extLst>
                    <a:ext uri="{FF2B5EF4-FFF2-40B4-BE49-F238E27FC236}">
                      <a16:creationId xmlns:a16="http://schemas.microsoft.com/office/drawing/2014/main" id="{532ED8E2-8C5A-2426-4AE1-F3F0024F0AAB}"/>
                    </a:ext>
                  </a:extLst>
                </p:cNvPr>
                <p:cNvPicPr/>
                <p:nvPr/>
              </p:nvPicPr>
              <p:blipFill>
                <a:blip r:embed="rId241"/>
                <a:stretch>
                  <a:fillRect/>
                </a:stretch>
              </p:blipFill>
              <p:spPr>
                <a:xfrm>
                  <a:off x="5121885" y="3429670"/>
                  <a:ext cx="1234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83" name="Ink 182">
                  <a:extLst>
                    <a:ext uri="{FF2B5EF4-FFF2-40B4-BE49-F238E27FC236}">
                      <a16:creationId xmlns:a16="http://schemas.microsoft.com/office/drawing/2014/main" id="{89446AD2-33B0-D4CE-71EB-A55E71EFEA3C}"/>
                    </a:ext>
                  </a:extLst>
                </p14:cNvPr>
                <p14:cNvContentPartPr/>
                <p14:nvPr/>
              </p14:nvContentPartPr>
              <p14:xfrm>
                <a:off x="5309805" y="3513910"/>
                <a:ext cx="85680" cy="108000"/>
              </p14:xfrm>
            </p:contentPart>
          </mc:Choice>
          <mc:Fallback>
            <p:pic>
              <p:nvPicPr>
                <p:cNvPr id="183" name="Ink 182">
                  <a:extLst>
                    <a:ext uri="{FF2B5EF4-FFF2-40B4-BE49-F238E27FC236}">
                      <a16:creationId xmlns:a16="http://schemas.microsoft.com/office/drawing/2014/main" id="{89446AD2-33B0-D4CE-71EB-A55E71EFEA3C}"/>
                    </a:ext>
                  </a:extLst>
                </p:cNvPr>
                <p:cNvPicPr/>
                <p:nvPr/>
              </p:nvPicPr>
              <p:blipFill>
                <a:blip r:embed="rId243"/>
                <a:stretch>
                  <a:fillRect/>
                </a:stretch>
              </p:blipFill>
              <p:spPr>
                <a:xfrm>
                  <a:off x="5300805" y="3504910"/>
                  <a:ext cx="103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84" name="Ink 183">
                  <a:extLst>
                    <a:ext uri="{FF2B5EF4-FFF2-40B4-BE49-F238E27FC236}">
                      <a16:creationId xmlns:a16="http://schemas.microsoft.com/office/drawing/2014/main" id="{70A5D791-E0DA-83E8-20CF-BFEF25F6C477}"/>
                    </a:ext>
                  </a:extLst>
                </p14:cNvPr>
                <p14:cNvContentPartPr/>
                <p14:nvPr/>
              </p14:nvContentPartPr>
              <p14:xfrm>
                <a:off x="5470005" y="3469990"/>
                <a:ext cx="107640" cy="138960"/>
              </p14:xfrm>
            </p:contentPart>
          </mc:Choice>
          <mc:Fallback>
            <p:pic>
              <p:nvPicPr>
                <p:cNvPr id="184" name="Ink 183">
                  <a:extLst>
                    <a:ext uri="{FF2B5EF4-FFF2-40B4-BE49-F238E27FC236}">
                      <a16:creationId xmlns:a16="http://schemas.microsoft.com/office/drawing/2014/main" id="{70A5D791-E0DA-83E8-20CF-BFEF25F6C477}"/>
                    </a:ext>
                  </a:extLst>
                </p:cNvPr>
                <p:cNvPicPr/>
                <p:nvPr/>
              </p:nvPicPr>
              <p:blipFill>
                <a:blip r:embed="rId245"/>
                <a:stretch>
                  <a:fillRect/>
                </a:stretch>
              </p:blipFill>
              <p:spPr>
                <a:xfrm>
                  <a:off x="5461365" y="3461350"/>
                  <a:ext cx="125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85" name="Ink 184">
                  <a:extLst>
                    <a:ext uri="{FF2B5EF4-FFF2-40B4-BE49-F238E27FC236}">
                      <a16:creationId xmlns:a16="http://schemas.microsoft.com/office/drawing/2014/main" id="{9BE9EDE2-F3CA-6736-9F43-FF7CC59965D8}"/>
                    </a:ext>
                  </a:extLst>
                </p14:cNvPr>
                <p14:cNvContentPartPr/>
                <p14:nvPr/>
              </p14:nvContentPartPr>
              <p14:xfrm>
                <a:off x="5461365" y="3469630"/>
                <a:ext cx="85680" cy="190800"/>
              </p14:xfrm>
            </p:contentPart>
          </mc:Choice>
          <mc:Fallback>
            <p:pic>
              <p:nvPicPr>
                <p:cNvPr id="185" name="Ink 184">
                  <a:extLst>
                    <a:ext uri="{FF2B5EF4-FFF2-40B4-BE49-F238E27FC236}">
                      <a16:creationId xmlns:a16="http://schemas.microsoft.com/office/drawing/2014/main" id="{9BE9EDE2-F3CA-6736-9F43-FF7CC59965D8}"/>
                    </a:ext>
                  </a:extLst>
                </p:cNvPr>
                <p:cNvPicPr/>
                <p:nvPr/>
              </p:nvPicPr>
              <p:blipFill>
                <a:blip r:embed="rId247"/>
                <a:stretch>
                  <a:fillRect/>
                </a:stretch>
              </p:blipFill>
              <p:spPr>
                <a:xfrm>
                  <a:off x="5452365" y="3460990"/>
                  <a:ext cx="103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7" name="Ink 186">
                  <a:extLst>
                    <a:ext uri="{FF2B5EF4-FFF2-40B4-BE49-F238E27FC236}">
                      <a16:creationId xmlns:a16="http://schemas.microsoft.com/office/drawing/2014/main" id="{A97A7647-AC31-469A-B63C-5A9BB1C903F3}"/>
                    </a:ext>
                  </a:extLst>
                </p14:cNvPr>
                <p14:cNvContentPartPr/>
                <p14:nvPr/>
              </p14:nvContentPartPr>
              <p14:xfrm>
                <a:off x="1635645" y="3597070"/>
                <a:ext cx="1440720" cy="587880"/>
              </p14:xfrm>
            </p:contentPart>
          </mc:Choice>
          <mc:Fallback>
            <p:pic>
              <p:nvPicPr>
                <p:cNvPr id="187" name="Ink 186">
                  <a:extLst>
                    <a:ext uri="{FF2B5EF4-FFF2-40B4-BE49-F238E27FC236}">
                      <a16:creationId xmlns:a16="http://schemas.microsoft.com/office/drawing/2014/main" id="{A97A7647-AC31-469A-B63C-5A9BB1C903F3}"/>
                    </a:ext>
                  </a:extLst>
                </p:cNvPr>
                <p:cNvPicPr/>
                <p:nvPr/>
              </p:nvPicPr>
              <p:blipFill>
                <a:blip r:embed="rId249"/>
                <a:stretch>
                  <a:fillRect/>
                </a:stretch>
              </p:blipFill>
              <p:spPr>
                <a:xfrm>
                  <a:off x="1627005" y="3588430"/>
                  <a:ext cx="145836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8" name="Ink 187">
                  <a:extLst>
                    <a:ext uri="{FF2B5EF4-FFF2-40B4-BE49-F238E27FC236}">
                      <a16:creationId xmlns:a16="http://schemas.microsoft.com/office/drawing/2014/main" id="{7F7CDD50-9729-1354-4E25-F29BF70909B7}"/>
                    </a:ext>
                  </a:extLst>
                </p14:cNvPr>
                <p14:cNvContentPartPr/>
                <p14:nvPr/>
              </p14:nvContentPartPr>
              <p14:xfrm>
                <a:off x="805125" y="4196470"/>
                <a:ext cx="182160" cy="185400"/>
              </p14:xfrm>
            </p:contentPart>
          </mc:Choice>
          <mc:Fallback>
            <p:pic>
              <p:nvPicPr>
                <p:cNvPr id="188" name="Ink 187">
                  <a:extLst>
                    <a:ext uri="{FF2B5EF4-FFF2-40B4-BE49-F238E27FC236}">
                      <a16:creationId xmlns:a16="http://schemas.microsoft.com/office/drawing/2014/main" id="{7F7CDD50-9729-1354-4E25-F29BF70909B7}"/>
                    </a:ext>
                  </a:extLst>
                </p:cNvPr>
                <p:cNvPicPr/>
                <p:nvPr/>
              </p:nvPicPr>
              <p:blipFill>
                <a:blip r:embed="rId251"/>
                <a:stretch>
                  <a:fillRect/>
                </a:stretch>
              </p:blipFill>
              <p:spPr>
                <a:xfrm>
                  <a:off x="796125" y="4187830"/>
                  <a:ext cx="1998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89" name="Ink 188">
                  <a:extLst>
                    <a:ext uri="{FF2B5EF4-FFF2-40B4-BE49-F238E27FC236}">
                      <a16:creationId xmlns:a16="http://schemas.microsoft.com/office/drawing/2014/main" id="{39C79DFF-12E4-1F78-46BA-61C93495D2D5}"/>
                    </a:ext>
                  </a:extLst>
                </p14:cNvPr>
                <p14:cNvContentPartPr/>
                <p14:nvPr/>
              </p14:nvContentPartPr>
              <p14:xfrm>
                <a:off x="1052445" y="4191430"/>
                <a:ext cx="55080" cy="247320"/>
              </p14:xfrm>
            </p:contentPart>
          </mc:Choice>
          <mc:Fallback>
            <p:pic>
              <p:nvPicPr>
                <p:cNvPr id="189" name="Ink 188">
                  <a:extLst>
                    <a:ext uri="{FF2B5EF4-FFF2-40B4-BE49-F238E27FC236}">
                      <a16:creationId xmlns:a16="http://schemas.microsoft.com/office/drawing/2014/main" id="{39C79DFF-12E4-1F78-46BA-61C93495D2D5}"/>
                    </a:ext>
                  </a:extLst>
                </p:cNvPr>
                <p:cNvPicPr/>
                <p:nvPr/>
              </p:nvPicPr>
              <p:blipFill>
                <a:blip r:embed="rId253"/>
                <a:stretch>
                  <a:fillRect/>
                </a:stretch>
              </p:blipFill>
              <p:spPr>
                <a:xfrm>
                  <a:off x="1043445" y="4182790"/>
                  <a:ext cx="727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90" name="Ink 189">
                  <a:extLst>
                    <a:ext uri="{FF2B5EF4-FFF2-40B4-BE49-F238E27FC236}">
                      <a16:creationId xmlns:a16="http://schemas.microsoft.com/office/drawing/2014/main" id="{37774C43-19AA-B896-B9DB-DD409625C8DF}"/>
                    </a:ext>
                  </a:extLst>
                </p14:cNvPr>
                <p14:cNvContentPartPr/>
                <p14:nvPr/>
              </p14:nvContentPartPr>
              <p14:xfrm>
                <a:off x="1143525" y="4216270"/>
                <a:ext cx="78840" cy="107280"/>
              </p14:xfrm>
            </p:contentPart>
          </mc:Choice>
          <mc:Fallback>
            <p:pic>
              <p:nvPicPr>
                <p:cNvPr id="190" name="Ink 189">
                  <a:extLst>
                    <a:ext uri="{FF2B5EF4-FFF2-40B4-BE49-F238E27FC236}">
                      <a16:creationId xmlns:a16="http://schemas.microsoft.com/office/drawing/2014/main" id="{37774C43-19AA-B896-B9DB-DD409625C8DF}"/>
                    </a:ext>
                  </a:extLst>
                </p:cNvPr>
                <p:cNvPicPr/>
                <p:nvPr/>
              </p:nvPicPr>
              <p:blipFill>
                <a:blip r:embed="rId255"/>
                <a:stretch>
                  <a:fillRect/>
                </a:stretch>
              </p:blipFill>
              <p:spPr>
                <a:xfrm>
                  <a:off x="1134885" y="4207270"/>
                  <a:ext cx="964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91" name="Ink 190">
                  <a:extLst>
                    <a:ext uri="{FF2B5EF4-FFF2-40B4-BE49-F238E27FC236}">
                      <a16:creationId xmlns:a16="http://schemas.microsoft.com/office/drawing/2014/main" id="{2215924C-BF5B-F870-83CC-096400D0B6B9}"/>
                    </a:ext>
                  </a:extLst>
                </p14:cNvPr>
                <p14:cNvContentPartPr/>
                <p14:nvPr/>
              </p14:nvContentPartPr>
              <p14:xfrm>
                <a:off x="1277445" y="4189630"/>
                <a:ext cx="115920" cy="88200"/>
              </p14:xfrm>
            </p:contentPart>
          </mc:Choice>
          <mc:Fallback>
            <p:pic>
              <p:nvPicPr>
                <p:cNvPr id="191" name="Ink 190">
                  <a:extLst>
                    <a:ext uri="{FF2B5EF4-FFF2-40B4-BE49-F238E27FC236}">
                      <a16:creationId xmlns:a16="http://schemas.microsoft.com/office/drawing/2014/main" id="{2215924C-BF5B-F870-83CC-096400D0B6B9}"/>
                    </a:ext>
                  </a:extLst>
                </p:cNvPr>
                <p:cNvPicPr/>
                <p:nvPr/>
              </p:nvPicPr>
              <p:blipFill>
                <a:blip r:embed="rId257"/>
                <a:stretch>
                  <a:fillRect/>
                </a:stretch>
              </p:blipFill>
              <p:spPr>
                <a:xfrm>
                  <a:off x="1268805" y="4180990"/>
                  <a:ext cx="1335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92" name="Ink 191">
                  <a:extLst>
                    <a:ext uri="{FF2B5EF4-FFF2-40B4-BE49-F238E27FC236}">
                      <a16:creationId xmlns:a16="http://schemas.microsoft.com/office/drawing/2014/main" id="{7C6AC580-A561-ECDE-953F-D5F86B3436E8}"/>
                    </a:ext>
                  </a:extLst>
                </p14:cNvPr>
                <p14:cNvContentPartPr/>
                <p14:nvPr/>
              </p14:nvContentPartPr>
              <p14:xfrm>
                <a:off x="1124445" y="4447030"/>
                <a:ext cx="188640" cy="264240"/>
              </p14:xfrm>
            </p:contentPart>
          </mc:Choice>
          <mc:Fallback>
            <p:pic>
              <p:nvPicPr>
                <p:cNvPr id="192" name="Ink 191">
                  <a:extLst>
                    <a:ext uri="{FF2B5EF4-FFF2-40B4-BE49-F238E27FC236}">
                      <a16:creationId xmlns:a16="http://schemas.microsoft.com/office/drawing/2014/main" id="{7C6AC580-A561-ECDE-953F-D5F86B3436E8}"/>
                    </a:ext>
                  </a:extLst>
                </p:cNvPr>
                <p:cNvPicPr/>
                <p:nvPr/>
              </p:nvPicPr>
              <p:blipFill>
                <a:blip r:embed="rId259"/>
                <a:stretch>
                  <a:fillRect/>
                </a:stretch>
              </p:blipFill>
              <p:spPr>
                <a:xfrm>
                  <a:off x="1115445" y="4438390"/>
                  <a:ext cx="2062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93" name="Ink 192">
                  <a:extLst>
                    <a:ext uri="{FF2B5EF4-FFF2-40B4-BE49-F238E27FC236}">
                      <a16:creationId xmlns:a16="http://schemas.microsoft.com/office/drawing/2014/main" id="{A6097B33-C0E2-90F0-335C-BD2C4528342A}"/>
                    </a:ext>
                  </a:extLst>
                </p14:cNvPr>
                <p14:cNvContentPartPr/>
                <p14:nvPr/>
              </p14:nvContentPartPr>
              <p14:xfrm>
                <a:off x="1336125" y="4412110"/>
                <a:ext cx="175680" cy="214560"/>
              </p14:xfrm>
            </p:contentPart>
          </mc:Choice>
          <mc:Fallback>
            <p:pic>
              <p:nvPicPr>
                <p:cNvPr id="193" name="Ink 192">
                  <a:extLst>
                    <a:ext uri="{FF2B5EF4-FFF2-40B4-BE49-F238E27FC236}">
                      <a16:creationId xmlns:a16="http://schemas.microsoft.com/office/drawing/2014/main" id="{A6097B33-C0E2-90F0-335C-BD2C4528342A}"/>
                    </a:ext>
                  </a:extLst>
                </p:cNvPr>
                <p:cNvPicPr/>
                <p:nvPr/>
              </p:nvPicPr>
              <p:blipFill>
                <a:blip r:embed="rId261"/>
                <a:stretch>
                  <a:fillRect/>
                </a:stretch>
              </p:blipFill>
              <p:spPr>
                <a:xfrm>
                  <a:off x="1327485" y="4403110"/>
                  <a:ext cx="193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94" name="Ink 193">
                  <a:extLst>
                    <a:ext uri="{FF2B5EF4-FFF2-40B4-BE49-F238E27FC236}">
                      <a16:creationId xmlns:a16="http://schemas.microsoft.com/office/drawing/2014/main" id="{DBE469E3-8391-79AF-135F-58E95ABBC93B}"/>
                    </a:ext>
                  </a:extLst>
                </p14:cNvPr>
                <p14:cNvContentPartPr/>
                <p14:nvPr/>
              </p14:nvContentPartPr>
              <p14:xfrm>
                <a:off x="1474725" y="4410310"/>
                <a:ext cx="281160" cy="149760"/>
              </p14:xfrm>
            </p:contentPart>
          </mc:Choice>
          <mc:Fallback>
            <p:pic>
              <p:nvPicPr>
                <p:cNvPr id="194" name="Ink 193">
                  <a:extLst>
                    <a:ext uri="{FF2B5EF4-FFF2-40B4-BE49-F238E27FC236}">
                      <a16:creationId xmlns:a16="http://schemas.microsoft.com/office/drawing/2014/main" id="{DBE469E3-8391-79AF-135F-58E95ABBC93B}"/>
                    </a:ext>
                  </a:extLst>
                </p:cNvPr>
                <p:cNvPicPr/>
                <p:nvPr/>
              </p:nvPicPr>
              <p:blipFill>
                <a:blip r:embed="rId263"/>
                <a:stretch>
                  <a:fillRect/>
                </a:stretch>
              </p:blipFill>
              <p:spPr>
                <a:xfrm>
                  <a:off x="1465725" y="4401310"/>
                  <a:ext cx="2988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95" name="Ink 194">
                  <a:extLst>
                    <a:ext uri="{FF2B5EF4-FFF2-40B4-BE49-F238E27FC236}">
                      <a16:creationId xmlns:a16="http://schemas.microsoft.com/office/drawing/2014/main" id="{DBB5143B-E50C-0E88-F740-5F65ED3392B6}"/>
                    </a:ext>
                  </a:extLst>
                </p14:cNvPr>
                <p14:cNvContentPartPr/>
                <p14:nvPr/>
              </p14:nvContentPartPr>
              <p14:xfrm>
                <a:off x="763005" y="4659790"/>
                <a:ext cx="220320" cy="665280"/>
              </p14:xfrm>
            </p:contentPart>
          </mc:Choice>
          <mc:Fallback>
            <p:pic>
              <p:nvPicPr>
                <p:cNvPr id="195" name="Ink 194">
                  <a:extLst>
                    <a:ext uri="{FF2B5EF4-FFF2-40B4-BE49-F238E27FC236}">
                      <a16:creationId xmlns:a16="http://schemas.microsoft.com/office/drawing/2014/main" id="{DBB5143B-E50C-0E88-F740-5F65ED3392B6}"/>
                    </a:ext>
                  </a:extLst>
                </p:cNvPr>
                <p:cNvPicPr/>
                <p:nvPr/>
              </p:nvPicPr>
              <p:blipFill>
                <a:blip r:embed="rId265"/>
                <a:stretch>
                  <a:fillRect/>
                </a:stretch>
              </p:blipFill>
              <p:spPr>
                <a:xfrm>
                  <a:off x="754005" y="4651150"/>
                  <a:ext cx="23796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96" name="Ink 195">
                  <a:extLst>
                    <a:ext uri="{FF2B5EF4-FFF2-40B4-BE49-F238E27FC236}">
                      <a16:creationId xmlns:a16="http://schemas.microsoft.com/office/drawing/2014/main" id="{B5933E02-4620-D90C-D8CB-074BB1BC0C84}"/>
                    </a:ext>
                  </a:extLst>
                </p14:cNvPr>
                <p14:cNvContentPartPr/>
                <p14:nvPr/>
              </p14:nvContentPartPr>
              <p14:xfrm>
                <a:off x="1066125" y="4881910"/>
                <a:ext cx="90000" cy="186120"/>
              </p14:xfrm>
            </p:contentPart>
          </mc:Choice>
          <mc:Fallback>
            <p:pic>
              <p:nvPicPr>
                <p:cNvPr id="196" name="Ink 195">
                  <a:extLst>
                    <a:ext uri="{FF2B5EF4-FFF2-40B4-BE49-F238E27FC236}">
                      <a16:creationId xmlns:a16="http://schemas.microsoft.com/office/drawing/2014/main" id="{B5933E02-4620-D90C-D8CB-074BB1BC0C84}"/>
                    </a:ext>
                  </a:extLst>
                </p:cNvPr>
                <p:cNvPicPr/>
                <p:nvPr/>
              </p:nvPicPr>
              <p:blipFill>
                <a:blip r:embed="rId267"/>
                <a:stretch>
                  <a:fillRect/>
                </a:stretch>
              </p:blipFill>
              <p:spPr>
                <a:xfrm>
                  <a:off x="1057125" y="4872910"/>
                  <a:ext cx="107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97" name="Ink 196">
                  <a:extLst>
                    <a:ext uri="{FF2B5EF4-FFF2-40B4-BE49-F238E27FC236}">
                      <a16:creationId xmlns:a16="http://schemas.microsoft.com/office/drawing/2014/main" id="{BB5F10F5-66C5-4458-B276-306F01977BB2}"/>
                    </a:ext>
                  </a:extLst>
                </p14:cNvPr>
                <p14:cNvContentPartPr/>
                <p14:nvPr/>
              </p14:nvContentPartPr>
              <p14:xfrm>
                <a:off x="1229205" y="4905670"/>
                <a:ext cx="79920" cy="119160"/>
              </p14:xfrm>
            </p:contentPart>
          </mc:Choice>
          <mc:Fallback>
            <p:pic>
              <p:nvPicPr>
                <p:cNvPr id="197" name="Ink 196">
                  <a:extLst>
                    <a:ext uri="{FF2B5EF4-FFF2-40B4-BE49-F238E27FC236}">
                      <a16:creationId xmlns:a16="http://schemas.microsoft.com/office/drawing/2014/main" id="{BB5F10F5-66C5-4458-B276-306F01977BB2}"/>
                    </a:ext>
                  </a:extLst>
                </p:cNvPr>
                <p:cNvPicPr/>
                <p:nvPr/>
              </p:nvPicPr>
              <p:blipFill>
                <a:blip r:embed="rId269"/>
                <a:stretch>
                  <a:fillRect/>
                </a:stretch>
              </p:blipFill>
              <p:spPr>
                <a:xfrm>
                  <a:off x="1220205" y="4897030"/>
                  <a:ext cx="975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98" name="Ink 197">
                  <a:extLst>
                    <a:ext uri="{FF2B5EF4-FFF2-40B4-BE49-F238E27FC236}">
                      <a16:creationId xmlns:a16="http://schemas.microsoft.com/office/drawing/2014/main" id="{8AC8A70B-D45D-760F-15ED-2B5915C0ED50}"/>
                    </a:ext>
                  </a:extLst>
                </p14:cNvPr>
                <p14:cNvContentPartPr/>
                <p14:nvPr/>
              </p14:nvContentPartPr>
              <p14:xfrm>
                <a:off x="1396965" y="4765990"/>
                <a:ext cx="68760" cy="419040"/>
              </p14:xfrm>
            </p:contentPart>
          </mc:Choice>
          <mc:Fallback>
            <p:pic>
              <p:nvPicPr>
                <p:cNvPr id="198" name="Ink 197">
                  <a:extLst>
                    <a:ext uri="{FF2B5EF4-FFF2-40B4-BE49-F238E27FC236}">
                      <a16:creationId xmlns:a16="http://schemas.microsoft.com/office/drawing/2014/main" id="{8AC8A70B-D45D-760F-15ED-2B5915C0ED50}"/>
                    </a:ext>
                  </a:extLst>
                </p:cNvPr>
                <p:cNvPicPr/>
                <p:nvPr/>
              </p:nvPicPr>
              <p:blipFill>
                <a:blip r:embed="rId271"/>
                <a:stretch>
                  <a:fillRect/>
                </a:stretch>
              </p:blipFill>
              <p:spPr>
                <a:xfrm>
                  <a:off x="1387965" y="4757350"/>
                  <a:ext cx="8640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99" name="Ink 198">
                  <a:extLst>
                    <a:ext uri="{FF2B5EF4-FFF2-40B4-BE49-F238E27FC236}">
                      <a16:creationId xmlns:a16="http://schemas.microsoft.com/office/drawing/2014/main" id="{125693F9-B6A2-46AA-3668-A228B6BD46CA}"/>
                    </a:ext>
                  </a:extLst>
                </p14:cNvPr>
                <p14:cNvContentPartPr/>
                <p14:nvPr/>
              </p14:nvContentPartPr>
              <p14:xfrm>
                <a:off x="1374285" y="4765630"/>
                <a:ext cx="201600" cy="211320"/>
              </p14:xfrm>
            </p:contentPart>
          </mc:Choice>
          <mc:Fallback>
            <p:pic>
              <p:nvPicPr>
                <p:cNvPr id="199" name="Ink 198">
                  <a:extLst>
                    <a:ext uri="{FF2B5EF4-FFF2-40B4-BE49-F238E27FC236}">
                      <a16:creationId xmlns:a16="http://schemas.microsoft.com/office/drawing/2014/main" id="{125693F9-B6A2-46AA-3668-A228B6BD46CA}"/>
                    </a:ext>
                  </a:extLst>
                </p:cNvPr>
                <p:cNvPicPr/>
                <p:nvPr/>
              </p:nvPicPr>
              <p:blipFill>
                <a:blip r:embed="rId273"/>
                <a:stretch>
                  <a:fillRect/>
                </a:stretch>
              </p:blipFill>
              <p:spPr>
                <a:xfrm>
                  <a:off x="1365645" y="4756630"/>
                  <a:ext cx="2192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00" name="Ink 199">
                  <a:extLst>
                    <a:ext uri="{FF2B5EF4-FFF2-40B4-BE49-F238E27FC236}">
                      <a16:creationId xmlns:a16="http://schemas.microsoft.com/office/drawing/2014/main" id="{C3114676-52E9-A5C2-0568-B07B97736C2B}"/>
                    </a:ext>
                  </a:extLst>
                </p14:cNvPr>
                <p14:cNvContentPartPr/>
                <p14:nvPr/>
              </p14:nvContentPartPr>
              <p14:xfrm>
                <a:off x="1522605" y="4868230"/>
                <a:ext cx="66600" cy="42840"/>
              </p14:xfrm>
            </p:contentPart>
          </mc:Choice>
          <mc:Fallback>
            <p:pic>
              <p:nvPicPr>
                <p:cNvPr id="200" name="Ink 199">
                  <a:extLst>
                    <a:ext uri="{FF2B5EF4-FFF2-40B4-BE49-F238E27FC236}">
                      <a16:creationId xmlns:a16="http://schemas.microsoft.com/office/drawing/2014/main" id="{C3114676-52E9-A5C2-0568-B07B97736C2B}"/>
                    </a:ext>
                  </a:extLst>
                </p:cNvPr>
                <p:cNvPicPr/>
                <p:nvPr/>
              </p:nvPicPr>
              <p:blipFill>
                <a:blip r:embed="rId275"/>
                <a:stretch>
                  <a:fillRect/>
                </a:stretch>
              </p:blipFill>
              <p:spPr>
                <a:xfrm>
                  <a:off x="1513605" y="4859590"/>
                  <a:ext cx="842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02" name="Ink 201">
                  <a:extLst>
                    <a:ext uri="{FF2B5EF4-FFF2-40B4-BE49-F238E27FC236}">
                      <a16:creationId xmlns:a16="http://schemas.microsoft.com/office/drawing/2014/main" id="{30E140CA-E65D-69BB-89D8-F79698C677BA}"/>
                    </a:ext>
                  </a:extLst>
                </p14:cNvPr>
                <p14:cNvContentPartPr/>
                <p14:nvPr/>
              </p14:nvContentPartPr>
              <p14:xfrm>
                <a:off x="4020285" y="2857270"/>
                <a:ext cx="7200" cy="274680"/>
              </p14:xfrm>
            </p:contentPart>
          </mc:Choice>
          <mc:Fallback>
            <p:pic>
              <p:nvPicPr>
                <p:cNvPr id="202" name="Ink 201">
                  <a:extLst>
                    <a:ext uri="{FF2B5EF4-FFF2-40B4-BE49-F238E27FC236}">
                      <a16:creationId xmlns:a16="http://schemas.microsoft.com/office/drawing/2014/main" id="{30E140CA-E65D-69BB-89D8-F79698C677BA}"/>
                    </a:ext>
                  </a:extLst>
                </p:cNvPr>
                <p:cNvPicPr/>
                <p:nvPr/>
              </p:nvPicPr>
              <p:blipFill>
                <a:blip r:embed="rId277"/>
                <a:stretch>
                  <a:fillRect/>
                </a:stretch>
              </p:blipFill>
              <p:spPr>
                <a:xfrm>
                  <a:off x="4011645" y="2848630"/>
                  <a:ext cx="248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03" name="Ink 202">
                  <a:extLst>
                    <a:ext uri="{FF2B5EF4-FFF2-40B4-BE49-F238E27FC236}">
                      <a16:creationId xmlns:a16="http://schemas.microsoft.com/office/drawing/2014/main" id="{F26A57A6-6827-0F78-1920-C93DDB338F2C}"/>
                    </a:ext>
                  </a:extLst>
                </p14:cNvPr>
                <p14:cNvContentPartPr/>
                <p14:nvPr/>
              </p14:nvContentPartPr>
              <p14:xfrm>
                <a:off x="3913725" y="2837110"/>
                <a:ext cx="213120" cy="84600"/>
              </p14:xfrm>
            </p:contentPart>
          </mc:Choice>
          <mc:Fallback>
            <p:pic>
              <p:nvPicPr>
                <p:cNvPr id="203" name="Ink 202">
                  <a:extLst>
                    <a:ext uri="{FF2B5EF4-FFF2-40B4-BE49-F238E27FC236}">
                      <a16:creationId xmlns:a16="http://schemas.microsoft.com/office/drawing/2014/main" id="{F26A57A6-6827-0F78-1920-C93DDB338F2C}"/>
                    </a:ext>
                  </a:extLst>
                </p:cNvPr>
                <p:cNvPicPr/>
                <p:nvPr/>
              </p:nvPicPr>
              <p:blipFill>
                <a:blip r:embed="rId279"/>
                <a:stretch>
                  <a:fillRect/>
                </a:stretch>
              </p:blipFill>
              <p:spPr>
                <a:xfrm>
                  <a:off x="3904725" y="2828110"/>
                  <a:ext cx="2307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05" name="Ink 204">
                  <a:extLst>
                    <a:ext uri="{FF2B5EF4-FFF2-40B4-BE49-F238E27FC236}">
                      <a16:creationId xmlns:a16="http://schemas.microsoft.com/office/drawing/2014/main" id="{55AE7D4C-18CE-5763-E64D-754E227BF0B3}"/>
                    </a:ext>
                  </a:extLst>
                </p14:cNvPr>
                <p14:cNvContentPartPr/>
                <p14:nvPr/>
              </p14:nvContentPartPr>
              <p14:xfrm>
                <a:off x="5373165" y="2815510"/>
                <a:ext cx="28800" cy="325080"/>
              </p14:xfrm>
            </p:contentPart>
          </mc:Choice>
          <mc:Fallback>
            <p:pic>
              <p:nvPicPr>
                <p:cNvPr id="205" name="Ink 204">
                  <a:extLst>
                    <a:ext uri="{FF2B5EF4-FFF2-40B4-BE49-F238E27FC236}">
                      <a16:creationId xmlns:a16="http://schemas.microsoft.com/office/drawing/2014/main" id="{55AE7D4C-18CE-5763-E64D-754E227BF0B3}"/>
                    </a:ext>
                  </a:extLst>
                </p:cNvPr>
                <p:cNvPicPr/>
                <p:nvPr/>
              </p:nvPicPr>
              <p:blipFill>
                <a:blip r:embed="rId281"/>
                <a:stretch>
                  <a:fillRect/>
                </a:stretch>
              </p:blipFill>
              <p:spPr>
                <a:xfrm>
                  <a:off x="5364525" y="2806870"/>
                  <a:ext cx="464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06" name="Ink 205">
                  <a:extLst>
                    <a:ext uri="{FF2B5EF4-FFF2-40B4-BE49-F238E27FC236}">
                      <a16:creationId xmlns:a16="http://schemas.microsoft.com/office/drawing/2014/main" id="{70B6419E-B7FC-7F68-F20A-F8F813922CB7}"/>
                    </a:ext>
                  </a:extLst>
                </p14:cNvPr>
                <p14:cNvContentPartPr/>
                <p14:nvPr/>
              </p14:nvContentPartPr>
              <p14:xfrm>
                <a:off x="5335005" y="3111430"/>
                <a:ext cx="202680" cy="35640"/>
              </p14:xfrm>
            </p:contentPart>
          </mc:Choice>
          <mc:Fallback>
            <p:pic>
              <p:nvPicPr>
                <p:cNvPr id="206" name="Ink 205">
                  <a:extLst>
                    <a:ext uri="{FF2B5EF4-FFF2-40B4-BE49-F238E27FC236}">
                      <a16:creationId xmlns:a16="http://schemas.microsoft.com/office/drawing/2014/main" id="{70B6419E-B7FC-7F68-F20A-F8F813922CB7}"/>
                    </a:ext>
                  </a:extLst>
                </p:cNvPr>
                <p:cNvPicPr/>
                <p:nvPr/>
              </p:nvPicPr>
              <p:blipFill>
                <a:blip r:embed="rId283"/>
                <a:stretch>
                  <a:fillRect/>
                </a:stretch>
              </p:blipFill>
              <p:spPr>
                <a:xfrm>
                  <a:off x="5326005" y="3102430"/>
                  <a:ext cx="2203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08" name="Ink 207">
                  <a:extLst>
                    <a:ext uri="{FF2B5EF4-FFF2-40B4-BE49-F238E27FC236}">
                      <a16:creationId xmlns:a16="http://schemas.microsoft.com/office/drawing/2014/main" id="{47043362-F942-6188-04DB-3EF687CEFFE4}"/>
                    </a:ext>
                  </a:extLst>
                </p14:cNvPr>
                <p14:cNvContentPartPr/>
                <p14:nvPr/>
              </p14:nvContentPartPr>
              <p14:xfrm>
                <a:off x="2264565" y="2032510"/>
                <a:ext cx="30600" cy="798120"/>
              </p14:xfrm>
            </p:contentPart>
          </mc:Choice>
          <mc:Fallback>
            <p:pic>
              <p:nvPicPr>
                <p:cNvPr id="208" name="Ink 207">
                  <a:extLst>
                    <a:ext uri="{FF2B5EF4-FFF2-40B4-BE49-F238E27FC236}">
                      <a16:creationId xmlns:a16="http://schemas.microsoft.com/office/drawing/2014/main" id="{47043362-F942-6188-04DB-3EF687CEFFE4}"/>
                    </a:ext>
                  </a:extLst>
                </p:cNvPr>
                <p:cNvPicPr/>
                <p:nvPr/>
              </p:nvPicPr>
              <p:blipFill>
                <a:blip r:embed="rId285"/>
                <a:stretch>
                  <a:fillRect/>
                </a:stretch>
              </p:blipFill>
              <p:spPr>
                <a:xfrm>
                  <a:off x="2255925" y="2023510"/>
                  <a:ext cx="48240" cy="815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09" name="Ink 208">
                  <a:extLst>
                    <a:ext uri="{FF2B5EF4-FFF2-40B4-BE49-F238E27FC236}">
                      <a16:creationId xmlns:a16="http://schemas.microsoft.com/office/drawing/2014/main" id="{8395FF9A-A0A5-F1A1-5995-13950289CC89}"/>
                    </a:ext>
                  </a:extLst>
                </p14:cNvPr>
                <p14:cNvContentPartPr/>
                <p14:nvPr/>
              </p14:nvContentPartPr>
              <p14:xfrm>
                <a:off x="2276805" y="2742430"/>
                <a:ext cx="4819680" cy="91800"/>
              </p14:xfrm>
            </p:contentPart>
          </mc:Choice>
          <mc:Fallback>
            <p:pic>
              <p:nvPicPr>
                <p:cNvPr id="209" name="Ink 208">
                  <a:extLst>
                    <a:ext uri="{FF2B5EF4-FFF2-40B4-BE49-F238E27FC236}">
                      <a16:creationId xmlns:a16="http://schemas.microsoft.com/office/drawing/2014/main" id="{8395FF9A-A0A5-F1A1-5995-13950289CC89}"/>
                    </a:ext>
                  </a:extLst>
                </p:cNvPr>
                <p:cNvPicPr/>
                <p:nvPr/>
              </p:nvPicPr>
              <p:blipFill>
                <a:blip r:embed="rId287"/>
                <a:stretch>
                  <a:fillRect/>
                </a:stretch>
              </p:blipFill>
              <p:spPr>
                <a:xfrm>
                  <a:off x="2267805" y="2733430"/>
                  <a:ext cx="48373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1" name="Ink 210">
                  <a:extLst>
                    <a:ext uri="{FF2B5EF4-FFF2-40B4-BE49-F238E27FC236}">
                      <a16:creationId xmlns:a16="http://schemas.microsoft.com/office/drawing/2014/main" id="{A709D7D9-3E7C-E58C-7224-AB652E56807B}"/>
                    </a:ext>
                  </a:extLst>
                </p14:cNvPr>
                <p14:cNvContentPartPr/>
                <p14:nvPr/>
              </p14:nvContentPartPr>
              <p14:xfrm>
                <a:off x="2439165" y="1909030"/>
                <a:ext cx="4844880" cy="908280"/>
              </p14:xfrm>
            </p:contentPart>
          </mc:Choice>
          <mc:Fallback>
            <p:pic>
              <p:nvPicPr>
                <p:cNvPr id="211" name="Ink 210">
                  <a:extLst>
                    <a:ext uri="{FF2B5EF4-FFF2-40B4-BE49-F238E27FC236}">
                      <a16:creationId xmlns:a16="http://schemas.microsoft.com/office/drawing/2014/main" id="{A709D7D9-3E7C-E58C-7224-AB652E56807B}"/>
                    </a:ext>
                  </a:extLst>
                </p:cNvPr>
                <p:cNvPicPr/>
                <p:nvPr/>
              </p:nvPicPr>
              <p:blipFill>
                <a:blip r:embed="rId289"/>
                <a:stretch>
                  <a:fillRect/>
                </a:stretch>
              </p:blipFill>
              <p:spPr>
                <a:xfrm>
                  <a:off x="2430165" y="1900030"/>
                  <a:ext cx="486252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12" name="Ink 211">
                  <a:extLst>
                    <a:ext uri="{FF2B5EF4-FFF2-40B4-BE49-F238E27FC236}">
                      <a16:creationId xmlns:a16="http://schemas.microsoft.com/office/drawing/2014/main" id="{467C0FDE-55D8-B338-52C5-9E3304E93C25}"/>
                    </a:ext>
                  </a:extLst>
                </p14:cNvPr>
                <p14:cNvContentPartPr/>
                <p14:nvPr/>
              </p14:nvContentPartPr>
              <p14:xfrm>
                <a:off x="7533525" y="2303230"/>
                <a:ext cx="225720" cy="278640"/>
              </p14:xfrm>
            </p:contentPart>
          </mc:Choice>
          <mc:Fallback>
            <p:pic>
              <p:nvPicPr>
                <p:cNvPr id="212" name="Ink 211">
                  <a:extLst>
                    <a:ext uri="{FF2B5EF4-FFF2-40B4-BE49-F238E27FC236}">
                      <a16:creationId xmlns:a16="http://schemas.microsoft.com/office/drawing/2014/main" id="{467C0FDE-55D8-B338-52C5-9E3304E93C25}"/>
                    </a:ext>
                  </a:extLst>
                </p:cNvPr>
                <p:cNvPicPr/>
                <p:nvPr/>
              </p:nvPicPr>
              <p:blipFill>
                <a:blip r:embed="rId291"/>
                <a:stretch>
                  <a:fillRect/>
                </a:stretch>
              </p:blipFill>
              <p:spPr>
                <a:xfrm>
                  <a:off x="7524525" y="2294230"/>
                  <a:ext cx="2433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13" name="Ink 212">
                  <a:extLst>
                    <a:ext uri="{FF2B5EF4-FFF2-40B4-BE49-F238E27FC236}">
                      <a16:creationId xmlns:a16="http://schemas.microsoft.com/office/drawing/2014/main" id="{FD1E6297-DF15-BF46-299F-8A4792CE9D28}"/>
                    </a:ext>
                  </a:extLst>
                </p14:cNvPr>
                <p14:cNvContentPartPr/>
                <p14:nvPr/>
              </p14:nvContentPartPr>
              <p14:xfrm>
                <a:off x="7871565" y="2323390"/>
                <a:ext cx="3240" cy="248400"/>
              </p14:xfrm>
            </p:contentPart>
          </mc:Choice>
          <mc:Fallback>
            <p:pic>
              <p:nvPicPr>
                <p:cNvPr id="213" name="Ink 212">
                  <a:extLst>
                    <a:ext uri="{FF2B5EF4-FFF2-40B4-BE49-F238E27FC236}">
                      <a16:creationId xmlns:a16="http://schemas.microsoft.com/office/drawing/2014/main" id="{FD1E6297-DF15-BF46-299F-8A4792CE9D28}"/>
                    </a:ext>
                  </a:extLst>
                </p:cNvPr>
                <p:cNvPicPr/>
                <p:nvPr/>
              </p:nvPicPr>
              <p:blipFill>
                <a:blip r:embed="rId293"/>
                <a:stretch>
                  <a:fillRect/>
                </a:stretch>
              </p:blipFill>
              <p:spPr>
                <a:xfrm>
                  <a:off x="7862565" y="2314390"/>
                  <a:ext cx="208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4" name="Ink 213">
                  <a:extLst>
                    <a:ext uri="{FF2B5EF4-FFF2-40B4-BE49-F238E27FC236}">
                      <a16:creationId xmlns:a16="http://schemas.microsoft.com/office/drawing/2014/main" id="{39DD2B48-8870-D488-4362-55D77D0BA86D}"/>
                    </a:ext>
                  </a:extLst>
                </p14:cNvPr>
                <p14:cNvContentPartPr/>
                <p14:nvPr/>
              </p14:nvContentPartPr>
              <p14:xfrm>
                <a:off x="7932405" y="2240230"/>
                <a:ext cx="164160" cy="404640"/>
              </p14:xfrm>
            </p:contentPart>
          </mc:Choice>
          <mc:Fallback>
            <p:pic>
              <p:nvPicPr>
                <p:cNvPr id="214" name="Ink 213">
                  <a:extLst>
                    <a:ext uri="{FF2B5EF4-FFF2-40B4-BE49-F238E27FC236}">
                      <a16:creationId xmlns:a16="http://schemas.microsoft.com/office/drawing/2014/main" id="{39DD2B48-8870-D488-4362-55D77D0BA86D}"/>
                    </a:ext>
                  </a:extLst>
                </p:cNvPr>
                <p:cNvPicPr/>
                <p:nvPr/>
              </p:nvPicPr>
              <p:blipFill>
                <a:blip r:embed="rId295"/>
                <a:stretch>
                  <a:fillRect/>
                </a:stretch>
              </p:blipFill>
              <p:spPr>
                <a:xfrm>
                  <a:off x="7923405" y="2231590"/>
                  <a:ext cx="18180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15" name="Ink 214">
                  <a:extLst>
                    <a:ext uri="{FF2B5EF4-FFF2-40B4-BE49-F238E27FC236}">
                      <a16:creationId xmlns:a16="http://schemas.microsoft.com/office/drawing/2014/main" id="{747AE6D3-F7EF-2FE4-B7CF-F0083EA37811}"/>
                    </a:ext>
                  </a:extLst>
                </p14:cNvPr>
                <p14:cNvContentPartPr/>
                <p14:nvPr/>
              </p14:nvContentPartPr>
              <p14:xfrm>
                <a:off x="8172165" y="2414470"/>
                <a:ext cx="167040" cy="209520"/>
              </p14:xfrm>
            </p:contentPart>
          </mc:Choice>
          <mc:Fallback>
            <p:pic>
              <p:nvPicPr>
                <p:cNvPr id="215" name="Ink 214">
                  <a:extLst>
                    <a:ext uri="{FF2B5EF4-FFF2-40B4-BE49-F238E27FC236}">
                      <a16:creationId xmlns:a16="http://schemas.microsoft.com/office/drawing/2014/main" id="{747AE6D3-F7EF-2FE4-B7CF-F0083EA37811}"/>
                    </a:ext>
                  </a:extLst>
                </p:cNvPr>
                <p:cNvPicPr/>
                <p:nvPr/>
              </p:nvPicPr>
              <p:blipFill>
                <a:blip r:embed="rId297"/>
                <a:stretch>
                  <a:fillRect/>
                </a:stretch>
              </p:blipFill>
              <p:spPr>
                <a:xfrm>
                  <a:off x="8163525" y="2405830"/>
                  <a:ext cx="1846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16" name="Ink 215">
                  <a:extLst>
                    <a:ext uri="{FF2B5EF4-FFF2-40B4-BE49-F238E27FC236}">
                      <a16:creationId xmlns:a16="http://schemas.microsoft.com/office/drawing/2014/main" id="{B6A44FC4-73B7-F74D-F418-D305F17EE3D7}"/>
                    </a:ext>
                  </a:extLst>
                </p14:cNvPr>
                <p14:cNvContentPartPr/>
                <p14:nvPr/>
              </p14:nvContentPartPr>
              <p14:xfrm>
                <a:off x="8401125" y="2415910"/>
                <a:ext cx="191880" cy="253080"/>
              </p14:xfrm>
            </p:contentPart>
          </mc:Choice>
          <mc:Fallback>
            <p:pic>
              <p:nvPicPr>
                <p:cNvPr id="216" name="Ink 215">
                  <a:extLst>
                    <a:ext uri="{FF2B5EF4-FFF2-40B4-BE49-F238E27FC236}">
                      <a16:creationId xmlns:a16="http://schemas.microsoft.com/office/drawing/2014/main" id="{B6A44FC4-73B7-F74D-F418-D305F17EE3D7}"/>
                    </a:ext>
                  </a:extLst>
                </p:cNvPr>
                <p:cNvPicPr/>
                <p:nvPr/>
              </p:nvPicPr>
              <p:blipFill>
                <a:blip r:embed="rId299"/>
                <a:stretch>
                  <a:fillRect/>
                </a:stretch>
              </p:blipFill>
              <p:spPr>
                <a:xfrm>
                  <a:off x="8392125" y="2407270"/>
                  <a:ext cx="2095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9" name="Ink 218">
                  <a:extLst>
                    <a:ext uri="{FF2B5EF4-FFF2-40B4-BE49-F238E27FC236}">
                      <a16:creationId xmlns:a16="http://schemas.microsoft.com/office/drawing/2014/main" id="{EE6DE2EC-E9CE-6EE6-CB6F-FF276CE94AF6}"/>
                    </a:ext>
                  </a:extLst>
                </p14:cNvPr>
                <p14:cNvContentPartPr/>
                <p14:nvPr/>
              </p14:nvContentPartPr>
              <p14:xfrm>
                <a:off x="2228205" y="1992910"/>
                <a:ext cx="272160" cy="29880"/>
              </p14:xfrm>
            </p:contentPart>
          </mc:Choice>
          <mc:Fallback>
            <p:pic>
              <p:nvPicPr>
                <p:cNvPr id="219" name="Ink 218">
                  <a:extLst>
                    <a:ext uri="{FF2B5EF4-FFF2-40B4-BE49-F238E27FC236}">
                      <a16:creationId xmlns:a16="http://schemas.microsoft.com/office/drawing/2014/main" id="{EE6DE2EC-E9CE-6EE6-CB6F-FF276CE94AF6}"/>
                    </a:ext>
                  </a:extLst>
                </p:cNvPr>
                <p:cNvPicPr/>
                <p:nvPr/>
              </p:nvPicPr>
              <p:blipFill>
                <a:blip r:embed="rId301"/>
                <a:stretch>
                  <a:fillRect/>
                </a:stretch>
              </p:blipFill>
              <p:spPr>
                <a:xfrm>
                  <a:off x="2219565" y="1983910"/>
                  <a:ext cx="289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21" name="Ink 220">
                  <a:extLst>
                    <a:ext uri="{FF2B5EF4-FFF2-40B4-BE49-F238E27FC236}">
                      <a16:creationId xmlns:a16="http://schemas.microsoft.com/office/drawing/2014/main" id="{E4FE7BCC-84C4-8349-A968-9FE5A65B4F6B}"/>
                    </a:ext>
                  </a:extLst>
                </p14:cNvPr>
                <p14:cNvContentPartPr/>
                <p14:nvPr/>
              </p14:nvContentPartPr>
              <p14:xfrm>
                <a:off x="3580725" y="1978510"/>
                <a:ext cx="314280" cy="728280"/>
              </p14:xfrm>
            </p:contentPart>
          </mc:Choice>
          <mc:Fallback>
            <p:pic>
              <p:nvPicPr>
                <p:cNvPr id="221" name="Ink 220">
                  <a:extLst>
                    <a:ext uri="{FF2B5EF4-FFF2-40B4-BE49-F238E27FC236}">
                      <a16:creationId xmlns:a16="http://schemas.microsoft.com/office/drawing/2014/main" id="{E4FE7BCC-84C4-8349-A968-9FE5A65B4F6B}"/>
                    </a:ext>
                  </a:extLst>
                </p:cNvPr>
                <p:cNvPicPr/>
                <p:nvPr/>
              </p:nvPicPr>
              <p:blipFill>
                <a:blip r:embed="rId303"/>
                <a:stretch>
                  <a:fillRect/>
                </a:stretch>
              </p:blipFill>
              <p:spPr>
                <a:xfrm>
                  <a:off x="3572085" y="1969870"/>
                  <a:ext cx="33192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22" name="Ink 221">
                  <a:extLst>
                    <a:ext uri="{FF2B5EF4-FFF2-40B4-BE49-F238E27FC236}">
                      <a16:creationId xmlns:a16="http://schemas.microsoft.com/office/drawing/2014/main" id="{20CD47E7-4B35-7E78-397E-B6B35A9C5EF7}"/>
                    </a:ext>
                  </a:extLst>
                </p14:cNvPr>
                <p14:cNvContentPartPr/>
                <p14:nvPr/>
              </p14:nvContentPartPr>
              <p14:xfrm>
                <a:off x="3687645" y="2374510"/>
                <a:ext cx="232560" cy="23760"/>
              </p14:xfrm>
            </p:contentPart>
          </mc:Choice>
          <mc:Fallback>
            <p:pic>
              <p:nvPicPr>
                <p:cNvPr id="222" name="Ink 221">
                  <a:extLst>
                    <a:ext uri="{FF2B5EF4-FFF2-40B4-BE49-F238E27FC236}">
                      <a16:creationId xmlns:a16="http://schemas.microsoft.com/office/drawing/2014/main" id="{20CD47E7-4B35-7E78-397E-B6B35A9C5EF7}"/>
                    </a:ext>
                  </a:extLst>
                </p:cNvPr>
                <p:cNvPicPr/>
                <p:nvPr/>
              </p:nvPicPr>
              <p:blipFill>
                <a:blip r:embed="rId305"/>
                <a:stretch>
                  <a:fillRect/>
                </a:stretch>
              </p:blipFill>
              <p:spPr>
                <a:xfrm>
                  <a:off x="3679005" y="2365870"/>
                  <a:ext cx="2502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23" name="Ink 222">
                  <a:extLst>
                    <a:ext uri="{FF2B5EF4-FFF2-40B4-BE49-F238E27FC236}">
                      <a16:creationId xmlns:a16="http://schemas.microsoft.com/office/drawing/2014/main" id="{B0042856-277C-3B8B-7B4E-68F3BDE5C563}"/>
                    </a:ext>
                  </a:extLst>
                </p14:cNvPr>
                <p14:cNvContentPartPr/>
                <p14:nvPr/>
              </p14:nvContentPartPr>
              <p14:xfrm>
                <a:off x="3953685" y="2258590"/>
                <a:ext cx="37080" cy="198720"/>
              </p14:xfrm>
            </p:contentPart>
          </mc:Choice>
          <mc:Fallback>
            <p:pic>
              <p:nvPicPr>
                <p:cNvPr id="223" name="Ink 222">
                  <a:extLst>
                    <a:ext uri="{FF2B5EF4-FFF2-40B4-BE49-F238E27FC236}">
                      <a16:creationId xmlns:a16="http://schemas.microsoft.com/office/drawing/2014/main" id="{B0042856-277C-3B8B-7B4E-68F3BDE5C563}"/>
                    </a:ext>
                  </a:extLst>
                </p:cNvPr>
                <p:cNvPicPr/>
                <p:nvPr/>
              </p:nvPicPr>
              <p:blipFill>
                <a:blip r:embed="rId307"/>
                <a:stretch>
                  <a:fillRect/>
                </a:stretch>
              </p:blipFill>
              <p:spPr>
                <a:xfrm>
                  <a:off x="3945045" y="2249590"/>
                  <a:ext cx="547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24" name="Ink 223">
                  <a:extLst>
                    <a:ext uri="{FF2B5EF4-FFF2-40B4-BE49-F238E27FC236}">
                      <a16:creationId xmlns:a16="http://schemas.microsoft.com/office/drawing/2014/main" id="{35F3A3F8-2C98-4E5A-8377-6ED8E8EDAAE8}"/>
                    </a:ext>
                  </a:extLst>
                </p14:cNvPr>
                <p14:cNvContentPartPr/>
                <p14:nvPr/>
              </p14:nvContentPartPr>
              <p14:xfrm>
                <a:off x="4069965" y="2355430"/>
                <a:ext cx="137880" cy="105120"/>
              </p14:xfrm>
            </p:contentPart>
          </mc:Choice>
          <mc:Fallback>
            <p:pic>
              <p:nvPicPr>
                <p:cNvPr id="224" name="Ink 223">
                  <a:extLst>
                    <a:ext uri="{FF2B5EF4-FFF2-40B4-BE49-F238E27FC236}">
                      <a16:creationId xmlns:a16="http://schemas.microsoft.com/office/drawing/2014/main" id="{35F3A3F8-2C98-4E5A-8377-6ED8E8EDAAE8}"/>
                    </a:ext>
                  </a:extLst>
                </p:cNvPr>
                <p:cNvPicPr/>
                <p:nvPr/>
              </p:nvPicPr>
              <p:blipFill>
                <a:blip r:embed="rId309"/>
                <a:stretch>
                  <a:fillRect/>
                </a:stretch>
              </p:blipFill>
              <p:spPr>
                <a:xfrm>
                  <a:off x="4060965" y="2346790"/>
                  <a:ext cx="1555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5" name="Ink 224">
                  <a:extLst>
                    <a:ext uri="{FF2B5EF4-FFF2-40B4-BE49-F238E27FC236}">
                      <a16:creationId xmlns:a16="http://schemas.microsoft.com/office/drawing/2014/main" id="{EB06C88C-5A01-6077-E399-9FAEA7924EC7}"/>
                    </a:ext>
                  </a:extLst>
                </p14:cNvPr>
                <p14:cNvContentPartPr/>
                <p14:nvPr/>
              </p14:nvContentPartPr>
              <p14:xfrm>
                <a:off x="4284525" y="2331310"/>
                <a:ext cx="245880" cy="112680"/>
              </p14:xfrm>
            </p:contentPart>
          </mc:Choice>
          <mc:Fallback>
            <p:pic>
              <p:nvPicPr>
                <p:cNvPr id="225" name="Ink 224">
                  <a:extLst>
                    <a:ext uri="{FF2B5EF4-FFF2-40B4-BE49-F238E27FC236}">
                      <a16:creationId xmlns:a16="http://schemas.microsoft.com/office/drawing/2014/main" id="{EB06C88C-5A01-6077-E399-9FAEA7924EC7}"/>
                    </a:ext>
                  </a:extLst>
                </p:cNvPr>
                <p:cNvPicPr/>
                <p:nvPr/>
              </p:nvPicPr>
              <p:blipFill>
                <a:blip r:embed="rId311"/>
                <a:stretch>
                  <a:fillRect/>
                </a:stretch>
              </p:blipFill>
              <p:spPr>
                <a:xfrm>
                  <a:off x="4275525" y="2322310"/>
                  <a:ext cx="2635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26" name="Ink 225">
                  <a:extLst>
                    <a:ext uri="{FF2B5EF4-FFF2-40B4-BE49-F238E27FC236}">
                      <a16:creationId xmlns:a16="http://schemas.microsoft.com/office/drawing/2014/main" id="{AAA9E0A9-3348-B705-F9E2-ECB5D0771B34}"/>
                    </a:ext>
                  </a:extLst>
                </p14:cNvPr>
                <p14:cNvContentPartPr/>
                <p14:nvPr/>
              </p14:nvContentPartPr>
              <p14:xfrm>
                <a:off x="4506285" y="2212510"/>
                <a:ext cx="23400" cy="20160"/>
              </p14:xfrm>
            </p:contentPart>
          </mc:Choice>
          <mc:Fallback>
            <p:pic>
              <p:nvPicPr>
                <p:cNvPr id="226" name="Ink 225">
                  <a:extLst>
                    <a:ext uri="{FF2B5EF4-FFF2-40B4-BE49-F238E27FC236}">
                      <a16:creationId xmlns:a16="http://schemas.microsoft.com/office/drawing/2014/main" id="{AAA9E0A9-3348-B705-F9E2-ECB5D0771B34}"/>
                    </a:ext>
                  </a:extLst>
                </p:cNvPr>
                <p:cNvPicPr/>
                <p:nvPr/>
              </p:nvPicPr>
              <p:blipFill>
                <a:blip r:embed="rId313"/>
                <a:stretch>
                  <a:fillRect/>
                </a:stretch>
              </p:blipFill>
              <p:spPr>
                <a:xfrm>
                  <a:off x="4497645" y="2203510"/>
                  <a:ext cx="41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27" name="Ink 226">
                  <a:extLst>
                    <a:ext uri="{FF2B5EF4-FFF2-40B4-BE49-F238E27FC236}">
                      <a16:creationId xmlns:a16="http://schemas.microsoft.com/office/drawing/2014/main" id="{3CACAF86-E5D3-D750-86B6-9EA8622EA41B}"/>
                    </a:ext>
                  </a:extLst>
                </p14:cNvPr>
                <p14:cNvContentPartPr/>
                <p14:nvPr/>
              </p14:nvContentPartPr>
              <p14:xfrm>
                <a:off x="4689165" y="2134390"/>
                <a:ext cx="221760" cy="324720"/>
              </p14:xfrm>
            </p:contentPart>
          </mc:Choice>
          <mc:Fallback>
            <p:pic>
              <p:nvPicPr>
                <p:cNvPr id="227" name="Ink 226">
                  <a:extLst>
                    <a:ext uri="{FF2B5EF4-FFF2-40B4-BE49-F238E27FC236}">
                      <a16:creationId xmlns:a16="http://schemas.microsoft.com/office/drawing/2014/main" id="{3CACAF86-E5D3-D750-86B6-9EA8622EA41B}"/>
                    </a:ext>
                  </a:extLst>
                </p:cNvPr>
                <p:cNvPicPr/>
                <p:nvPr/>
              </p:nvPicPr>
              <p:blipFill>
                <a:blip r:embed="rId315"/>
                <a:stretch>
                  <a:fillRect/>
                </a:stretch>
              </p:blipFill>
              <p:spPr>
                <a:xfrm>
                  <a:off x="4680165" y="2125390"/>
                  <a:ext cx="23940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28" name="Ink 227">
                  <a:extLst>
                    <a:ext uri="{FF2B5EF4-FFF2-40B4-BE49-F238E27FC236}">
                      <a16:creationId xmlns:a16="http://schemas.microsoft.com/office/drawing/2014/main" id="{32D59F98-42A5-DF08-8DC0-6C4D429E9DD2}"/>
                    </a:ext>
                  </a:extLst>
                </p14:cNvPr>
                <p14:cNvContentPartPr/>
                <p14:nvPr/>
              </p14:nvContentPartPr>
              <p14:xfrm>
                <a:off x="4780605" y="2299630"/>
                <a:ext cx="178560" cy="56520"/>
              </p14:xfrm>
            </p:contentPart>
          </mc:Choice>
          <mc:Fallback>
            <p:pic>
              <p:nvPicPr>
                <p:cNvPr id="228" name="Ink 227">
                  <a:extLst>
                    <a:ext uri="{FF2B5EF4-FFF2-40B4-BE49-F238E27FC236}">
                      <a16:creationId xmlns:a16="http://schemas.microsoft.com/office/drawing/2014/main" id="{32D59F98-42A5-DF08-8DC0-6C4D429E9DD2}"/>
                    </a:ext>
                  </a:extLst>
                </p:cNvPr>
                <p:cNvPicPr/>
                <p:nvPr/>
              </p:nvPicPr>
              <p:blipFill>
                <a:blip r:embed="rId317"/>
                <a:stretch>
                  <a:fillRect/>
                </a:stretch>
              </p:blipFill>
              <p:spPr>
                <a:xfrm>
                  <a:off x="4771965" y="2290630"/>
                  <a:ext cx="1962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29" name="Ink 228">
                  <a:extLst>
                    <a:ext uri="{FF2B5EF4-FFF2-40B4-BE49-F238E27FC236}">
                      <a16:creationId xmlns:a16="http://schemas.microsoft.com/office/drawing/2014/main" id="{B49C9572-8800-8CC6-6133-79C0164CA495}"/>
                    </a:ext>
                  </a:extLst>
                </p14:cNvPr>
                <p14:cNvContentPartPr/>
                <p14:nvPr/>
              </p14:nvContentPartPr>
              <p14:xfrm>
                <a:off x="5024685" y="2288830"/>
                <a:ext cx="75960" cy="234720"/>
              </p14:xfrm>
            </p:contentPart>
          </mc:Choice>
          <mc:Fallback>
            <p:pic>
              <p:nvPicPr>
                <p:cNvPr id="229" name="Ink 228">
                  <a:extLst>
                    <a:ext uri="{FF2B5EF4-FFF2-40B4-BE49-F238E27FC236}">
                      <a16:creationId xmlns:a16="http://schemas.microsoft.com/office/drawing/2014/main" id="{B49C9572-8800-8CC6-6133-79C0164CA495}"/>
                    </a:ext>
                  </a:extLst>
                </p:cNvPr>
                <p:cNvPicPr/>
                <p:nvPr/>
              </p:nvPicPr>
              <p:blipFill>
                <a:blip r:embed="rId319"/>
                <a:stretch>
                  <a:fillRect/>
                </a:stretch>
              </p:blipFill>
              <p:spPr>
                <a:xfrm>
                  <a:off x="5015685" y="2280190"/>
                  <a:ext cx="936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30" name="Ink 229">
                  <a:extLst>
                    <a:ext uri="{FF2B5EF4-FFF2-40B4-BE49-F238E27FC236}">
                      <a16:creationId xmlns:a16="http://schemas.microsoft.com/office/drawing/2014/main" id="{01CB1D73-C812-11F9-F400-843A32CF069D}"/>
                    </a:ext>
                  </a:extLst>
                </p14:cNvPr>
                <p14:cNvContentPartPr/>
                <p14:nvPr/>
              </p14:nvContentPartPr>
              <p14:xfrm>
                <a:off x="5184885" y="2285590"/>
                <a:ext cx="58680" cy="224280"/>
              </p14:xfrm>
            </p:contentPart>
          </mc:Choice>
          <mc:Fallback>
            <p:pic>
              <p:nvPicPr>
                <p:cNvPr id="230" name="Ink 229">
                  <a:extLst>
                    <a:ext uri="{FF2B5EF4-FFF2-40B4-BE49-F238E27FC236}">
                      <a16:creationId xmlns:a16="http://schemas.microsoft.com/office/drawing/2014/main" id="{01CB1D73-C812-11F9-F400-843A32CF069D}"/>
                    </a:ext>
                  </a:extLst>
                </p:cNvPr>
                <p:cNvPicPr/>
                <p:nvPr/>
              </p:nvPicPr>
              <p:blipFill>
                <a:blip r:embed="rId321"/>
                <a:stretch>
                  <a:fillRect/>
                </a:stretch>
              </p:blipFill>
              <p:spPr>
                <a:xfrm>
                  <a:off x="5176245" y="2276590"/>
                  <a:ext cx="763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31" name="Ink 230">
                  <a:extLst>
                    <a:ext uri="{FF2B5EF4-FFF2-40B4-BE49-F238E27FC236}">
                      <a16:creationId xmlns:a16="http://schemas.microsoft.com/office/drawing/2014/main" id="{89C1071D-C002-D546-C192-5B857EAA0A24}"/>
                    </a:ext>
                  </a:extLst>
                </p14:cNvPr>
                <p14:cNvContentPartPr/>
                <p14:nvPr/>
              </p14:nvContentPartPr>
              <p14:xfrm>
                <a:off x="5292525" y="2306470"/>
                <a:ext cx="107280" cy="150120"/>
              </p14:xfrm>
            </p:contentPart>
          </mc:Choice>
          <mc:Fallback>
            <p:pic>
              <p:nvPicPr>
                <p:cNvPr id="231" name="Ink 230">
                  <a:extLst>
                    <a:ext uri="{FF2B5EF4-FFF2-40B4-BE49-F238E27FC236}">
                      <a16:creationId xmlns:a16="http://schemas.microsoft.com/office/drawing/2014/main" id="{89C1071D-C002-D546-C192-5B857EAA0A24}"/>
                    </a:ext>
                  </a:extLst>
                </p:cNvPr>
                <p:cNvPicPr/>
                <p:nvPr/>
              </p:nvPicPr>
              <p:blipFill>
                <a:blip r:embed="rId323"/>
                <a:stretch>
                  <a:fillRect/>
                </a:stretch>
              </p:blipFill>
              <p:spPr>
                <a:xfrm>
                  <a:off x="5283885" y="2297830"/>
                  <a:ext cx="1249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33" name="Ink 232">
                  <a:extLst>
                    <a:ext uri="{FF2B5EF4-FFF2-40B4-BE49-F238E27FC236}">
                      <a16:creationId xmlns:a16="http://schemas.microsoft.com/office/drawing/2014/main" id="{22145BBC-43F0-5F66-5627-6EF3606C7270}"/>
                    </a:ext>
                  </a:extLst>
                </p14:cNvPr>
                <p14:cNvContentPartPr/>
                <p14:nvPr/>
              </p14:nvContentPartPr>
              <p14:xfrm>
                <a:off x="5735325" y="2294230"/>
                <a:ext cx="75600" cy="237600"/>
              </p14:xfrm>
            </p:contentPart>
          </mc:Choice>
          <mc:Fallback>
            <p:pic>
              <p:nvPicPr>
                <p:cNvPr id="233" name="Ink 232">
                  <a:extLst>
                    <a:ext uri="{FF2B5EF4-FFF2-40B4-BE49-F238E27FC236}">
                      <a16:creationId xmlns:a16="http://schemas.microsoft.com/office/drawing/2014/main" id="{22145BBC-43F0-5F66-5627-6EF3606C7270}"/>
                    </a:ext>
                  </a:extLst>
                </p:cNvPr>
                <p:cNvPicPr/>
                <p:nvPr/>
              </p:nvPicPr>
              <p:blipFill>
                <a:blip r:embed="rId325"/>
                <a:stretch>
                  <a:fillRect/>
                </a:stretch>
              </p:blipFill>
              <p:spPr>
                <a:xfrm>
                  <a:off x="5726325" y="2285230"/>
                  <a:ext cx="932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34" name="Ink 233">
                  <a:extLst>
                    <a:ext uri="{FF2B5EF4-FFF2-40B4-BE49-F238E27FC236}">
                      <a16:creationId xmlns:a16="http://schemas.microsoft.com/office/drawing/2014/main" id="{F1CDCC5E-7EB1-47B2-FC57-B355DDE6C356}"/>
                    </a:ext>
                  </a:extLst>
                </p14:cNvPr>
                <p14:cNvContentPartPr/>
                <p14:nvPr/>
              </p14:nvContentPartPr>
              <p14:xfrm>
                <a:off x="5923605" y="2326270"/>
                <a:ext cx="89640" cy="150120"/>
              </p14:xfrm>
            </p:contentPart>
          </mc:Choice>
          <mc:Fallback>
            <p:pic>
              <p:nvPicPr>
                <p:cNvPr id="234" name="Ink 233">
                  <a:extLst>
                    <a:ext uri="{FF2B5EF4-FFF2-40B4-BE49-F238E27FC236}">
                      <a16:creationId xmlns:a16="http://schemas.microsoft.com/office/drawing/2014/main" id="{F1CDCC5E-7EB1-47B2-FC57-B355DDE6C356}"/>
                    </a:ext>
                  </a:extLst>
                </p:cNvPr>
                <p:cNvPicPr/>
                <p:nvPr/>
              </p:nvPicPr>
              <p:blipFill>
                <a:blip r:embed="rId327"/>
                <a:stretch>
                  <a:fillRect/>
                </a:stretch>
              </p:blipFill>
              <p:spPr>
                <a:xfrm>
                  <a:off x="5914965" y="2317270"/>
                  <a:ext cx="1072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35" name="Ink 234">
                  <a:extLst>
                    <a:ext uri="{FF2B5EF4-FFF2-40B4-BE49-F238E27FC236}">
                      <a16:creationId xmlns:a16="http://schemas.microsoft.com/office/drawing/2014/main" id="{C082923E-F295-A734-40BA-4AA9177A5479}"/>
                    </a:ext>
                  </a:extLst>
                </p14:cNvPr>
                <p14:cNvContentPartPr/>
                <p14:nvPr/>
              </p14:nvContentPartPr>
              <p14:xfrm>
                <a:off x="6091365" y="2312230"/>
                <a:ext cx="137880" cy="160560"/>
              </p14:xfrm>
            </p:contentPart>
          </mc:Choice>
          <mc:Fallback>
            <p:pic>
              <p:nvPicPr>
                <p:cNvPr id="235" name="Ink 234">
                  <a:extLst>
                    <a:ext uri="{FF2B5EF4-FFF2-40B4-BE49-F238E27FC236}">
                      <a16:creationId xmlns:a16="http://schemas.microsoft.com/office/drawing/2014/main" id="{C082923E-F295-A734-40BA-4AA9177A5479}"/>
                    </a:ext>
                  </a:extLst>
                </p:cNvPr>
                <p:cNvPicPr/>
                <p:nvPr/>
              </p:nvPicPr>
              <p:blipFill>
                <a:blip r:embed="rId329"/>
                <a:stretch>
                  <a:fillRect/>
                </a:stretch>
              </p:blipFill>
              <p:spPr>
                <a:xfrm>
                  <a:off x="6082365" y="2303590"/>
                  <a:ext cx="155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36" name="Ink 235">
                  <a:extLst>
                    <a:ext uri="{FF2B5EF4-FFF2-40B4-BE49-F238E27FC236}">
                      <a16:creationId xmlns:a16="http://schemas.microsoft.com/office/drawing/2014/main" id="{EADCABDD-833F-A5E9-B170-1419B2DEF872}"/>
                    </a:ext>
                  </a:extLst>
                </p14:cNvPr>
                <p14:cNvContentPartPr/>
                <p14:nvPr/>
              </p14:nvContentPartPr>
              <p14:xfrm>
                <a:off x="6115125" y="2397550"/>
                <a:ext cx="132120" cy="30960"/>
              </p14:xfrm>
            </p:contentPart>
          </mc:Choice>
          <mc:Fallback>
            <p:pic>
              <p:nvPicPr>
                <p:cNvPr id="236" name="Ink 235">
                  <a:extLst>
                    <a:ext uri="{FF2B5EF4-FFF2-40B4-BE49-F238E27FC236}">
                      <a16:creationId xmlns:a16="http://schemas.microsoft.com/office/drawing/2014/main" id="{EADCABDD-833F-A5E9-B170-1419B2DEF872}"/>
                    </a:ext>
                  </a:extLst>
                </p:cNvPr>
                <p:cNvPicPr/>
                <p:nvPr/>
              </p:nvPicPr>
              <p:blipFill>
                <a:blip r:embed="rId331"/>
                <a:stretch>
                  <a:fillRect/>
                </a:stretch>
              </p:blipFill>
              <p:spPr>
                <a:xfrm>
                  <a:off x="6106485" y="2388550"/>
                  <a:ext cx="149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37" name="Ink 236">
                  <a:extLst>
                    <a:ext uri="{FF2B5EF4-FFF2-40B4-BE49-F238E27FC236}">
                      <a16:creationId xmlns:a16="http://schemas.microsoft.com/office/drawing/2014/main" id="{E95FAFCE-E433-0F79-09E1-FCC2E10E8611}"/>
                    </a:ext>
                  </a:extLst>
                </p14:cNvPr>
                <p14:cNvContentPartPr/>
                <p14:nvPr/>
              </p14:nvContentPartPr>
              <p14:xfrm>
                <a:off x="6333285" y="2328790"/>
                <a:ext cx="110520" cy="162360"/>
              </p14:xfrm>
            </p:contentPart>
          </mc:Choice>
          <mc:Fallback>
            <p:pic>
              <p:nvPicPr>
                <p:cNvPr id="237" name="Ink 236">
                  <a:extLst>
                    <a:ext uri="{FF2B5EF4-FFF2-40B4-BE49-F238E27FC236}">
                      <a16:creationId xmlns:a16="http://schemas.microsoft.com/office/drawing/2014/main" id="{E95FAFCE-E433-0F79-09E1-FCC2E10E8611}"/>
                    </a:ext>
                  </a:extLst>
                </p:cNvPr>
                <p:cNvPicPr/>
                <p:nvPr/>
              </p:nvPicPr>
              <p:blipFill>
                <a:blip r:embed="rId333"/>
                <a:stretch>
                  <a:fillRect/>
                </a:stretch>
              </p:blipFill>
              <p:spPr>
                <a:xfrm>
                  <a:off x="6324285" y="2319790"/>
                  <a:ext cx="1281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38" name="Ink 237">
                  <a:extLst>
                    <a:ext uri="{FF2B5EF4-FFF2-40B4-BE49-F238E27FC236}">
                      <a16:creationId xmlns:a16="http://schemas.microsoft.com/office/drawing/2014/main" id="{27651838-A944-48A5-7150-3B2C497790E1}"/>
                    </a:ext>
                  </a:extLst>
                </p14:cNvPr>
                <p14:cNvContentPartPr/>
                <p14:nvPr/>
              </p14:nvContentPartPr>
              <p14:xfrm>
                <a:off x="6528045" y="2291350"/>
                <a:ext cx="59040" cy="162720"/>
              </p14:xfrm>
            </p:contentPart>
          </mc:Choice>
          <mc:Fallback>
            <p:pic>
              <p:nvPicPr>
                <p:cNvPr id="238" name="Ink 237">
                  <a:extLst>
                    <a:ext uri="{FF2B5EF4-FFF2-40B4-BE49-F238E27FC236}">
                      <a16:creationId xmlns:a16="http://schemas.microsoft.com/office/drawing/2014/main" id="{27651838-A944-48A5-7150-3B2C497790E1}"/>
                    </a:ext>
                  </a:extLst>
                </p:cNvPr>
                <p:cNvPicPr/>
                <p:nvPr/>
              </p:nvPicPr>
              <p:blipFill>
                <a:blip r:embed="rId335"/>
                <a:stretch>
                  <a:fillRect/>
                </a:stretch>
              </p:blipFill>
              <p:spPr>
                <a:xfrm>
                  <a:off x="6519045" y="2282350"/>
                  <a:ext cx="76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40" name="Ink 239">
                  <a:extLst>
                    <a:ext uri="{FF2B5EF4-FFF2-40B4-BE49-F238E27FC236}">
                      <a16:creationId xmlns:a16="http://schemas.microsoft.com/office/drawing/2014/main" id="{6FBB6C4B-0F32-7873-67D7-61F138250E02}"/>
                    </a:ext>
                  </a:extLst>
                </p14:cNvPr>
                <p14:cNvContentPartPr/>
                <p14:nvPr/>
              </p14:nvContentPartPr>
              <p14:xfrm>
                <a:off x="1937325" y="5844550"/>
                <a:ext cx="61200" cy="100440"/>
              </p14:xfrm>
            </p:contentPart>
          </mc:Choice>
          <mc:Fallback>
            <p:pic>
              <p:nvPicPr>
                <p:cNvPr id="240" name="Ink 239">
                  <a:extLst>
                    <a:ext uri="{FF2B5EF4-FFF2-40B4-BE49-F238E27FC236}">
                      <a16:creationId xmlns:a16="http://schemas.microsoft.com/office/drawing/2014/main" id="{6FBB6C4B-0F32-7873-67D7-61F138250E02}"/>
                    </a:ext>
                  </a:extLst>
                </p:cNvPr>
                <p:cNvPicPr/>
                <p:nvPr/>
              </p:nvPicPr>
              <p:blipFill>
                <a:blip r:embed="rId337"/>
                <a:stretch>
                  <a:fillRect/>
                </a:stretch>
              </p:blipFill>
              <p:spPr>
                <a:xfrm>
                  <a:off x="1928325" y="5835910"/>
                  <a:ext cx="788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41" name="Ink 240">
                  <a:extLst>
                    <a:ext uri="{FF2B5EF4-FFF2-40B4-BE49-F238E27FC236}">
                      <a16:creationId xmlns:a16="http://schemas.microsoft.com/office/drawing/2014/main" id="{1BDDB002-58AB-51E5-4E52-EB390A9D7F56}"/>
                    </a:ext>
                  </a:extLst>
                </p14:cNvPr>
                <p14:cNvContentPartPr/>
                <p14:nvPr/>
              </p14:nvContentPartPr>
              <p14:xfrm>
                <a:off x="1799085" y="5699830"/>
                <a:ext cx="292320" cy="374040"/>
              </p14:xfrm>
            </p:contentPart>
          </mc:Choice>
          <mc:Fallback>
            <p:pic>
              <p:nvPicPr>
                <p:cNvPr id="241" name="Ink 240">
                  <a:extLst>
                    <a:ext uri="{FF2B5EF4-FFF2-40B4-BE49-F238E27FC236}">
                      <a16:creationId xmlns:a16="http://schemas.microsoft.com/office/drawing/2014/main" id="{1BDDB002-58AB-51E5-4E52-EB390A9D7F56}"/>
                    </a:ext>
                  </a:extLst>
                </p:cNvPr>
                <p:cNvPicPr/>
                <p:nvPr/>
              </p:nvPicPr>
              <p:blipFill>
                <a:blip r:embed="rId339"/>
                <a:stretch>
                  <a:fillRect/>
                </a:stretch>
              </p:blipFill>
              <p:spPr>
                <a:xfrm>
                  <a:off x="1790085" y="5690830"/>
                  <a:ext cx="30996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43" name="Ink 242">
                  <a:extLst>
                    <a:ext uri="{FF2B5EF4-FFF2-40B4-BE49-F238E27FC236}">
                      <a16:creationId xmlns:a16="http://schemas.microsoft.com/office/drawing/2014/main" id="{375A1000-733E-5750-51F6-0CC5B77D88DB}"/>
                    </a:ext>
                  </a:extLst>
                </p14:cNvPr>
                <p14:cNvContentPartPr/>
                <p14:nvPr/>
              </p14:nvContentPartPr>
              <p14:xfrm>
                <a:off x="2006445" y="4603630"/>
                <a:ext cx="149760" cy="155160"/>
              </p14:xfrm>
            </p:contentPart>
          </mc:Choice>
          <mc:Fallback>
            <p:pic>
              <p:nvPicPr>
                <p:cNvPr id="243" name="Ink 242">
                  <a:extLst>
                    <a:ext uri="{FF2B5EF4-FFF2-40B4-BE49-F238E27FC236}">
                      <a16:creationId xmlns:a16="http://schemas.microsoft.com/office/drawing/2014/main" id="{375A1000-733E-5750-51F6-0CC5B77D88DB}"/>
                    </a:ext>
                  </a:extLst>
                </p:cNvPr>
                <p:cNvPicPr/>
                <p:nvPr/>
              </p:nvPicPr>
              <p:blipFill>
                <a:blip r:embed="rId341"/>
                <a:stretch>
                  <a:fillRect/>
                </a:stretch>
              </p:blipFill>
              <p:spPr>
                <a:xfrm>
                  <a:off x="1997445" y="4594990"/>
                  <a:ext cx="1674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44" name="Ink 243">
                  <a:extLst>
                    <a:ext uri="{FF2B5EF4-FFF2-40B4-BE49-F238E27FC236}">
                      <a16:creationId xmlns:a16="http://schemas.microsoft.com/office/drawing/2014/main" id="{EA8F9F10-B8E5-0716-AF80-EFEEBE4F53FB}"/>
                    </a:ext>
                  </a:extLst>
                </p14:cNvPr>
                <p14:cNvContentPartPr/>
                <p14:nvPr/>
              </p14:nvContentPartPr>
              <p14:xfrm>
                <a:off x="1974405" y="4502470"/>
                <a:ext cx="320040" cy="323280"/>
              </p14:xfrm>
            </p:contentPart>
          </mc:Choice>
          <mc:Fallback>
            <p:pic>
              <p:nvPicPr>
                <p:cNvPr id="244" name="Ink 243">
                  <a:extLst>
                    <a:ext uri="{FF2B5EF4-FFF2-40B4-BE49-F238E27FC236}">
                      <a16:creationId xmlns:a16="http://schemas.microsoft.com/office/drawing/2014/main" id="{EA8F9F10-B8E5-0716-AF80-EFEEBE4F53FB}"/>
                    </a:ext>
                  </a:extLst>
                </p:cNvPr>
                <p:cNvPicPr/>
                <p:nvPr/>
              </p:nvPicPr>
              <p:blipFill>
                <a:blip r:embed="rId343"/>
                <a:stretch>
                  <a:fillRect/>
                </a:stretch>
              </p:blipFill>
              <p:spPr>
                <a:xfrm>
                  <a:off x="1965405" y="4493470"/>
                  <a:ext cx="3376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46" name="Ink 245">
                  <a:extLst>
                    <a:ext uri="{FF2B5EF4-FFF2-40B4-BE49-F238E27FC236}">
                      <a16:creationId xmlns:a16="http://schemas.microsoft.com/office/drawing/2014/main" id="{CBB0090B-E7C7-D43F-C5E3-E0F924FE268C}"/>
                    </a:ext>
                  </a:extLst>
                </p14:cNvPr>
                <p14:cNvContentPartPr/>
                <p14:nvPr/>
              </p14:nvContentPartPr>
              <p14:xfrm>
                <a:off x="2235405" y="3462070"/>
                <a:ext cx="243000" cy="1561320"/>
              </p14:xfrm>
            </p:contentPart>
          </mc:Choice>
          <mc:Fallback>
            <p:pic>
              <p:nvPicPr>
                <p:cNvPr id="246" name="Ink 245">
                  <a:extLst>
                    <a:ext uri="{FF2B5EF4-FFF2-40B4-BE49-F238E27FC236}">
                      <a16:creationId xmlns:a16="http://schemas.microsoft.com/office/drawing/2014/main" id="{CBB0090B-E7C7-D43F-C5E3-E0F924FE268C}"/>
                    </a:ext>
                  </a:extLst>
                </p:cNvPr>
                <p:cNvPicPr/>
                <p:nvPr/>
              </p:nvPicPr>
              <p:blipFill>
                <a:blip r:embed="rId345"/>
                <a:stretch>
                  <a:fillRect/>
                </a:stretch>
              </p:blipFill>
              <p:spPr>
                <a:xfrm>
                  <a:off x="2226405" y="3453070"/>
                  <a:ext cx="260640" cy="15789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1" name="Ink 250">
                  <a:extLst>
                    <a:ext uri="{FF2B5EF4-FFF2-40B4-BE49-F238E27FC236}">
                      <a16:creationId xmlns:a16="http://schemas.microsoft.com/office/drawing/2014/main" id="{C63D3C4F-95C4-3B93-5940-0B6191193415}"/>
                    </a:ext>
                  </a:extLst>
                </p14:cNvPr>
                <p14:cNvContentPartPr/>
                <p14:nvPr/>
              </p14:nvContentPartPr>
              <p14:xfrm>
                <a:off x="8357925" y="860350"/>
                <a:ext cx="320400" cy="272160"/>
              </p14:xfrm>
            </p:contentPart>
          </mc:Choice>
          <mc:Fallback>
            <p:pic>
              <p:nvPicPr>
                <p:cNvPr id="251" name="Ink 250">
                  <a:extLst>
                    <a:ext uri="{FF2B5EF4-FFF2-40B4-BE49-F238E27FC236}">
                      <a16:creationId xmlns:a16="http://schemas.microsoft.com/office/drawing/2014/main" id="{C63D3C4F-95C4-3B93-5940-0B6191193415}"/>
                    </a:ext>
                  </a:extLst>
                </p:cNvPr>
                <p:cNvPicPr/>
                <p:nvPr/>
              </p:nvPicPr>
              <p:blipFill>
                <a:blip r:embed="rId347"/>
                <a:stretch>
                  <a:fillRect/>
                </a:stretch>
              </p:blipFill>
              <p:spPr>
                <a:xfrm>
                  <a:off x="8348925" y="851710"/>
                  <a:ext cx="3380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2" name="Ink 251">
                  <a:extLst>
                    <a:ext uri="{FF2B5EF4-FFF2-40B4-BE49-F238E27FC236}">
                      <a16:creationId xmlns:a16="http://schemas.microsoft.com/office/drawing/2014/main" id="{B3C9CDD2-22C8-1AF3-3770-B478E242EA88}"/>
                    </a:ext>
                  </a:extLst>
                </p14:cNvPr>
                <p14:cNvContentPartPr/>
                <p14:nvPr/>
              </p14:nvContentPartPr>
              <p14:xfrm>
                <a:off x="8490045" y="1046470"/>
                <a:ext cx="102600" cy="37800"/>
              </p14:xfrm>
            </p:contentPart>
          </mc:Choice>
          <mc:Fallback>
            <p:pic>
              <p:nvPicPr>
                <p:cNvPr id="252" name="Ink 251">
                  <a:extLst>
                    <a:ext uri="{FF2B5EF4-FFF2-40B4-BE49-F238E27FC236}">
                      <a16:creationId xmlns:a16="http://schemas.microsoft.com/office/drawing/2014/main" id="{B3C9CDD2-22C8-1AF3-3770-B478E242EA88}"/>
                    </a:ext>
                  </a:extLst>
                </p:cNvPr>
                <p:cNvPicPr/>
                <p:nvPr/>
              </p:nvPicPr>
              <p:blipFill>
                <a:blip r:embed="rId349"/>
                <a:stretch>
                  <a:fillRect/>
                </a:stretch>
              </p:blipFill>
              <p:spPr>
                <a:xfrm>
                  <a:off x="8481045" y="1037470"/>
                  <a:ext cx="1202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53" name="Ink 252">
                  <a:extLst>
                    <a:ext uri="{FF2B5EF4-FFF2-40B4-BE49-F238E27FC236}">
                      <a16:creationId xmlns:a16="http://schemas.microsoft.com/office/drawing/2014/main" id="{ECFCAD89-6782-265A-4794-9D2A62C38FB3}"/>
                    </a:ext>
                  </a:extLst>
                </p14:cNvPr>
                <p14:cNvContentPartPr/>
                <p14:nvPr/>
              </p14:nvContentPartPr>
              <p14:xfrm>
                <a:off x="8465565" y="977350"/>
                <a:ext cx="16920" cy="9720"/>
              </p14:xfrm>
            </p:contentPart>
          </mc:Choice>
          <mc:Fallback>
            <p:pic>
              <p:nvPicPr>
                <p:cNvPr id="253" name="Ink 252">
                  <a:extLst>
                    <a:ext uri="{FF2B5EF4-FFF2-40B4-BE49-F238E27FC236}">
                      <a16:creationId xmlns:a16="http://schemas.microsoft.com/office/drawing/2014/main" id="{ECFCAD89-6782-265A-4794-9D2A62C38FB3}"/>
                    </a:ext>
                  </a:extLst>
                </p:cNvPr>
                <p:cNvPicPr/>
                <p:nvPr/>
              </p:nvPicPr>
              <p:blipFill>
                <a:blip r:embed="rId351"/>
                <a:stretch>
                  <a:fillRect/>
                </a:stretch>
              </p:blipFill>
              <p:spPr>
                <a:xfrm>
                  <a:off x="8456925" y="968350"/>
                  <a:ext cx="345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54" name="Ink 253">
                  <a:extLst>
                    <a:ext uri="{FF2B5EF4-FFF2-40B4-BE49-F238E27FC236}">
                      <a16:creationId xmlns:a16="http://schemas.microsoft.com/office/drawing/2014/main" id="{E8351778-72B4-4585-18D6-DB156763A21D}"/>
                    </a:ext>
                  </a:extLst>
                </p14:cNvPr>
                <p14:cNvContentPartPr/>
                <p14:nvPr/>
              </p14:nvContentPartPr>
              <p14:xfrm>
                <a:off x="8586885" y="999310"/>
                <a:ext cx="11160" cy="360"/>
              </p14:xfrm>
            </p:contentPart>
          </mc:Choice>
          <mc:Fallback>
            <p:pic>
              <p:nvPicPr>
                <p:cNvPr id="254" name="Ink 253">
                  <a:extLst>
                    <a:ext uri="{FF2B5EF4-FFF2-40B4-BE49-F238E27FC236}">
                      <a16:creationId xmlns:a16="http://schemas.microsoft.com/office/drawing/2014/main" id="{E8351778-72B4-4585-18D6-DB156763A21D}"/>
                    </a:ext>
                  </a:extLst>
                </p:cNvPr>
                <p:cNvPicPr/>
                <p:nvPr/>
              </p:nvPicPr>
              <p:blipFill>
                <a:blip r:embed="rId353"/>
                <a:stretch>
                  <a:fillRect/>
                </a:stretch>
              </p:blipFill>
              <p:spPr>
                <a:xfrm>
                  <a:off x="8577885" y="990310"/>
                  <a:ext cx="28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55" name="Ink 254">
                  <a:extLst>
                    <a:ext uri="{FF2B5EF4-FFF2-40B4-BE49-F238E27FC236}">
                      <a16:creationId xmlns:a16="http://schemas.microsoft.com/office/drawing/2014/main" id="{F1177B1C-CF14-B4AD-3C45-E9916D1ACFD3}"/>
                    </a:ext>
                  </a:extLst>
                </p14:cNvPr>
                <p14:cNvContentPartPr/>
                <p14:nvPr/>
              </p14:nvContentPartPr>
              <p14:xfrm>
                <a:off x="8440725" y="1150150"/>
                <a:ext cx="147960" cy="140040"/>
              </p14:xfrm>
            </p:contentPart>
          </mc:Choice>
          <mc:Fallback>
            <p:pic>
              <p:nvPicPr>
                <p:cNvPr id="255" name="Ink 254">
                  <a:extLst>
                    <a:ext uri="{FF2B5EF4-FFF2-40B4-BE49-F238E27FC236}">
                      <a16:creationId xmlns:a16="http://schemas.microsoft.com/office/drawing/2014/main" id="{F1177B1C-CF14-B4AD-3C45-E9916D1ACFD3}"/>
                    </a:ext>
                  </a:extLst>
                </p:cNvPr>
                <p:cNvPicPr/>
                <p:nvPr/>
              </p:nvPicPr>
              <p:blipFill>
                <a:blip r:embed="rId355"/>
                <a:stretch>
                  <a:fillRect/>
                </a:stretch>
              </p:blipFill>
              <p:spPr>
                <a:xfrm>
                  <a:off x="8432085" y="1141510"/>
                  <a:ext cx="1656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56" name="Ink 255">
                  <a:extLst>
                    <a:ext uri="{FF2B5EF4-FFF2-40B4-BE49-F238E27FC236}">
                      <a16:creationId xmlns:a16="http://schemas.microsoft.com/office/drawing/2014/main" id="{C1F80DE9-0249-9833-CE6D-394701523E07}"/>
                    </a:ext>
                  </a:extLst>
                </p14:cNvPr>
                <p14:cNvContentPartPr/>
                <p14:nvPr/>
              </p14:nvContentPartPr>
              <p14:xfrm>
                <a:off x="8771925" y="902830"/>
                <a:ext cx="244440" cy="255960"/>
              </p14:xfrm>
            </p:contentPart>
          </mc:Choice>
          <mc:Fallback>
            <p:pic>
              <p:nvPicPr>
                <p:cNvPr id="256" name="Ink 255">
                  <a:extLst>
                    <a:ext uri="{FF2B5EF4-FFF2-40B4-BE49-F238E27FC236}">
                      <a16:creationId xmlns:a16="http://schemas.microsoft.com/office/drawing/2014/main" id="{C1F80DE9-0249-9833-CE6D-394701523E07}"/>
                    </a:ext>
                  </a:extLst>
                </p:cNvPr>
                <p:cNvPicPr/>
                <p:nvPr/>
              </p:nvPicPr>
              <p:blipFill>
                <a:blip r:embed="rId357"/>
                <a:stretch>
                  <a:fillRect/>
                </a:stretch>
              </p:blipFill>
              <p:spPr>
                <a:xfrm>
                  <a:off x="8762925" y="894190"/>
                  <a:ext cx="2620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57" name="Ink 256">
                  <a:extLst>
                    <a:ext uri="{FF2B5EF4-FFF2-40B4-BE49-F238E27FC236}">
                      <a16:creationId xmlns:a16="http://schemas.microsoft.com/office/drawing/2014/main" id="{CEB13A3B-69E1-C3FA-E0B6-95A4ABE3D47A}"/>
                    </a:ext>
                  </a:extLst>
                </p14:cNvPr>
                <p14:cNvContentPartPr/>
                <p14:nvPr/>
              </p14:nvContentPartPr>
              <p14:xfrm>
                <a:off x="8841045" y="1083550"/>
                <a:ext cx="109440" cy="24840"/>
              </p14:xfrm>
            </p:contentPart>
          </mc:Choice>
          <mc:Fallback>
            <p:pic>
              <p:nvPicPr>
                <p:cNvPr id="257" name="Ink 256">
                  <a:extLst>
                    <a:ext uri="{FF2B5EF4-FFF2-40B4-BE49-F238E27FC236}">
                      <a16:creationId xmlns:a16="http://schemas.microsoft.com/office/drawing/2014/main" id="{CEB13A3B-69E1-C3FA-E0B6-95A4ABE3D47A}"/>
                    </a:ext>
                  </a:extLst>
                </p:cNvPr>
                <p:cNvPicPr/>
                <p:nvPr/>
              </p:nvPicPr>
              <p:blipFill>
                <a:blip r:embed="rId359"/>
                <a:stretch>
                  <a:fillRect/>
                </a:stretch>
              </p:blipFill>
              <p:spPr>
                <a:xfrm>
                  <a:off x="8832405" y="1074910"/>
                  <a:ext cx="127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58" name="Ink 257">
                  <a:extLst>
                    <a:ext uri="{FF2B5EF4-FFF2-40B4-BE49-F238E27FC236}">
                      <a16:creationId xmlns:a16="http://schemas.microsoft.com/office/drawing/2014/main" id="{FF73A49A-AC28-C692-E7DB-F9891626DDD0}"/>
                    </a:ext>
                  </a:extLst>
                </p14:cNvPr>
                <p14:cNvContentPartPr/>
                <p14:nvPr/>
              </p14:nvContentPartPr>
              <p14:xfrm>
                <a:off x="8862645" y="1015870"/>
                <a:ext cx="2880" cy="1440"/>
              </p14:xfrm>
            </p:contentPart>
          </mc:Choice>
          <mc:Fallback>
            <p:pic>
              <p:nvPicPr>
                <p:cNvPr id="258" name="Ink 257">
                  <a:extLst>
                    <a:ext uri="{FF2B5EF4-FFF2-40B4-BE49-F238E27FC236}">
                      <a16:creationId xmlns:a16="http://schemas.microsoft.com/office/drawing/2014/main" id="{FF73A49A-AC28-C692-E7DB-F9891626DDD0}"/>
                    </a:ext>
                  </a:extLst>
                </p:cNvPr>
                <p:cNvPicPr/>
                <p:nvPr/>
              </p:nvPicPr>
              <p:blipFill>
                <a:blip r:embed="rId361"/>
                <a:stretch>
                  <a:fillRect/>
                </a:stretch>
              </p:blipFill>
              <p:spPr>
                <a:xfrm>
                  <a:off x="8854005" y="1007230"/>
                  <a:ext cx="205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59" name="Ink 258">
                  <a:extLst>
                    <a:ext uri="{FF2B5EF4-FFF2-40B4-BE49-F238E27FC236}">
                      <a16:creationId xmlns:a16="http://schemas.microsoft.com/office/drawing/2014/main" id="{AACEC48D-18C9-CAD5-A151-8B27D53B951E}"/>
                    </a:ext>
                  </a:extLst>
                </p14:cNvPr>
                <p14:cNvContentPartPr/>
                <p14:nvPr/>
              </p14:nvContentPartPr>
              <p14:xfrm>
                <a:off x="8956245" y="1023070"/>
                <a:ext cx="1440" cy="360"/>
              </p14:xfrm>
            </p:contentPart>
          </mc:Choice>
          <mc:Fallback>
            <p:pic>
              <p:nvPicPr>
                <p:cNvPr id="259" name="Ink 258">
                  <a:extLst>
                    <a:ext uri="{FF2B5EF4-FFF2-40B4-BE49-F238E27FC236}">
                      <a16:creationId xmlns:a16="http://schemas.microsoft.com/office/drawing/2014/main" id="{AACEC48D-18C9-CAD5-A151-8B27D53B951E}"/>
                    </a:ext>
                  </a:extLst>
                </p:cNvPr>
                <p:cNvPicPr/>
                <p:nvPr/>
              </p:nvPicPr>
              <p:blipFill>
                <a:blip r:embed="rId363"/>
                <a:stretch>
                  <a:fillRect/>
                </a:stretch>
              </p:blipFill>
              <p:spPr>
                <a:xfrm>
                  <a:off x="8947245" y="1014430"/>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0" name="Ink 259">
                  <a:extLst>
                    <a:ext uri="{FF2B5EF4-FFF2-40B4-BE49-F238E27FC236}">
                      <a16:creationId xmlns:a16="http://schemas.microsoft.com/office/drawing/2014/main" id="{B0262F25-FB8F-96E2-E97A-C85B64A30D08}"/>
                    </a:ext>
                  </a:extLst>
                </p14:cNvPr>
                <p14:cNvContentPartPr/>
                <p14:nvPr/>
              </p14:nvContentPartPr>
              <p14:xfrm>
                <a:off x="8746725" y="1162750"/>
                <a:ext cx="234000" cy="165960"/>
              </p14:xfrm>
            </p:contentPart>
          </mc:Choice>
          <mc:Fallback>
            <p:pic>
              <p:nvPicPr>
                <p:cNvPr id="260" name="Ink 259">
                  <a:extLst>
                    <a:ext uri="{FF2B5EF4-FFF2-40B4-BE49-F238E27FC236}">
                      <a16:creationId xmlns:a16="http://schemas.microsoft.com/office/drawing/2014/main" id="{B0262F25-FB8F-96E2-E97A-C85B64A30D08}"/>
                    </a:ext>
                  </a:extLst>
                </p:cNvPr>
                <p:cNvPicPr/>
                <p:nvPr/>
              </p:nvPicPr>
              <p:blipFill>
                <a:blip r:embed="rId365"/>
                <a:stretch>
                  <a:fillRect/>
                </a:stretch>
              </p:blipFill>
              <p:spPr>
                <a:xfrm>
                  <a:off x="8737725" y="1153750"/>
                  <a:ext cx="251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61" name="Ink 260">
                  <a:extLst>
                    <a:ext uri="{FF2B5EF4-FFF2-40B4-BE49-F238E27FC236}">
                      <a16:creationId xmlns:a16="http://schemas.microsoft.com/office/drawing/2014/main" id="{01ABC203-987E-FA96-1087-4DDB2E883B5A}"/>
                    </a:ext>
                  </a:extLst>
                </p14:cNvPr>
                <p14:cNvContentPartPr/>
                <p14:nvPr/>
              </p14:nvContentPartPr>
              <p14:xfrm>
                <a:off x="9117525" y="899230"/>
                <a:ext cx="184320" cy="242280"/>
              </p14:xfrm>
            </p:contentPart>
          </mc:Choice>
          <mc:Fallback>
            <p:pic>
              <p:nvPicPr>
                <p:cNvPr id="261" name="Ink 260">
                  <a:extLst>
                    <a:ext uri="{FF2B5EF4-FFF2-40B4-BE49-F238E27FC236}">
                      <a16:creationId xmlns:a16="http://schemas.microsoft.com/office/drawing/2014/main" id="{01ABC203-987E-FA96-1087-4DDB2E883B5A}"/>
                    </a:ext>
                  </a:extLst>
                </p:cNvPr>
                <p:cNvPicPr/>
                <p:nvPr/>
              </p:nvPicPr>
              <p:blipFill>
                <a:blip r:embed="rId367"/>
                <a:stretch>
                  <a:fillRect/>
                </a:stretch>
              </p:blipFill>
              <p:spPr>
                <a:xfrm>
                  <a:off x="9108525" y="890230"/>
                  <a:ext cx="201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62" name="Ink 261">
                  <a:extLst>
                    <a:ext uri="{FF2B5EF4-FFF2-40B4-BE49-F238E27FC236}">
                      <a16:creationId xmlns:a16="http://schemas.microsoft.com/office/drawing/2014/main" id="{BBDD8931-CEFC-E867-435B-4EEE2C7EFEF8}"/>
                    </a:ext>
                  </a:extLst>
                </p14:cNvPr>
                <p14:cNvContentPartPr/>
                <p14:nvPr/>
              </p14:nvContentPartPr>
              <p14:xfrm>
                <a:off x="9197445" y="772870"/>
                <a:ext cx="304920" cy="394920"/>
              </p14:xfrm>
            </p:contentPart>
          </mc:Choice>
          <mc:Fallback>
            <p:pic>
              <p:nvPicPr>
                <p:cNvPr id="262" name="Ink 261">
                  <a:extLst>
                    <a:ext uri="{FF2B5EF4-FFF2-40B4-BE49-F238E27FC236}">
                      <a16:creationId xmlns:a16="http://schemas.microsoft.com/office/drawing/2014/main" id="{BBDD8931-CEFC-E867-435B-4EEE2C7EFEF8}"/>
                    </a:ext>
                  </a:extLst>
                </p:cNvPr>
                <p:cNvPicPr/>
                <p:nvPr/>
              </p:nvPicPr>
              <p:blipFill>
                <a:blip r:embed="rId369"/>
                <a:stretch>
                  <a:fillRect/>
                </a:stretch>
              </p:blipFill>
              <p:spPr>
                <a:xfrm>
                  <a:off x="9188805" y="764230"/>
                  <a:ext cx="3225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63" name="Ink 262">
                  <a:extLst>
                    <a:ext uri="{FF2B5EF4-FFF2-40B4-BE49-F238E27FC236}">
                      <a16:creationId xmlns:a16="http://schemas.microsoft.com/office/drawing/2014/main" id="{D9645D20-D4BA-A1CD-7068-98AE31A7A6E2}"/>
                    </a:ext>
                  </a:extLst>
                </p14:cNvPr>
                <p14:cNvContentPartPr/>
                <p14:nvPr/>
              </p14:nvContentPartPr>
              <p14:xfrm>
                <a:off x="9125805" y="1162750"/>
                <a:ext cx="194400" cy="175680"/>
              </p14:xfrm>
            </p:contentPart>
          </mc:Choice>
          <mc:Fallback>
            <p:pic>
              <p:nvPicPr>
                <p:cNvPr id="263" name="Ink 262">
                  <a:extLst>
                    <a:ext uri="{FF2B5EF4-FFF2-40B4-BE49-F238E27FC236}">
                      <a16:creationId xmlns:a16="http://schemas.microsoft.com/office/drawing/2014/main" id="{D9645D20-D4BA-A1CD-7068-98AE31A7A6E2}"/>
                    </a:ext>
                  </a:extLst>
                </p:cNvPr>
                <p:cNvPicPr/>
                <p:nvPr/>
              </p:nvPicPr>
              <p:blipFill>
                <a:blip r:embed="rId371"/>
                <a:stretch>
                  <a:fillRect/>
                </a:stretch>
              </p:blipFill>
              <p:spPr>
                <a:xfrm>
                  <a:off x="9116805" y="1153750"/>
                  <a:ext cx="2120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64" name="Ink 263">
                  <a:extLst>
                    <a:ext uri="{FF2B5EF4-FFF2-40B4-BE49-F238E27FC236}">
                      <a16:creationId xmlns:a16="http://schemas.microsoft.com/office/drawing/2014/main" id="{2C2D7735-0BD4-E4CD-2262-32DD1E5B2E08}"/>
                    </a:ext>
                  </a:extLst>
                </p14:cNvPr>
                <p14:cNvContentPartPr/>
                <p14:nvPr/>
              </p14:nvContentPartPr>
              <p14:xfrm>
                <a:off x="9156045" y="1091110"/>
                <a:ext cx="86040" cy="34200"/>
              </p14:xfrm>
            </p:contentPart>
          </mc:Choice>
          <mc:Fallback>
            <p:pic>
              <p:nvPicPr>
                <p:cNvPr id="264" name="Ink 263">
                  <a:extLst>
                    <a:ext uri="{FF2B5EF4-FFF2-40B4-BE49-F238E27FC236}">
                      <a16:creationId xmlns:a16="http://schemas.microsoft.com/office/drawing/2014/main" id="{2C2D7735-0BD4-E4CD-2262-32DD1E5B2E08}"/>
                    </a:ext>
                  </a:extLst>
                </p:cNvPr>
                <p:cNvPicPr/>
                <p:nvPr/>
              </p:nvPicPr>
              <p:blipFill>
                <a:blip r:embed="rId373"/>
                <a:stretch>
                  <a:fillRect/>
                </a:stretch>
              </p:blipFill>
              <p:spPr>
                <a:xfrm>
                  <a:off x="9147045" y="1082470"/>
                  <a:ext cx="1036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65" name="Ink 264">
                  <a:extLst>
                    <a:ext uri="{FF2B5EF4-FFF2-40B4-BE49-F238E27FC236}">
                      <a16:creationId xmlns:a16="http://schemas.microsoft.com/office/drawing/2014/main" id="{0D2D090B-8DD0-09CD-C366-C3ABAE51B332}"/>
                    </a:ext>
                  </a:extLst>
                </p14:cNvPr>
                <p14:cNvContentPartPr/>
                <p14:nvPr/>
              </p14:nvContentPartPr>
              <p14:xfrm>
                <a:off x="9180165" y="1029550"/>
                <a:ext cx="11160" cy="1440"/>
              </p14:xfrm>
            </p:contentPart>
          </mc:Choice>
          <mc:Fallback>
            <p:pic>
              <p:nvPicPr>
                <p:cNvPr id="265" name="Ink 264">
                  <a:extLst>
                    <a:ext uri="{FF2B5EF4-FFF2-40B4-BE49-F238E27FC236}">
                      <a16:creationId xmlns:a16="http://schemas.microsoft.com/office/drawing/2014/main" id="{0D2D090B-8DD0-09CD-C366-C3ABAE51B332}"/>
                    </a:ext>
                  </a:extLst>
                </p:cNvPr>
                <p:cNvPicPr/>
                <p:nvPr/>
              </p:nvPicPr>
              <p:blipFill>
                <a:blip r:embed="rId353"/>
                <a:stretch>
                  <a:fillRect/>
                </a:stretch>
              </p:blipFill>
              <p:spPr>
                <a:xfrm>
                  <a:off x="9171165" y="1020550"/>
                  <a:ext cx="288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67" name="Ink 266">
                  <a:extLst>
                    <a:ext uri="{FF2B5EF4-FFF2-40B4-BE49-F238E27FC236}">
                      <a16:creationId xmlns:a16="http://schemas.microsoft.com/office/drawing/2014/main" id="{179F1838-7DB0-C901-37C6-7EAE2CA771F1}"/>
                    </a:ext>
                  </a:extLst>
                </p14:cNvPr>
                <p14:cNvContentPartPr/>
                <p14:nvPr/>
              </p14:nvContentPartPr>
              <p14:xfrm>
                <a:off x="8772285" y="1406470"/>
                <a:ext cx="15840" cy="201600"/>
              </p14:xfrm>
            </p:contentPart>
          </mc:Choice>
          <mc:Fallback>
            <p:pic>
              <p:nvPicPr>
                <p:cNvPr id="267" name="Ink 266">
                  <a:extLst>
                    <a:ext uri="{FF2B5EF4-FFF2-40B4-BE49-F238E27FC236}">
                      <a16:creationId xmlns:a16="http://schemas.microsoft.com/office/drawing/2014/main" id="{179F1838-7DB0-C901-37C6-7EAE2CA771F1}"/>
                    </a:ext>
                  </a:extLst>
                </p:cNvPr>
                <p:cNvPicPr/>
                <p:nvPr/>
              </p:nvPicPr>
              <p:blipFill>
                <a:blip r:embed="rId376"/>
                <a:stretch>
                  <a:fillRect/>
                </a:stretch>
              </p:blipFill>
              <p:spPr>
                <a:xfrm>
                  <a:off x="8763645" y="1397470"/>
                  <a:ext cx="33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68" name="Ink 267">
                  <a:extLst>
                    <a:ext uri="{FF2B5EF4-FFF2-40B4-BE49-F238E27FC236}">
                      <a16:creationId xmlns:a16="http://schemas.microsoft.com/office/drawing/2014/main" id="{EC71B44C-C092-8DDA-AF3F-31D379AFF188}"/>
                    </a:ext>
                  </a:extLst>
                </p14:cNvPr>
                <p14:cNvContentPartPr/>
                <p14:nvPr/>
              </p14:nvContentPartPr>
              <p14:xfrm>
                <a:off x="6924765" y="1520230"/>
                <a:ext cx="1850040" cy="300600"/>
              </p14:xfrm>
            </p:contentPart>
          </mc:Choice>
          <mc:Fallback>
            <p:pic>
              <p:nvPicPr>
                <p:cNvPr id="268" name="Ink 267">
                  <a:extLst>
                    <a:ext uri="{FF2B5EF4-FFF2-40B4-BE49-F238E27FC236}">
                      <a16:creationId xmlns:a16="http://schemas.microsoft.com/office/drawing/2014/main" id="{EC71B44C-C092-8DDA-AF3F-31D379AFF188}"/>
                    </a:ext>
                  </a:extLst>
                </p:cNvPr>
                <p:cNvPicPr/>
                <p:nvPr/>
              </p:nvPicPr>
              <p:blipFill>
                <a:blip r:embed="rId378"/>
                <a:stretch>
                  <a:fillRect/>
                </a:stretch>
              </p:blipFill>
              <p:spPr>
                <a:xfrm>
                  <a:off x="6915765" y="1511230"/>
                  <a:ext cx="1867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69" name="Ink 268">
                  <a:extLst>
                    <a:ext uri="{FF2B5EF4-FFF2-40B4-BE49-F238E27FC236}">
                      <a16:creationId xmlns:a16="http://schemas.microsoft.com/office/drawing/2014/main" id="{0038D85F-338C-5153-BFCF-70B539425403}"/>
                    </a:ext>
                  </a:extLst>
                </p14:cNvPr>
                <p14:cNvContentPartPr/>
                <p14:nvPr/>
              </p14:nvContentPartPr>
              <p14:xfrm>
                <a:off x="6866805" y="1786270"/>
                <a:ext cx="93600" cy="54720"/>
              </p14:xfrm>
            </p:contentPart>
          </mc:Choice>
          <mc:Fallback>
            <p:pic>
              <p:nvPicPr>
                <p:cNvPr id="269" name="Ink 268">
                  <a:extLst>
                    <a:ext uri="{FF2B5EF4-FFF2-40B4-BE49-F238E27FC236}">
                      <a16:creationId xmlns:a16="http://schemas.microsoft.com/office/drawing/2014/main" id="{0038D85F-338C-5153-BFCF-70B539425403}"/>
                    </a:ext>
                  </a:extLst>
                </p:cNvPr>
                <p:cNvPicPr/>
                <p:nvPr/>
              </p:nvPicPr>
              <p:blipFill>
                <a:blip r:embed="rId380"/>
                <a:stretch>
                  <a:fillRect/>
                </a:stretch>
              </p:blipFill>
              <p:spPr>
                <a:xfrm>
                  <a:off x="6857805" y="1777630"/>
                  <a:ext cx="1112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70" name="Ink 269">
                  <a:extLst>
                    <a:ext uri="{FF2B5EF4-FFF2-40B4-BE49-F238E27FC236}">
                      <a16:creationId xmlns:a16="http://schemas.microsoft.com/office/drawing/2014/main" id="{73BC581F-65E3-36E9-E3D8-74ACC72B8DA0}"/>
                    </a:ext>
                  </a:extLst>
                </p14:cNvPr>
                <p14:cNvContentPartPr/>
                <p14:nvPr/>
              </p14:nvContentPartPr>
              <p14:xfrm>
                <a:off x="7011525" y="1768270"/>
                <a:ext cx="116280" cy="88920"/>
              </p14:xfrm>
            </p:contentPart>
          </mc:Choice>
          <mc:Fallback>
            <p:pic>
              <p:nvPicPr>
                <p:cNvPr id="270" name="Ink 269">
                  <a:extLst>
                    <a:ext uri="{FF2B5EF4-FFF2-40B4-BE49-F238E27FC236}">
                      <a16:creationId xmlns:a16="http://schemas.microsoft.com/office/drawing/2014/main" id="{73BC581F-65E3-36E9-E3D8-74ACC72B8DA0}"/>
                    </a:ext>
                  </a:extLst>
                </p:cNvPr>
                <p:cNvPicPr/>
                <p:nvPr/>
              </p:nvPicPr>
              <p:blipFill>
                <a:blip r:embed="rId382"/>
                <a:stretch>
                  <a:fillRect/>
                </a:stretch>
              </p:blipFill>
              <p:spPr>
                <a:xfrm>
                  <a:off x="7002525" y="1759270"/>
                  <a:ext cx="1339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72" name="Ink 271">
                  <a:extLst>
                    <a:ext uri="{FF2B5EF4-FFF2-40B4-BE49-F238E27FC236}">
                      <a16:creationId xmlns:a16="http://schemas.microsoft.com/office/drawing/2014/main" id="{D46DA5BE-08F2-B92F-506D-C41EE62A4B9C}"/>
                    </a:ext>
                  </a:extLst>
                </p14:cNvPr>
                <p14:cNvContentPartPr/>
                <p14:nvPr/>
              </p14:nvContentPartPr>
              <p14:xfrm>
                <a:off x="6909285" y="1828750"/>
                <a:ext cx="126720" cy="57960"/>
              </p14:xfrm>
            </p:contentPart>
          </mc:Choice>
          <mc:Fallback>
            <p:pic>
              <p:nvPicPr>
                <p:cNvPr id="272" name="Ink 271">
                  <a:extLst>
                    <a:ext uri="{FF2B5EF4-FFF2-40B4-BE49-F238E27FC236}">
                      <a16:creationId xmlns:a16="http://schemas.microsoft.com/office/drawing/2014/main" id="{D46DA5BE-08F2-B92F-506D-C41EE62A4B9C}"/>
                    </a:ext>
                  </a:extLst>
                </p:cNvPr>
                <p:cNvPicPr/>
                <p:nvPr/>
              </p:nvPicPr>
              <p:blipFill>
                <a:blip r:embed="rId384"/>
                <a:stretch>
                  <a:fillRect/>
                </a:stretch>
              </p:blipFill>
              <p:spPr>
                <a:xfrm>
                  <a:off x="6900645" y="1819750"/>
                  <a:ext cx="1443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73" name="Ink 272">
                  <a:extLst>
                    <a:ext uri="{FF2B5EF4-FFF2-40B4-BE49-F238E27FC236}">
                      <a16:creationId xmlns:a16="http://schemas.microsoft.com/office/drawing/2014/main" id="{1CC7F793-FE8F-DE24-C625-A8A75B419C4B}"/>
                    </a:ext>
                  </a:extLst>
                </p14:cNvPr>
                <p14:cNvContentPartPr/>
                <p14:nvPr/>
              </p14:nvContentPartPr>
              <p14:xfrm>
                <a:off x="6973725" y="1811110"/>
                <a:ext cx="108000" cy="71280"/>
              </p14:xfrm>
            </p:contentPart>
          </mc:Choice>
          <mc:Fallback>
            <p:pic>
              <p:nvPicPr>
                <p:cNvPr id="273" name="Ink 272">
                  <a:extLst>
                    <a:ext uri="{FF2B5EF4-FFF2-40B4-BE49-F238E27FC236}">
                      <a16:creationId xmlns:a16="http://schemas.microsoft.com/office/drawing/2014/main" id="{1CC7F793-FE8F-DE24-C625-A8A75B419C4B}"/>
                    </a:ext>
                  </a:extLst>
                </p:cNvPr>
                <p:cNvPicPr/>
                <p:nvPr/>
              </p:nvPicPr>
              <p:blipFill>
                <a:blip r:embed="rId386"/>
                <a:stretch>
                  <a:fillRect/>
                </a:stretch>
              </p:blipFill>
              <p:spPr>
                <a:xfrm>
                  <a:off x="6964725" y="1802470"/>
                  <a:ext cx="1256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3" name="Ink 2">
                  <a:extLst>
                    <a:ext uri="{FF2B5EF4-FFF2-40B4-BE49-F238E27FC236}">
                      <a16:creationId xmlns:a16="http://schemas.microsoft.com/office/drawing/2014/main" id="{7C2E4925-4F8D-04A7-43F7-FBBE0CAF3AB4}"/>
                    </a:ext>
                  </a:extLst>
                </p14:cNvPr>
                <p14:cNvContentPartPr/>
                <p14:nvPr/>
              </p14:nvContentPartPr>
              <p14:xfrm>
                <a:off x="10687845" y="2367310"/>
                <a:ext cx="388440" cy="237240"/>
              </p14:xfrm>
            </p:contentPart>
          </mc:Choice>
          <mc:Fallback>
            <p:pic>
              <p:nvPicPr>
                <p:cNvPr id="3" name="Ink 2">
                  <a:extLst>
                    <a:ext uri="{FF2B5EF4-FFF2-40B4-BE49-F238E27FC236}">
                      <a16:creationId xmlns:a16="http://schemas.microsoft.com/office/drawing/2014/main" id="{7C2E4925-4F8D-04A7-43F7-FBBE0CAF3AB4}"/>
                    </a:ext>
                  </a:extLst>
                </p:cNvPr>
                <p:cNvPicPr/>
                <p:nvPr/>
              </p:nvPicPr>
              <p:blipFill>
                <a:blip r:embed="rId388"/>
                <a:stretch>
                  <a:fillRect/>
                </a:stretch>
              </p:blipFill>
              <p:spPr>
                <a:xfrm>
                  <a:off x="10679205" y="2358670"/>
                  <a:ext cx="4060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 name="Ink 3">
                  <a:extLst>
                    <a:ext uri="{FF2B5EF4-FFF2-40B4-BE49-F238E27FC236}">
                      <a16:creationId xmlns:a16="http://schemas.microsoft.com/office/drawing/2014/main" id="{BA7DC9CE-6378-7853-349C-9FBBE2B4EFCD}"/>
                    </a:ext>
                  </a:extLst>
                </p14:cNvPr>
                <p14:cNvContentPartPr/>
                <p14:nvPr/>
              </p14:nvContentPartPr>
              <p14:xfrm>
                <a:off x="11213805" y="2360830"/>
                <a:ext cx="129600" cy="232920"/>
              </p14:xfrm>
            </p:contentPart>
          </mc:Choice>
          <mc:Fallback>
            <p:pic>
              <p:nvPicPr>
                <p:cNvPr id="4" name="Ink 3">
                  <a:extLst>
                    <a:ext uri="{FF2B5EF4-FFF2-40B4-BE49-F238E27FC236}">
                      <a16:creationId xmlns:a16="http://schemas.microsoft.com/office/drawing/2014/main" id="{BA7DC9CE-6378-7853-349C-9FBBE2B4EFCD}"/>
                    </a:ext>
                  </a:extLst>
                </p:cNvPr>
                <p:cNvPicPr/>
                <p:nvPr/>
              </p:nvPicPr>
              <p:blipFill>
                <a:blip r:embed="rId390"/>
                <a:stretch>
                  <a:fillRect/>
                </a:stretch>
              </p:blipFill>
              <p:spPr>
                <a:xfrm>
                  <a:off x="11204805" y="2351830"/>
                  <a:ext cx="1472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5" name="Ink 4">
                  <a:extLst>
                    <a:ext uri="{FF2B5EF4-FFF2-40B4-BE49-F238E27FC236}">
                      <a16:creationId xmlns:a16="http://schemas.microsoft.com/office/drawing/2014/main" id="{825F5AE0-1E6F-5DA3-1E24-5F7507DFC150}"/>
                    </a:ext>
                  </a:extLst>
                </p14:cNvPr>
                <p14:cNvContentPartPr/>
                <p14:nvPr/>
              </p14:nvContentPartPr>
              <p14:xfrm>
                <a:off x="11213445" y="2476030"/>
                <a:ext cx="186480" cy="13320"/>
              </p14:xfrm>
            </p:contentPart>
          </mc:Choice>
          <mc:Fallback>
            <p:pic>
              <p:nvPicPr>
                <p:cNvPr id="5" name="Ink 4">
                  <a:extLst>
                    <a:ext uri="{FF2B5EF4-FFF2-40B4-BE49-F238E27FC236}">
                      <a16:creationId xmlns:a16="http://schemas.microsoft.com/office/drawing/2014/main" id="{825F5AE0-1E6F-5DA3-1E24-5F7507DFC150}"/>
                    </a:ext>
                  </a:extLst>
                </p:cNvPr>
                <p:cNvPicPr/>
                <p:nvPr/>
              </p:nvPicPr>
              <p:blipFill>
                <a:blip r:embed="rId392"/>
                <a:stretch>
                  <a:fillRect/>
                </a:stretch>
              </p:blipFill>
              <p:spPr>
                <a:xfrm>
                  <a:off x="11204805" y="2467030"/>
                  <a:ext cx="204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6" name="Ink 5">
                  <a:extLst>
                    <a:ext uri="{FF2B5EF4-FFF2-40B4-BE49-F238E27FC236}">
                      <a16:creationId xmlns:a16="http://schemas.microsoft.com/office/drawing/2014/main" id="{3079CCF3-87D7-F9F2-AB1E-80E198988435}"/>
                    </a:ext>
                  </a:extLst>
                </p14:cNvPr>
                <p14:cNvContentPartPr/>
                <p14:nvPr/>
              </p14:nvContentPartPr>
              <p14:xfrm>
                <a:off x="11111925" y="2681230"/>
                <a:ext cx="55440" cy="204840"/>
              </p14:xfrm>
            </p:contentPart>
          </mc:Choice>
          <mc:Fallback>
            <p:pic>
              <p:nvPicPr>
                <p:cNvPr id="6" name="Ink 5">
                  <a:extLst>
                    <a:ext uri="{FF2B5EF4-FFF2-40B4-BE49-F238E27FC236}">
                      <a16:creationId xmlns:a16="http://schemas.microsoft.com/office/drawing/2014/main" id="{3079CCF3-87D7-F9F2-AB1E-80E198988435}"/>
                    </a:ext>
                  </a:extLst>
                </p:cNvPr>
                <p:cNvPicPr/>
                <p:nvPr/>
              </p:nvPicPr>
              <p:blipFill>
                <a:blip r:embed="rId394"/>
                <a:stretch>
                  <a:fillRect/>
                </a:stretch>
              </p:blipFill>
              <p:spPr>
                <a:xfrm>
                  <a:off x="11102925" y="2672230"/>
                  <a:ext cx="730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7" name="Ink 6">
                  <a:extLst>
                    <a:ext uri="{FF2B5EF4-FFF2-40B4-BE49-F238E27FC236}">
                      <a16:creationId xmlns:a16="http://schemas.microsoft.com/office/drawing/2014/main" id="{79A185FF-9A6A-1002-B7BB-9C2FF9D3E36F}"/>
                    </a:ext>
                  </a:extLst>
                </p14:cNvPr>
                <p14:cNvContentPartPr/>
                <p14:nvPr/>
              </p14:nvContentPartPr>
              <p14:xfrm>
                <a:off x="11068365" y="2822350"/>
                <a:ext cx="183240" cy="65160"/>
              </p14:xfrm>
            </p:contentPart>
          </mc:Choice>
          <mc:Fallback>
            <p:pic>
              <p:nvPicPr>
                <p:cNvPr id="7" name="Ink 6">
                  <a:extLst>
                    <a:ext uri="{FF2B5EF4-FFF2-40B4-BE49-F238E27FC236}">
                      <a16:creationId xmlns:a16="http://schemas.microsoft.com/office/drawing/2014/main" id="{79A185FF-9A6A-1002-B7BB-9C2FF9D3E36F}"/>
                    </a:ext>
                  </a:extLst>
                </p:cNvPr>
                <p:cNvPicPr/>
                <p:nvPr/>
              </p:nvPicPr>
              <p:blipFill>
                <a:blip r:embed="rId396"/>
                <a:stretch>
                  <a:fillRect/>
                </a:stretch>
              </p:blipFill>
              <p:spPr>
                <a:xfrm>
                  <a:off x="11059725" y="2813710"/>
                  <a:ext cx="2008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8" name="Ink 7">
                  <a:extLst>
                    <a:ext uri="{FF2B5EF4-FFF2-40B4-BE49-F238E27FC236}">
                      <a16:creationId xmlns:a16="http://schemas.microsoft.com/office/drawing/2014/main" id="{FFDA14F4-4499-3E28-5432-D0C3D84B57E5}"/>
                    </a:ext>
                  </a:extLst>
                </p14:cNvPr>
                <p14:cNvContentPartPr/>
                <p14:nvPr/>
              </p14:nvContentPartPr>
              <p14:xfrm>
                <a:off x="10984845" y="3879310"/>
                <a:ext cx="160200" cy="285480"/>
              </p14:xfrm>
            </p:contentPart>
          </mc:Choice>
          <mc:Fallback>
            <p:pic>
              <p:nvPicPr>
                <p:cNvPr id="8" name="Ink 7">
                  <a:extLst>
                    <a:ext uri="{FF2B5EF4-FFF2-40B4-BE49-F238E27FC236}">
                      <a16:creationId xmlns:a16="http://schemas.microsoft.com/office/drawing/2014/main" id="{FFDA14F4-4499-3E28-5432-D0C3D84B57E5}"/>
                    </a:ext>
                  </a:extLst>
                </p:cNvPr>
                <p:cNvPicPr/>
                <p:nvPr/>
              </p:nvPicPr>
              <p:blipFill>
                <a:blip r:embed="rId398"/>
                <a:stretch>
                  <a:fillRect/>
                </a:stretch>
              </p:blipFill>
              <p:spPr>
                <a:xfrm>
                  <a:off x="10976205" y="3870670"/>
                  <a:ext cx="1778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9" name="Ink 8">
                  <a:extLst>
                    <a:ext uri="{FF2B5EF4-FFF2-40B4-BE49-F238E27FC236}">
                      <a16:creationId xmlns:a16="http://schemas.microsoft.com/office/drawing/2014/main" id="{E676CE16-0220-6E4F-6516-78D6EA47F53B}"/>
                    </a:ext>
                  </a:extLst>
                </p14:cNvPr>
                <p14:cNvContentPartPr/>
                <p14:nvPr/>
              </p14:nvContentPartPr>
              <p14:xfrm>
                <a:off x="11057925" y="3990550"/>
                <a:ext cx="70920" cy="25920"/>
              </p14:xfrm>
            </p:contentPart>
          </mc:Choice>
          <mc:Fallback>
            <p:pic>
              <p:nvPicPr>
                <p:cNvPr id="9" name="Ink 8">
                  <a:extLst>
                    <a:ext uri="{FF2B5EF4-FFF2-40B4-BE49-F238E27FC236}">
                      <a16:creationId xmlns:a16="http://schemas.microsoft.com/office/drawing/2014/main" id="{E676CE16-0220-6E4F-6516-78D6EA47F53B}"/>
                    </a:ext>
                  </a:extLst>
                </p:cNvPr>
                <p:cNvPicPr/>
                <p:nvPr/>
              </p:nvPicPr>
              <p:blipFill>
                <a:blip r:embed="rId400"/>
                <a:stretch>
                  <a:fillRect/>
                </a:stretch>
              </p:blipFill>
              <p:spPr>
                <a:xfrm>
                  <a:off x="11049285" y="3981550"/>
                  <a:ext cx="88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0" name="Ink 9">
                  <a:extLst>
                    <a:ext uri="{FF2B5EF4-FFF2-40B4-BE49-F238E27FC236}">
                      <a16:creationId xmlns:a16="http://schemas.microsoft.com/office/drawing/2014/main" id="{260E19B5-23A0-7C0E-8617-F25D7E588C37}"/>
                    </a:ext>
                  </a:extLst>
                </p14:cNvPr>
                <p14:cNvContentPartPr/>
                <p14:nvPr/>
              </p14:nvContentPartPr>
              <p14:xfrm>
                <a:off x="11153685" y="3880030"/>
                <a:ext cx="177120" cy="225360"/>
              </p14:xfrm>
            </p:contentPart>
          </mc:Choice>
          <mc:Fallback>
            <p:pic>
              <p:nvPicPr>
                <p:cNvPr id="10" name="Ink 9">
                  <a:extLst>
                    <a:ext uri="{FF2B5EF4-FFF2-40B4-BE49-F238E27FC236}">
                      <a16:creationId xmlns:a16="http://schemas.microsoft.com/office/drawing/2014/main" id="{260E19B5-23A0-7C0E-8617-F25D7E588C37}"/>
                    </a:ext>
                  </a:extLst>
                </p:cNvPr>
                <p:cNvPicPr/>
                <p:nvPr/>
              </p:nvPicPr>
              <p:blipFill>
                <a:blip r:embed="rId402"/>
                <a:stretch>
                  <a:fillRect/>
                </a:stretch>
              </p:blipFill>
              <p:spPr>
                <a:xfrm>
                  <a:off x="11145045" y="3871390"/>
                  <a:ext cx="1947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1" name="Ink 10">
                  <a:extLst>
                    <a:ext uri="{FF2B5EF4-FFF2-40B4-BE49-F238E27FC236}">
                      <a16:creationId xmlns:a16="http://schemas.microsoft.com/office/drawing/2014/main" id="{BDEB0847-4249-64B6-F5E2-CA55C575A3F1}"/>
                    </a:ext>
                  </a:extLst>
                </p14:cNvPr>
                <p14:cNvContentPartPr/>
                <p14:nvPr/>
              </p14:nvContentPartPr>
              <p14:xfrm>
                <a:off x="10970085" y="4245430"/>
                <a:ext cx="539280" cy="24120"/>
              </p14:xfrm>
            </p:contentPart>
          </mc:Choice>
          <mc:Fallback>
            <p:pic>
              <p:nvPicPr>
                <p:cNvPr id="11" name="Ink 10">
                  <a:extLst>
                    <a:ext uri="{FF2B5EF4-FFF2-40B4-BE49-F238E27FC236}">
                      <a16:creationId xmlns:a16="http://schemas.microsoft.com/office/drawing/2014/main" id="{BDEB0847-4249-64B6-F5E2-CA55C575A3F1}"/>
                    </a:ext>
                  </a:extLst>
                </p:cNvPr>
                <p:cNvPicPr/>
                <p:nvPr/>
              </p:nvPicPr>
              <p:blipFill>
                <a:blip r:embed="rId404"/>
                <a:stretch>
                  <a:fillRect/>
                </a:stretch>
              </p:blipFill>
              <p:spPr>
                <a:xfrm>
                  <a:off x="10961085" y="4236430"/>
                  <a:ext cx="556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2" name="Ink 11">
                  <a:extLst>
                    <a:ext uri="{FF2B5EF4-FFF2-40B4-BE49-F238E27FC236}">
                      <a16:creationId xmlns:a16="http://schemas.microsoft.com/office/drawing/2014/main" id="{9187F650-CC6C-3EF4-FFE5-CE31DF449410}"/>
                    </a:ext>
                  </a:extLst>
                </p14:cNvPr>
                <p14:cNvContentPartPr/>
                <p14:nvPr/>
              </p14:nvContentPartPr>
              <p14:xfrm>
                <a:off x="11175645" y="4341550"/>
                <a:ext cx="27720" cy="229680"/>
              </p14:xfrm>
            </p:contentPart>
          </mc:Choice>
          <mc:Fallback>
            <p:pic>
              <p:nvPicPr>
                <p:cNvPr id="12" name="Ink 11">
                  <a:extLst>
                    <a:ext uri="{FF2B5EF4-FFF2-40B4-BE49-F238E27FC236}">
                      <a16:creationId xmlns:a16="http://schemas.microsoft.com/office/drawing/2014/main" id="{9187F650-CC6C-3EF4-FFE5-CE31DF449410}"/>
                    </a:ext>
                  </a:extLst>
                </p:cNvPr>
                <p:cNvPicPr/>
                <p:nvPr/>
              </p:nvPicPr>
              <p:blipFill>
                <a:blip r:embed="rId406"/>
                <a:stretch>
                  <a:fillRect/>
                </a:stretch>
              </p:blipFill>
              <p:spPr>
                <a:xfrm>
                  <a:off x="11166645" y="4332910"/>
                  <a:ext cx="453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5" name="Ink 14">
                  <a:extLst>
                    <a:ext uri="{FF2B5EF4-FFF2-40B4-BE49-F238E27FC236}">
                      <a16:creationId xmlns:a16="http://schemas.microsoft.com/office/drawing/2014/main" id="{2E57D2ED-1C5E-C65B-AD26-E5AB36A8768E}"/>
                    </a:ext>
                  </a:extLst>
                </p14:cNvPr>
                <p14:cNvContentPartPr/>
                <p14:nvPr/>
              </p14:nvContentPartPr>
              <p14:xfrm>
                <a:off x="10658685" y="3045550"/>
                <a:ext cx="150480" cy="172080"/>
              </p14:xfrm>
            </p:contentPart>
          </mc:Choice>
          <mc:Fallback>
            <p:pic>
              <p:nvPicPr>
                <p:cNvPr id="15" name="Ink 14">
                  <a:extLst>
                    <a:ext uri="{FF2B5EF4-FFF2-40B4-BE49-F238E27FC236}">
                      <a16:creationId xmlns:a16="http://schemas.microsoft.com/office/drawing/2014/main" id="{2E57D2ED-1C5E-C65B-AD26-E5AB36A8768E}"/>
                    </a:ext>
                  </a:extLst>
                </p:cNvPr>
                <p:cNvPicPr/>
                <p:nvPr/>
              </p:nvPicPr>
              <p:blipFill>
                <a:blip r:embed="rId408"/>
                <a:stretch>
                  <a:fillRect/>
                </a:stretch>
              </p:blipFill>
              <p:spPr>
                <a:xfrm>
                  <a:off x="10650045" y="3036910"/>
                  <a:ext cx="168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6" name="Ink 15">
                  <a:extLst>
                    <a:ext uri="{FF2B5EF4-FFF2-40B4-BE49-F238E27FC236}">
                      <a16:creationId xmlns:a16="http://schemas.microsoft.com/office/drawing/2014/main" id="{066B410C-987D-D3D1-0DB8-4CA71F282B03}"/>
                    </a:ext>
                  </a:extLst>
                </p14:cNvPr>
                <p14:cNvContentPartPr/>
                <p14:nvPr/>
              </p14:nvContentPartPr>
              <p14:xfrm>
                <a:off x="10832565" y="3038710"/>
                <a:ext cx="296640" cy="154440"/>
              </p14:xfrm>
            </p:contentPart>
          </mc:Choice>
          <mc:Fallback>
            <p:pic>
              <p:nvPicPr>
                <p:cNvPr id="16" name="Ink 15">
                  <a:extLst>
                    <a:ext uri="{FF2B5EF4-FFF2-40B4-BE49-F238E27FC236}">
                      <a16:creationId xmlns:a16="http://schemas.microsoft.com/office/drawing/2014/main" id="{066B410C-987D-D3D1-0DB8-4CA71F282B03}"/>
                    </a:ext>
                  </a:extLst>
                </p:cNvPr>
                <p:cNvPicPr/>
                <p:nvPr/>
              </p:nvPicPr>
              <p:blipFill>
                <a:blip r:embed="rId410"/>
                <a:stretch>
                  <a:fillRect/>
                </a:stretch>
              </p:blipFill>
              <p:spPr>
                <a:xfrm>
                  <a:off x="10823925" y="3029710"/>
                  <a:ext cx="314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7" name="Ink 16">
                  <a:extLst>
                    <a:ext uri="{FF2B5EF4-FFF2-40B4-BE49-F238E27FC236}">
                      <a16:creationId xmlns:a16="http://schemas.microsoft.com/office/drawing/2014/main" id="{A85FC3B8-CB58-277B-A5EC-CBBD08AE7C62}"/>
                    </a:ext>
                  </a:extLst>
                </p14:cNvPr>
                <p14:cNvContentPartPr/>
                <p14:nvPr/>
              </p14:nvContentPartPr>
              <p14:xfrm>
                <a:off x="11149005" y="3050950"/>
                <a:ext cx="23760" cy="123840"/>
              </p14:xfrm>
            </p:contentPart>
          </mc:Choice>
          <mc:Fallback>
            <p:pic>
              <p:nvPicPr>
                <p:cNvPr id="17" name="Ink 16">
                  <a:extLst>
                    <a:ext uri="{FF2B5EF4-FFF2-40B4-BE49-F238E27FC236}">
                      <a16:creationId xmlns:a16="http://schemas.microsoft.com/office/drawing/2014/main" id="{A85FC3B8-CB58-277B-A5EC-CBBD08AE7C62}"/>
                    </a:ext>
                  </a:extLst>
                </p:cNvPr>
                <p:cNvPicPr/>
                <p:nvPr/>
              </p:nvPicPr>
              <p:blipFill>
                <a:blip r:embed="rId412"/>
                <a:stretch>
                  <a:fillRect/>
                </a:stretch>
              </p:blipFill>
              <p:spPr>
                <a:xfrm>
                  <a:off x="11140005" y="3042310"/>
                  <a:ext cx="414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18" name="Ink 17">
                  <a:extLst>
                    <a:ext uri="{FF2B5EF4-FFF2-40B4-BE49-F238E27FC236}">
                      <a16:creationId xmlns:a16="http://schemas.microsoft.com/office/drawing/2014/main" id="{A440EF00-0814-5560-0D28-C7DFE58153AC}"/>
                    </a:ext>
                  </a:extLst>
                </p14:cNvPr>
                <p14:cNvContentPartPr/>
                <p14:nvPr/>
              </p14:nvContentPartPr>
              <p14:xfrm>
                <a:off x="11196525" y="3081910"/>
                <a:ext cx="270000" cy="292320"/>
              </p14:xfrm>
            </p:contentPart>
          </mc:Choice>
          <mc:Fallback>
            <p:pic>
              <p:nvPicPr>
                <p:cNvPr id="18" name="Ink 17">
                  <a:extLst>
                    <a:ext uri="{FF2B5EF4-FFF2-40B4-BE49-F238E27FC236}">
                      <a16:creationId xmlns:a16="http://schemas.microsoft.com/office/drawing/2014/main" id="{A440EF00-0814-5560-0D28-C7DFE58153AC}"/>
                    </a:ext>
                  </a:extLst>
                </p:cNvPr>
                <p:cNvPicPr/>
                <p:nvPr/>
              </p:nvPicPr>
              <p:blipFill>
                <a:blip r:embed="rId414"/>
                <a:stretch>
                  <a:fillRect/>
                </a:stretch>
              </p:blipFill>
              <p:spPr>
                <a:xfrm>
                  <a:off x="11187885" y="3073270"/>
                  <a:ext cx="2876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19" name="Ink 18">
                  <a:extLst>
                    <a:ext uri="{FF2B5EF4-FFF2-40B4-BE49-F238E27FC236}">
                      <a16:creationId xmlns:a16="http://schemas.microsoft.com/office/drawing/2014/main" id="{AECFB66E-762E-20EB-73E8-0A4986B8D43C}"/>
                    </a:ext>
                  </a:extLst>
                </p14:cNvPr>
                <p14:cNvContentPartPr/>
                <p14:nvPr/>
              </p14:nvContentPartPr>
              <p14:xfrm>
                <a:off x="10638885" y="3327070"/>
                <a:ext cx="145800" cy="179640"/>
              </p14:xfrm>
            </p:contentPart>
          </mc:Choice>
          <mc:Fallback>
            <p:pic>
              <p:nvPicPr>
                <p:cNvPr id="19" name="Ink 18">
                  <a:extLst>
                    <a:ext uri="{FF2B5EF4-FFF2-40B4-BE49-F238E27FC236}">
                      <a16:creationId xmlns:a16="http://schemas.microsoft.com/office/drawing/2014/main" id="{AECFB66E-762E-20EB-73E8-0A4986B8D43C}"/>
                    </a:ext>
                  </a:extLst>
                </p:cNvPr>
                <p:cNvPicPr/>
                <p:nvPr/>
              </p:nvPicPr>
              <p:blipFill>
                <a:blip r:embed="rId416"/>
                <a:stretch>
                  <a:fillRect/>
                </a:stretch>
              </p:blipFill>
              <p:spPr>
                <a:xfrm>
                  <a:off x="10629885" y="3318070"/>
                  <a:ext cx="1634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0" name="Ink 19">
                  <a:extLst>
                    <a:ext uri="{FF2B5EF4-FFF2-40B4-BE49-F238E27FC236}">
                      <a16:creationId xmlns:a16="http://schemas.microsoft.com/office/drawing/2014/main" id="{B26F3316-3031-C3A6-2AF3-0AF34396274E}"/>
                    </a:ext>
                  </a:extLst>
                </p14:cNvPr>
                <p14:cNvContentPartPr/>
                <p14:nvPr/>
              </p14:nvContentPartPr>
              <p14:xfrm>
                <a:off x="10820325" y="3331390"/>
                <a:ext cx="214200" cy="169200"/>
              </p14:xfrm>
            </p:contentPart>
          </mc:Choice>
          <mc:Fallback>
            <p:pic>
              <p:nvPicPr>
                <p:cNvPr id="20" name="Ink 19">
                  <a:extLst>
                    <a:ext uri="{FF2B5EF4-FFF2-40B4-BE49-F238E27FC236}">
                      <a16:creationId xmlns:a16="http://schemas.microsoft.com/office/drawing/2014/main" id="{B26F3316-3031-C3A6-2AF3-0AF34396274E}"/>
                    </a:ext>
                  </a:extLst>
                </p:cNvPr>
                <p:cNvPicPr/>
                <p:nvPr/>
              </p:nvPicPr>
              <p:blipFill>
                <a:blip r:embed="rId418"/>
                <a:stretch>
                  <a:fillRect/>
                </a:stretch>
              </p:blipFill>
              <p:spPr>
                <a:xfrm>
                  <a:off x="10811685" y="3322390"/>
                  <a:ext cx="2318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1" name="Ink 20">
                  <a:extLst>
                    <a:ext uri="{FF2B5EF4-FFF2-40B4-BE49-F238E27FC236}">
                      <a16:creationId xmlns:a16="http://schemas.microsoft.com/office/drawing/2014/main" id="{8B751EC3-7DDB-A729-B4E5-AA2B5FFDEF04}"/>
                    </a:ext>
                  </a:extLst>
                </p14:cNvPr>
                <p14:cNvContentPartPr/>
                <p14:nvPr/>
              </p14:nvContentPartPr>
              <p14:xfrm>
                <a:off x="11020485" y="3385030"/>
                <a:ext cx="212760" cy="110520"/>
              </p14:xfrm>
            </p:contentPart>
          </mc:Choice>
          <mc:Fallback>
            <p:pic>
              <p:nvPicPr>
                <p:cNvPr id="21" name="Ink 20">
                  <a:extLst>
                    <a:ext uri="{FF2B5EF4-FFF2-40B4-BE49-F238E27FC236}">
                      <a16:creationId xmlns:a16="http://schemas.microsoft.com/office/drawing/2014/main" id="{8B751EC3-7DDB-A729-B4E5-AA2B5FFDEF04}"/>
                    </a:ext>
                  </a:extLst>
                </p:cNvPr>
                <p:cNvPicPr/>
                <p:nvPr/>
              </p:nvPicPr>
              <p:blipFill>
                <a:blip r:embed="rId420"/>
                <a:stretch>
                  <a:fillRect/>
                </a:stretch>
              </p:blipFill>
              <p:spPr>
                <a:xfrm>
                  <a:off x="11011845" y="3376030"/>
                  <a:ext cx="2304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2" name="Ink 21">
                  <a:extLst>
                    <a:ext uri="{FF2B5EF4-FFF2-40B4-BE49-F238E27FC236}">
                      <a16:creationId xmlns:a16="http://schemas.microsoft.com/office/drawing/2014/main" id="{85140F7D-2B50-C7F8-5118-1901CB9C915C}"/>
                    </a:ext>
                  </a:extLst>
                </p14:cNvPr>
                <p14:cNvContentPartPr/>
                <p14:nvPr/>
              </p14:nvContentPartPr>
              <p14:xfrm>
                <a:off x="11239005" y="3349390"/>
                <a:ext cx="29880" cy="149400"/>
              </p14:xfrm>
            </p:contentPart>
          </mc:Choice>
          <mc:Fallback>
            <p:pic>
              <p:nvPicPr>
                <p:cNvPr id="22" name="Ink 21">
                  <a:extLst>
                    <a:ext uri="{FF2B5EF4-FFF2-40B4-BE49-F238E27FC236}">
                      <a16:creationId xmlns:a16="http://schemas.microsoft.com/office/drawing/2014/main" id="{85140F7D-2B50-C7F8-5118-1901CB9C915C}"/>
                    </a:ext>
                  </a:extLst>
                </p:cNvPr>
                <p:cNvPicPr/>
                <p:nvPr/>
              </p:nvPicPr>
              <p:blipFill>
                <a:blip r:embed="rId422"/>
                <a:stretch>
                  <a:fillRect/>
                </a:stretch>
              </p:blipFill>
              <p:spPr>
                <a:xfrm>
                  <a:off x="11230005" y="3340750"/>
                  <a:ext cx="475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3" name="Ink 22">
                  <a:extLst>
                    <a:ext uri="{FF2B5EF4-FFF2-40B4-BE49-F238E27FC236}">
                      <a16:creationId xmlns:a16="http://schemas.microsoft.com/office/drawing/2014/main" id="{22511511-F486-7B16-9429-0FD2CECA942F}"/>
                    </a:ext>
                  </a:extLst>
                </p14:cNvPr>
                <p14:cNvContentPartPr/>
                <p14:nvPr/>
              </p14:nvContentPartPr>
              <p14:xfrm>
                <a:off x="11257005" y="3447670"/>
                <a:ext cx="79920" cy="77760"/>
              </p14:xfrm>
            </p:contentPart>
          </mc:Choice>
          <mc:Fallback>
            <p:pic>
              <p:nvPicPr>
                <p:cNvPr id="23" name="Ink 22">
                  <a:extLst>
                    <a:ext uri="{FF2B5EF4-FFF2-40B4-BE49-F238E27FC236}">
                      <a16:creationId xmlns:a16="http://schemas.microsoft.com/office/drawing/2014/main" id="{22511511-F486-7B16-9429-0FD2CECA942F}"/>
                    </a:ext>
                  </a:extLst>
                </p:cNvPr>
                <p:cNvPicPr/>
                <p:nvPr/>
              </p:nvPicPr>
              <p:blipFill>
                <a:blip r:embed="rId424"/>
                <a:stretch>
                  <a:fillRect/>
                </a:stretch>
              </p:blipFill>
              <p:spPr>
                <a:xfrm>
                  <a:off x="11248365" y="3438670"/>
                  <a:ext cx="975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4" name="Ink 23">
                  <a:extLst>
                    <a:ext uri="{FF2B5EF4-FFF2-40B4-BE49-F238E27FC236}">
                      <a16:creationId xmlns:a16="http://schemas.microsoft.com/office/drawing/2014/main" id="{56AB43E2-024C-43F3-2732-B7C848F488A8}"/>
                    </a:ext>
                  </a:extLst>
                </p14:cNvPr>
                <p14:cNvContentPartPr/>
                <p14:nvPr/>
              </p14:nvContentPartPr>
              <p14:xfrm>
                <a:off x="11384445" y="3392590"/>
                <a:ext cx="211680" cy="120600"/>
              </p14:xfrm>
            </p:contentPart>
          </mc:Choice>
          <mc:Fallback>
            <p:pic>
              <p:nvPicPr>
                <p:cNvPr id="24" name="Ink 23">
                  <a:extLst>
                    <a:ext uri="{FF2B5EF4-FFF2-40B4-BE49-F238E27FC236}">
                      <a16:creationId xmlns:a16="http://schemas.microsoft.com/office/drawing/2014/main" id="{56AB43E2-024C-43F3-2732-B7C848F488A8}"/>
                    </a:ext>
                  </a:extLst>
                </p:cNvPr>
                <p:cNvPicPr/>
                <p:nvPr/>
              </p:nvPicPr>
              <p:blipFill>
                <a:blip r:embed="rId426"/>
                <a:stretch>
                  <a:fillRect/>
                </a:stretch>
              </p:blipFill>
              <p:spPr>
                <a:xfrm>
                  <a:off x="11375805" y="3383590"/>
                  <a:ext cx="2293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5" name="Ink 24">
                  <a:extLst>
                    <a:ext uri="{FF2B5EF4-FFF2-40B4-BE49-F238E27FC236}">
                      <a16:creationId xmlns:a16="http://schemas.microsoft.com/office/drawing/2014/main" id="{1DD2E888-02D0-7B6C-8797-F648E9029AB8}"/>
                    </a:ext>
                  </a:extLst>
                </p14:cNvPr>
                <p14:cNvContentPartPr/>
                <p14:nvPr/>
              </p14:nvContentPartPr>
              <p14:xfrm>
                <a:off x="11649765" y="3381070"/>
                <a:ext cx="117000" cy="118080"/>
              </p14:xfrm>
            </p:contentPart>
          </mc:Choice>
          <mc:Fallback>
            <p:pic>
              <p:nvPicPr>
                <p:cNvPr id="25" name="Ink 24">
                  <a:extLst>
                    <a:ext uri="{FF2B5EF4-FFF2-40B4-BE49-F238E27FC236}">
                      <a16:creationId xmlns:a16="http://schemas.microsoft.com/office/drawing/2014/main" id="{1DD2E888-02D0-7B6C-8797-F648E9029AB8}"/>
                    </a:ext>
                  </a:extLst>
                </p:cNvPr>
                <p:cNvPicPr/>
                <p:nvPr/>
              </p:nvPicPr>
              <p:blipFill>
                <a:blip r:embed="rId428"/>
                <a:stretch>
                  <a:fillRect/>
                </a:stretch>
              </p:blipFill>
              <p:spPr>
                <a:xfrm>
                  <a:off x="11641125" y="3372070"/>
                  <a:ext cx="134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7" name="Ink 26">
                  <a:extLst>
                    <a:ext uri="{FF2B5EF4-FFF2-40B4-BE49-F238E27FC236}">
                      <a16:creationId xmlns:a16="http://schemas.microsoft.com/office/drawing/2014/main" id="{645A9A49-E327-DF0A-7BC6-544EDD6EBE97}"/>
                    </a:ext>
                  </a:extLst>
                </p14:cNvPr>
                <p14:cNvContentPartPr/>
                <p14:nvPr/>
              </p14:nvContentPartPr>
              <p14:xfrm>
                <a:off x="11082405" y="4494550"/>
                <a:ext cx="102960" cy="60840"/>
              </p14:xfrm>
            </p:contentPart>
          </mc:Choice>
          <mc:Fallback>
            <p:pic>
              <p:nvPicPr>
                <p:cNvPr id="27" name="Ink 26">
                  <a:extLst>
                    <a:ext uri="{FF2B5EF4-FFF2-40B4-BE49-F238E27FC236}">
                      <a16:creationId xmlns:a16="http://schemas.microsoft.com/office/drawing/2014/main" id="{645A9A49-E327-DF0A-7BC6-544EDD6EBE97}"/>
                    </a:ext>
                  </a:extLst>
                </p:cNvPr>
                <p:cNvPicPr/>
                <p:nvPr/>
              </p:nvPicPr>
              <p:blipFill>
                <a:blip r:embed="rId430"/>
                <a:stretch>
                  <a:fillRect/>
                </a:stretch>
              </p:blipFill>
              <p:spPr>
                <a:xfrm>
                  <a:off x="11073405" y="4485910"/>
                  <a:ext cx="1206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8" name="Ink 27">
                  <a:extLst>
                    <a:ext uri="{FF2B5EF4-FFF2-40B4-BE49-F238E27FC236}">
                      <a16:creationId xmlns:a16="http://schemas.microsoft.com/office/drawing/2014/main" id="{184B3D8E-AFC1-5FC9-522C-126C27647F3A}"/>
                    </a:ext>
                  </a:extLst>
                </p14:cNvPr>
                <p14:cNvContentPartPr/>
                <p14:nvPr/>
              </p14:nvContentPartPr>
              <p14:xfrm>
                <a:off x="11168445" y="4493470"/>
                <a:ext cx="109800" cy="41040"/>
              </p14:xfrm>
            </p:contentPart>
          </mc:Choice>
          <mc:Fallback>
            <p:pic>
              <p:nvPicPr>
                <p:cNvPr id="28" name="Ink 27">
                  <a:extLst>
                    <a:ext uri="{FF2B5EF4-FFF2-40B4-BE49-F238E27FC236}">
                      <a16:creationId xmlns:a16="http://schemas.microsoft.com/office/drawing/2014/main" id="{184B3D8E-AFC1-5FC9-522C-126C27647F3A}"/>
                    </a:ext>
                  </a:extLst>
                </p:cNvPr>
                <p:cNvPicPr/>
                <p:nvPr/>
              </p:nvPicPr>
              <p:blipFill>
                <a:blip r:embed="rId432"/>
                <a:stretch>
                  <a:fillRect/>
                </a:stretch>
              </p:blipFill>
              <p:spPr>
                <a:xfrm>
                  <a:off x="11159805" y="4484830"/>
                  <a:ext cx="127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0" name="Ink 29">
                  <a:extLst>
                    <a:ext uri="{FF2B5EF4-FFF2-40B4-BE49-F238E27FC236}">
                      <a16:creationId xmlns:a16="http://schemas.microsoft.com/office/drawing/2014/main" id="{A4E32FCB-7E2A-48E5-F726-ABA6D6A80D3B}"/>
                    </a:ext>
                  </a:extLst>
                </p14:cNvPr>
                <p14:cNvContentPartPr/>
                <p14:nvPr/>
              </p14:nvContentPartPr>
              <p14:xfrm>
                <a:off x="10710885" y="3606430"/>
                <a:ext cx="113400" cy="179640"/>
              </p14:xfrm>
            </p:contentPart>
          </mc:Choice>
          <mc:Fallback>
            <p:pic>
              <p:nvPicPr>
                <p:cNvPr id="30" name="Ink 29">
                  <a:extLst>
                    <a:ext uri="{FF2B5EF4-FFF2-40B4-BE49-F238E27FC236}">
                      <a16:creationId xmlns:a16="http://schemas.microsoft.com/office/drawing/2014/main" id="{A4E32FCB-7E2A-48E5-F726-ABA6D6A80D3B}"/>
                    </a:ext>
                  </a:extLst>
                </p:cNvPr>
                <p:cNvPicPr/>
                <p:nvPr/>
              </p:nvPicPr>
              <p:blipFill>
                <a:blip r:embed="rId434"/>
                <a:stretch>
                  <a:fillRect/>
                </a:stretch>
              </p:blipFill>
              <p:spPr>
                <a:xfrm>
                  <a:off x="10702245" y="3597430"/>
                  <a:ext cx="1310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1" name="Ink 30">
                  <a:extLst>
                    <a:ext uri="{FF2B5EF4-FFF2-40B4-BE49-F238E27FC236}">
                      <a16:creationId xmlns:a16="http://schemas.microsoft.com/office/drawing/2014/main" id="{DA827409-DD68-5C82-B575-879145A7A617}"/>
                    </a:ext>
                  </a:extLst>
                </p14:cNvPr>
                <p14:cNvContentPartPr/>
                <p14:nvPr/>
              </p14:nvContentPartPr>
              <p14:xfrm>
                <a:off x="10869285" y="3627310"/>
                <a:ext cx="55080" cy="131760"/>
              </p14:xfrm>
            </p:contentPart>
          </mc:Choice>
          <mc:Fallback>
            <p:pic>
              <p:nvPicPr>
                <p:cNvPr id="31" name="Ink 30">
                  <a:extLst>
                    <a:ext uri="{FF2B5EF4-FFF2-40B4-BE49-F238E27FC236}">
                      <a16:creationId xmlns:a16="http://schemas.microsoft.com/office/drawing/2014/main" id="{DA827409-DD68-5C82-B575-879145A7A617}"/>
                    </a:ext>
                  </a:extLst>
                </p:cNvPr>
                <p:cNvPicPr/>
                <p:nvPr/>
              </p:nvPicPr>
              <p:blipFill>
                <a:blip r:embed="rId436"/>
                <a:stretch>
                  <a:fillRect/>
                </a:stretch>
              </p:blipFill>
              <p:spPr>
                <a:xfrm>
                  <a:off x="10860645" y="3618670"/>
                  <a:ext cx="72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32" name="Ink 31">
                  <a:extLst>
                    <a:ext uri="{FF2B5EF4-FFF2-40B4-BE49-F238E27FC236}">
                      <a16:creationId xmlns:a16="http://schemas.microsoft.com/office/drawing/2014/main" id="{3A402456-577E-4116-AD32-94E14EC51EA6}"/>
                    </a:ext>
                  </a:extLst>
                </p14:cNvPr>
                <p14:cNvContentPartPr/>
                <p14:nvPr/>
              </p14:nvContentPartPr>
              <p14:xfrm>
                <a:off x="10948485" y="3647470"/>
                <a:ext cx="132480" cy="120600"/>
              </p14:xfrm>
            </p:contentPart>
          </mc:Choice>
          <mc:Fallback>
            <p:pic>
              <p:nvPicPr>
                <p:cNvPr id="32" name="Ink 31">
                  <a:extLst>
                    <a:ext uri="{FF2B5EF4-FFF2-40B4-BE49-F238E27FC236}">
                      <a16:creationId xmlns:a16="http://schemas.microsoft.com/office/drawing/2014/main" id="{3A402456-577E-4116-AD32-94E14EC51EA6}"/>
                    </a:ext>
                  </a:extLst>
                </p:cNvPr>
                <p:cNvPicPr/>
                <p:nvPr/>
              </p:nvPicPr>
              <p:blipFill>
                <a:blip r:embed="rId438"/>
                <a:stretch>
                  <a:fillRect/>
                </a:stretch>
              </p:blipFill>
              <p:spPr>
                <a:xfrm>
                  <a:off x="10939485" y="3638470"/>
                  <a:ext cx="1501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3" name="Ink 32">
                  <a:extLst>
                    <a:ext uri="{FF2B5EF4-FFF2-40B4-BE49-F238E27FC236}">
                      <a16:creationId xmlns:a16="http://schemas.microsoft.com/office/drawing/2014/main" id="{BE879A57-03B9-04CC-50BE-33409FC96F4C}"/>
                    </a:ext>
                  </a:extLst>
                </p14:cNvPr>
                <p14:cNvContentPartPr/>
                <p14:nvPr/>
              </p14:nvContentPartPr>
              <p14:xfrm>
                <a:off x="11148285" y="3732430"/>
                <a:ext cx="19440" cy="37440"/>
              </p14:xfrm>
            </p:contentPart>
          </mc:Choice>
          <mc:Fallback>
            <p:pic>
              <p:nvPicPr>
                <p:cNvPr id="33" name="Ink 32">
                  <a:extLst>
                    <a:ext uri="{FF2B5EF4-FFF2-40B4-BE49-F238E27FC236}">
                      <a16:creationId xmlns:a16="http://schemas.microsoft.com/office/drawing/2014/main" id="{BE879A57-03B9-04CC-50BE-33409FC96F4C}"/>
                    </a:ext>
                  </a:extLst>
                </p:cNvPr>
                <p:cNvPicPr/>
                <p:nvPr/>
              </p:nvPicPr>
              <p:blipFill>
                <a:blip r:embed="rId440"/>
                <a:stretch>
                  <a:fillRect/>
                </a:stretch>
              </p:blipFill>
              <p:spPr>
                <a:xfrm>
                  <a:off x="11139285" y="3723790"/>
                  <a:ext cx="370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4" name="Ink 33">
                  <a:extLst>
                    <a:ext uri="{FF2B5EF4-FFF2-40B4-BE49-F238E27FC236}">
                      <a16:creationId xmlns:a16="http://schemas.microsoft.com/office/drawing/2014/main" id="{60FD1D90-554A-0263-5BB8-73C973193790}"/>
                    </a:ext>
                  </a:extLst>
                </p14:cNvPr>
                <p14:cNvContentPartPr/>
                <p14:nvPr/>
              </p14:nvContentPartPr>
              <p14:xfrm>
                <a:off x="11251605" y="3633430"/>
                <a:ext cx="281520" cy="199080"/>
              </p14:xfrm>
            </p:contentPart>
          </mc:Choice>
          <mc:Fallback>
            <p:pic>
              <p:nvPicPr>
                <p:cNvPr id="34" name="Ink 33">
                  <a:extLst>
                    <a:ext uri="{FF2B5EF4-FFF2-40B4-BE49-F238E27FC236}">
                      <a16:creationId xmlns:a16="http://schemas.microsoft.com/office/drawing/2014/main" id="{60FD1D90-554A-0263-5BB8-73C973193790}"/>
                    </a:ext>
                  </a:extLst>
                </p:cNvPr>
                <p:cNvPicPr/>
                <p:nvPr/>
              </p:nvPicPr>
              <p:blipFill>
                <a:blip r:embed="rId442"/>
                <a:stretch>
                  <a:fillRect/>
                </a:stretch>
              </p:blipFill>
              <p:spPr>
                <a:xfrm>
                  <a:off x="11242965" y="3624430"/>
                  <a:ext cx="2991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5" name="Ink 34">
                  <a:extLst>
                    <a:ext uri="{FF2B5EF4-FFF2-40B4-BE49-F238E27FC236}">
                      <a16:creationId xmlns:a16="http://schemas.microsoft.com/office/drawing/2014/main" id="{5884E915-BC04-31CE-CD1F-477FAEB56A79}"/>
                    </a:ext>
                  </a:extLst>
                </p14:cNvPr>
                <p14:cNvContentPartPr/>
                <p14:nvPr/>
              </p14:nvContentPartPr>
              <p14:xfrm>
                <a:off x="11602605" y="3683830"/>
                <a:ext cx="43560" cy="83520"/>
              </p14:xfrm>
            </p:contentPart>
          </mc:Choice>
          <mc:Fallback>
            <p:pic>
              <p:nvPicPr>
                <p:cNvPr id="35" name="Ink 34">
                  <a:extLst>
                    <a:ext uri="{FF2B5EF4-FFF2-40B4-BE49-F238E27FC236}">
                      <a16:creationId xmlns:a16="http://schemas.microsoft.com/office/drawing/2014/main" id="{5884E915-BC04-31CE-CD1F-477FAEB56A79}"/>
                    </a:ext>
                  </a:extLst>
                </p:cNvPr>
                <p:cNvPicPr/>
                <p:nvPr/>
              </p:nvPicPr>
              <p:blipFill>
                <a:blip r:embed="rId444"/>
                <a:stretch>
                  <a:fillRect/>
                </a:stretch>
              </p:blipFill>
              <p:spPr>
                <a:xfrm>
                  <a:off x="11593605" y="3675190"/>
                  <a:ext cx="612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6" name="Ink 35">
                  <a:extLst>
                    <a:ext uri="{FF2B5EF4-FFF2-40B4-BE49-F238E27FC236}">
                      <a16:creationId xmlns:a16="http://schemas.microsoft.com/office/drawing/2014/main" id="{9FCEE1B1-9CD5-F5F8-FB5F-D24927EAD663}"/>
                    </a:ext>
                  </a:extLst>
                </p14:cNvPr>
                <p14:cNvContentPartPr/>
                <p14:nvPr/>
              </p14:nvContentPartPr>
              <p14:xfrm>
                <a:off x="11618085" y="3608950"/>
                <a:ext cx="3240" cy="16560"/>
              </p14:xfrm>
            </p:contentPart>
          </mc:Choice>
          <mc:Fallback>
            <p:pic>
              <p:nvPicPr>
                <p:cNvPr id="36" name="Ink 35">
                  <a:extLst>
                    <a:ext uri="{FF2B5EF4-FFF2-40B4-BE49-F238E27FC236}">
                      <a16:creationId xmlns:a16="http://schemas.microsoft.com/office/drawing/2014/main" id="{9FCEE1B1-9CD5-F5F8-FB5F-D24927EAD663}"/>
                    </a:ext>
                  </a:extLst>
                </p:cNvPr>
                <p:cNvPicPr/>
                <p:nvPr/>
              </p:nvPicPr>
              <p:blipFill>
                <a:blip r:embed="rId446"/>
                <a:stretch>
                  <a:fillRect/>
                </a:stretch>
              </p:blipFill>
              <p:spPr>
                <a:xfrm>
                  <a:off x="11609085" y="3600310"/>
                  <a:ext cx="208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7" name="Ink 36">
                  <a:extLst>
                    <a:ext uri="{FF2B5EF4-FFF2-40B4-BE49-F238E27FC236}">
                      <a16:creationId xmlns:a16="http://schemas.microsoft.com/office/drawing/2014/main" id="{D4DCE5BB-CD9D-3513-5F60-19279DD93581}"/>
                    </a:ext>
                  </a:extLst>
                </p14:cNvPr>
                <p14:cNvContentPartPr/>
                <p14:nvPr/>
              </p14:nvContentPartPr>
              <p14:xfrm>
                <a:off x="11747685" y="3748990"/>
                <a:ext cx="12240" cy="102240"/>
              </p14:xfrm>
            </p:contentPart>
          </mc:Choice>
          <mc:Fallback>
            <p:pic>
              <p:nvPicPr>
                <p:cNvPr id="37" name="Ink 36">
                  <a:extLst>
                    <a:ext uri="{FF2B5EF4-FFF2-40B4-BE49-F238E27FC236}">
                      <a16:creationId xmlns:a16="http://schemas.microsoft.com/office/drawing/2014/main" id="{D4DCE5BB-CD9D-3513-5F60-19279DD93581}"/>
                    </a:ext>
                  </a:extLst>
                </p:cNvPr>
                <p:cNvPicPr/>
                <p:nvPr/>
              </p:nvPicPr>
              <p:blipFill>
                <a:blip r:embed="rId448"/>
                <a:stretch>
                  <a:fillRect/>
                </a:stretch>
              </p:blipFill>
              <p:spPr>
                <a:xfrm>
                  <a:off x="11739045" y="3739990"/>
                  <a:ext cx="298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8" name="Ink 37">
                  <a:extLst>
                    <a:ext uri="{FF2B5EF4-FFF2-40B4-BE49-F238E27FC236}">
                      <a16:creationId xmlns:a16="http://schemas.microsoft.com/office/drawing/2014/main" id="{56BC1311-0170-A18D-B6BD-B39F45948483}"/>
                    </a:ext>
                  </a:extLst>
                </p14:cNvPr>
                <p14:cNvContentPartPr/>
                <p14:nvPr/>
              </p14:nvContentPartPr>
              <p14:xfrm>
                <a:off x="11827605" y="3673390"/>
                <a:ext cx="145800" cy="137520"/>
              </p14:xfrm>
            </p:contentPart>
          </mc:Choice>
          <mc:Fallback>
            <p:pic>
              <p:nvPicPr>
                <p:cNvPr id="38" name="Ink 37">
                  <a:extLst>
                    <a:ext uri="{FF2B5EF4-FFF2-40B4-BE49-F238E27FC236}">
                      <a16:creationId xmlns:a16="http://schemas.microsoft.com/office/drawing/2014/main" id="{56BC1311-0170-A18D-B6BD-B39F45948483}"/>
                    </a:ext>
                  </a:extLst>
                </p:cNvPr>
                <p:cNvPicPr/>
                <p:nvPr/>
              </p:nvPicPr>
              <p:blipFill>
                <a:blip r:embed="rId450"/>
                <a:stretch>
                  <a:fillRect/>
                </a:stretch>
              </p:blipFill>
              <p:spPr>
                <a:xfrm>
                  <a:off x="11818965" y="3664750"/>
                  <a:ext cx="1634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9" name="Ink 38">
                  <a:extLst>
                    <a:ext uri="{FF2B5EF4-FFF2-40B4-BE49-F238E27FC236}">
                      <a16:creationId xmlns:a16="http://schemas.microsoft.com/office/drawing/2014/main" id="{B75719DD-2EC8-F4D0-04D4-3FD23DAFD379}"/>
                    </a:ext>
                  </a:extLst>
                </p14:cNvPr>
                <p14:cNvContentPartPr/>
                <p14:nvPr/>
              </p14:nvContentPartPr>
              <p14:xfrm>
                <a:off x="12038925" y="3546310"/>
                <a:ext cx="152280" cy="241560"/>
              </p14:xfrm>
            </p:contentPart>
          </mc:Choice>
          <mc:Fallback>
            <p:pic>
              <p:nvPicPr>
                <p:cNvPr id="39" name="Ink 38">
                  <a:extLst>
                    <a:ext uri="{FF2B5EF4-FFF2-40B4-BE49-F238E27FC236}">
                      <a16:creationId xmlns:a16="http://schemas.microsoft.com/office/drawing/2014/main" id="{B75719DD-2EC8-F4D0-04D4-3FD23DAFD379}"/>
                    </a:ext>
                  </a:extLst>
                </p:cNvPr>
                <p:cNvPicPr/>
                <p:nvPr/>
              </p:nvPicPr>
              <p:blipFill>
                <a:blip r:embed="rId452"/>
                <a:stretch>
                  <a:fillRect/>
                </a:stretch>
              </p:blipFill>
              <p:spPr>
                <a:xfrm>
                  <a:off x="12030285" y="3537310"/>
                  <a:ext cx="1699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50" name="Ink 49">
                  <a:extLst>
                    <a:ext uri="{FF2B5EF4-FFF2-40B4-BE49-F238E27FC236}">
                      <a16:creationId xmlns:a16="http://schemas.microsoft.com/office/drawing/2014/main" id="{33230FCE-3B3D-B8CF-0838-8800E306D705}"/>
                    </a:ext>
                  </a:extLst>
                </p14:cNvPr>
                <p14:cNvContentPartPr/>
                <p14:nvPr/>
              </p14:nvContentPartPr>
              <p14:xfrm>
                <a:off x="10336845" y="2167510"/>
                <a:ext cx="311400" cy="335160"/>
              </p14:xfrm>
            </p:contentPart>
          </mc:Choice>
          <mc:Fallback>
            <p:pic>
              <p:nvPicPr>
                <p:cNvPr id="50" name="Ink 49">
                  <a:extLst>
                    <a:ext uri="{FF2B5EF4-FFF2-40B4-BE49-F238E27FC236}">
                      <a16:creationId xmlns:a16="http://schemas.microsoft.com/office/drawing/2014/main" id="{33230FCE-3B3D-B8CF-0838-8800E306D705}"/>
                    </a:ext>
                  </a:extLst>
                </p:cNvPr>
                <p:cNvPicPr/>
                <p:nvPr/>
              </p:nvPicPr>
              <p:blipFill>
                <a:blip r:embed="rId454"/>
                <a:stretch>
                  <a:fillRect/>
                </a:stretch>
              </p:blipFill>
              <p:spPr>
                <a:xfrm>
                  <a:off x="10327845" y="2158870"/>
                  <a:ext cx="3290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51" name="Ink 50">
                  <a:extLst>
                    <a:ext uri="{FF2B5EF4-FFF2-40B4-BE49-F238E27FC236}">
                      <a16:creationId xmlns:a16="http://schemas.microsoft.com/office/drawing/2014/main" id="{D2A22E1C-6D44-07D0-39E0-401A4F060989}"/>
                    </a:ext>
                  </a:extLst>
                </p14:cNvPr>
                <p14:cNvContentPartPr/>
                <p14:nvPr/>
              </p14:nvContentPartPr>
              <p14:xfrm>
                <a:off x="10515405" y="4018990"/>
                <a:ext cx="265680" cy="217080"/>
              </p14:xfrm>
            </p:contentPart>
          </mc:Choice>
          <mc:Fallback>
            <p:pic>
              <p:nvPicPr>
                <p:cNvPr id="51" name="Ink 50">
                  <a:extLst>
                    <a:ext uri="{FF2B5EF4-FFF2-40B4-BE49-F238E27FC236}">
                      <a16:creationId xmlns:a16="http://schemas.microsoft.com/office/drawing/2014/main" id="{D2A22E1C-6D44-07D0-39E0-401A4F060989}"/>
                    </a:ext>
                  </a:extLst>
                </p:cNvPr>
                <p:cNvPicPr/>
                <p:nvPr/>
              </p:nvPicPr>
              <p:blipFill>
                <a:blip r:embed="rId456"/>
                <a:stretch>
                  <a:fillRect/>
                </a:stretch>
              </p:blipFill>
              <p:spPr>
                <a:xfrm>
                  <a:off x="10506765" y="4010350"/>
                  <a:ext cx="2833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75" name="Ink 274">
                  <a:extLst>
                    <a:ext uri="{FF2B5EF4-FFF2-40B4-BE49-F238E27FC236}">
                      <a16:creationId xmlns:a16="http://schemas.microsoft.com/office/drawing/2014/main" id="{9941612B-DA38-116E-B5D7-B253F64D6AF5}"/>
                    </a:ext>
                  </a:extLst>
                </p14:cNvPr>
                <p14:cNvContentPartPr/>
                <p14:nvPr/>
              </p14:nvContentPartPr>
              <p14:xfrm>
                <a:off x="8990085" y="1788430"/>
                <a:ext cx="138240" cy="348480"/>
              </p14:xfrm>
            </p:contentPart>
          </mc:Choice>
          <mc:Fallback>
            <p:pic>
              <p:nvPicPr>
                <p:cNvPr id="275" name="Ink 274">
                  <a:extLst>
                    <a:ext uri="{FF2B5EF4-FFF2-40B4-BE49-F238E27FC236}">
                      <a16:creationId xmlns:a16="http://schemas.microsoft.com/office/drawing/2014/main" id="{9941612B-DA38-116E-B5D7-B253F64D6AF5}"/>
                    </a:ext>
                  </a:extLst>
                </p:cNvPr>
                <p:cNvPicPr/>
                <p:nvPr/>
              </p:nvPicPr>
              <p:blipFill>
                <a:blip r:embed="rId458"/>
                <a:stretch>
                  <a:fillRect/>
                </a:stretch>
              </p:blipFill>
              <p:spPr>
                <a:xfrm>
                  <a:off x="8981445" y="1779430"/>
                  <a:ext cx="15588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76" name="Ink 275">
                  <a:extLst>
                    <a:ext uri="{FF2B5EF4-FFF2-40B4-BE49-F238E27FC236}">
                      <a16:creationId xmlns:a16="http://schemas.microsoft.com/office/drawing/2014/main" id="{44729B02-3C29-3359-0158-2CA5F42741A3}"/>
                    </a:ext>
                  </a:extLst>
                </p14:cNvPr>
                <p14:cNvContentPartPr/>
                <p14:nvPr/>
              </p14:nvContentPartPr>
              <p14:xfrm>
                <a:off x="9208605" y="1957630"/>
                <a:ext cx="69480" cy="146160"/>
              </p14:xfrm>
            </p:contentPart>
          </mc:Choice>
          <mc:Fallback>
            <p:pic>
              <p:nvPicPr>
                <p:cNvPr id="276" name="Ink 275">
                  <a:extLst>
                    <a:ext uri="{FF2B5EF4-FFF2-40B4-BE49-F238E27FC236}">
                      <a16:creationId xmlns:a16="http://schemas.microsoft.com/office/drawing/2014/main" id="{44729B02-3C29-3359-0158-2CA5F42741A3}"/>
                    </a:ext>
                  </a:extLst>
                </p:cNvPr>
                <p:cNvPicPr/>
                <p:nvPr/>
              </p:nvPicPr>
              <p:blipFill>
                <a:blip r:embed="rId460"/>
                <a:stretch>
                  <a:fillRect/>
                </a:stretch>
              </p:blipFill>
              <p:spPr>
                <a:xfrm>
                  <a:off x="9199605" y="1948630"/>
                  <a:ext cx="87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77" name="Ink 276">
                  <a:extLst>
                    <a:ext uri="{FF2B5EF4-FFF2-40B4-BE49-F238E27FC236}">
                      <a16:creationId xmlns:a16="http://schemas.microsoft.com/office/drawing/2014/main" id="{510F16ED-2B97-01A6-F807-3DDE31FFB519}"/>
                    </a:ext>
                  </a:extLst>
                </p14:cNvPr>
                <p14:cNvContentPartPr/>
                <p14:nvPr/>
              </p14:nvContentPartPr>
              <p14:xfrm>
                <a:off x="9325605" y="1933510"/>
                <a:ext cx="420480" cy="145080"/>
              </p14:xfrm>
            </p:contentPart>
          </mc:Choice>
          <mc:Fallback>
            <p:pic>
              <p:nvPicPr>
                <p:cNvPr id="277" name="Ink 276">
                  <a:extLst>
                    <a:ext uri="{FF2B5EF4-FFF2-40B4-BE49-F238E27FC236}">
                      <a16:creationId xmlns:a16="http://schemas.microsoft.com/office/drawing/2014/main" id="{510F16ED-2B97-01A6-F807-3DDE31FFB519}"/>
                    </a:ext>
                  </a:extLst>
                </p:cNvPr>
                <p:cNvPicPr/>
                <p:nvPr/>
              </p:nvPicPr>
              <p:blipFill>
                <a:blip r:embed="rId462"/>
                <a:stretch>
                  <a:fillRect/>
                </a:stretch>
              </p:blipFill>
              <p:spPr>
                <a:xfrm>
                  <a:off x="9316605" y="1924510"/>
                  <a:ext cx="4381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78" name="Ink 277">
                  <a:extLst>
                    <a:ext uri="{FF2B5EF4-FFF2-40B4-BE49-F238E27FC236}">
                      <a16:creationId xmlns:a16="http://schemas.microsoft.com/office/drawing/2014/main" id="{216AF1B0-B790-28FE-41DC-DFC0CD3C7279}"/>
                    </a:ext>
                  </a:extLst>
                </p14:cNvPr>
                <p14:cNvContentPartPr/>
                <p14:nvPr/>
              </p14:nvContentPartPr>
              <p14:xfrm>
                <a:off x="9735285" y="1867630"/>
                <a:ext cx="14400" cy="21600"/>
              </p14:xfrm>
            </p:contentPart>
          </mc:Choice>
          <mc:Fallback>
            <p:pic>
              <p:nvPicPr>
                <p:cNvPr id="278" name="Ink 277">
                  <a:extLst>
                    <a:ext uri="{FF2B5EF4-FFF2-40B4-BE49-F238E27FC236}">
                      <a16:creationId xmlns:a16="http://schemas.microsoft.com/office/drawing/2014/main" id="{216AF1B0-B790-28FE-41DC-DFC0CD3C7279}"/>
                    </a:ext>
                  </a:extLst>
                </p:cNvPr>
                <p:cNvPicPr/>
                <p:nvPr/>
              </p:nvPicPr>
              <p:blipFill>
                <a:blip r:embed="rId464"/>
                <a:stretch>
                  <a:fillRect/>
                </a:stretch>
              </p:blipFill>
              <p:spPr>
                <a:xfrm>
                  <a:off x="9726645" y="1858990"/>
                  <a:ext cx="32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79" name="Ink 278">
                  <a:extLst>
                    <a:ext uri="{FF2B5EF4-FFF2-40B4-BE49-F238E27FC236}">
                      <a16:creationId xmlns:a16="http://schemas.microsoft.com/office/drawing/2014/main" id="{FA4891E9-0E57-8519-CDA3-5D3E21459425}"/>
                    </a:ext>
                  </a:extLst>
                </p14:cNvPr>
                <p14:cNvContentPartPr/>
                <p14:nvPr/>
              </p14:nvContentPartPr>
              <p14:xfrm>
                <a:off x="9791805" y="1851430"/>
                <a:ext cx="33480" cy="153720"/>
              </p14:xfrm>
            </p:contentPart>
          </mc:Choice>
          <mc:Fallback>
            <p:pic>
              <p:nvPicPr>
                <p:cNvPr id="279" name="Ink 278">
                  <a:extLst>
                    <a:ext uri="{FF2B5EF4-FFF2-40B4-BE49-F238E27FC236}">
                      <a16:creationId xmlns:a16="http://schemas.microsoft.com/office/drawing/2014/main" id="{FA4891E9-0E57-8519-CDA3-5D3E21459425}"/>
                    </a:ext>
                  </a:extLst>
                </p:cNvPr>
                <p:cNvPicPr/>
                <p:nvPr/>
              </p:nvPicPr>
              <p:blipFill>
                <a:blip r:embed="rId466"/>
                <a:stretch>
                  <a:fillRect/>
                </a:stretch>
              </p:blipFill>
              <p:spPr>
                <a:xfrm>
                  <a:off x="9783165" y="1842790"/>
                  <a:ext cx="511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80" name="Ink 279">
                  <a:extLst>
                    <a:ext uri="{FF2B5EF4-FFF2-40B4-BE49-F238E27FC236}">
                      <a16:creationId xmlns:a16="http://schemas.microsoft.com/office/drawing/2014/main" id="{4334DD94-9DBB-6299-0108-F4217E9582C0}"/>
                    </a:ext>
                  </a:extLst>
                </p14:cNvPr>
                <p14:cNvContentPartPr/>
                <p14:nvPr/>
              </p14:nvContentPartPr>
              <p14:xfrm>
                <a:off x="9784965" y="1930630"/>
                <a:ext cx="281880" cy="348840"/>
              </p14:xfrm>
            </p:contentPart>
          </mc:Choice>
          <mc:Fallback>
            <p:pic>
              <p:nvPicPr>
                <p:cNvPr id="280" name="Ink 279">
                  <a:extLst>
                    <a:ext uri="{FF2B5EF4-FFF2-40B4-BE49-F238E27FC236}">
                      <a16:creationId xmlns:a16="http://schemas.microsoft.com/office/drawing/2014/main" id="{4334DD94-9DBB-6299-0108-F4217E9582C0}"/>
                    </a:ext>
                  </a:extLst>
                </p:cNvPr>
                <p:cNvPicPr/>
                <p:nvPr/>
              </p:nvPicPr>
              <p:blipFill>
                <a:blip r:embed="rId468"/>
                <a:stretch>
                  <a:fillRect/>
                </a:stretch>
              </p:blipFill>
              <p:spPr>
                <a:xfrm>
                  <a:off x="9776325" y="1921630"/>
                  <a:ext cx="29952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82" name="Ink 281">
                  <a:extLst>
                    <a:ext uri="{FF2B5EF4-FFF2-40B4-BE49-F238E27FC236}">
                      <a16:creationId xmlns:a16="http://schemas.microsoft.com/office/drawing/2014/main" id="{C74349B0-EA6A-3987-3C13-60DC4D35F1FE}"/>
                    </a:ext>
                  </a:extLst>
                </p14:cNvPr>
                <p14:cNvContentPartPr/>
                <p14:nvPr/>
              </p14:nvContentPartPr>
              <p14:xfrm>
                <a:off x="8720805" y="1995430"/>
                <a:ext cx="88200" cy="15120"/>
              </p14:xfrm>
            </p:contentPart>
          </mc:Choice>
          <mc:Fallback>
            <p:pic>
              <p:nvPicPr>
                <p:cNvPr id="282" name="Ink 281">
                  <a:extLst>
                    <a:ext uri="{FF2B5EF4-FFF2-40B4-BE49-F238E27FC236}">
                      <a16:creationId xmlns:a16="http://schemas.microsoft.com/office/drawing/2014/main" id="{C74349B0-EA6A-3987-3C13-60DC4D35F1FE}"/>
                    </a:ext>
                  </a:extLst>
                </p:cNvPr>
                <p:cNvPicPr/>
                <p:nvPr/>
              </p:nvPicPr>
              <p:blipFill>
                <a:blip r:embed="rId470"/>
                <a:stretch>
                  <a:fillRect/>
                </a:stretch>
              </p:blipFill>
              <p:spPr>
                <a:xfrm>
                  <a:off x="8712165" y="1986790"/>
                  <a:ext cx="105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83" name="Ink 282">
                  <a:extLst>
                    <a:ext uri="{FF2B5EF4-FFF2-40B4-BE49-F238E27FC236}">
                      <a16:creationId xmlns:a16="http://schemas.microsoft.com/office/drawing/2014/main" id="{9DC8E5BD-9D3E-AB37-FC0D-DFF693DA17D5}"/>
                    </a:ext>
                  </a:extLst>
                </p14:cNvPr>
                <p14:cNvContentPartPr/>
                <p14:nvPr/>
              </p14:nvContentPartPr>
              <p14:xfrm>
                <a:off x="8774445" y="1895350"/>
                <a:ext cx="108000" cy="194040"/>
              </p14:xfrm>
            </p:contentPart>
          </mc:Choice>
          <mc:Fallback>
            <p:pic>
              <p:nvPicPr>
                <p:cNvPr id="283" name="Ink 282">
                  <a:extLst>
                    <a:ext uri="{FF2B5EF4-FFF2-40B4-BE49-F238E27FC236}">
                      <a16:creationId xmlns:a16="http://schemas.microsoft.com/office/drawing/2014/main" id="{9DC8E5BD-9D3E-AB37-FC0D-DFF693DA17D5}"/>
                    </a:ext>
                  </a:extLst>
                </p:cNvPr>
                <p:cNvPicPr/>
                <p:nvPr/>
              </p:nvPicPr>
              <p:blipFill>
                <a:blip r:embed="rId472"/>
                <a:stretch>
                  <a:fillRect/>
                </a:stretch>
              </p:blipFill>
              <p:spPr>
                <a:xfrm>
                  <a:off x="8765805" y="1886350"/>
                  <a:ext cx="125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85" name="Ink 284">
                  <a:extLst>
                    <a:ext uri="{FF2B5EF4-FFF2-40B4-BE49-F238E27FC236}">
                      <a16:creationId xmlns:a16="http://schemas.microsoft.com/office/drawing/2014/main" id="{7B6C4C87-CDCD-1E02-4A6C-488A312EEF55}"/>
                    </a:ext>
                  </a:extLst>
                </p14:cNvPr>
                <p14:cNvContentPartPr/>
                <p14:nvPr/>
              </p14:nvContentPartPr>
              <p14:xfrm>
                <a:off x="8806485" y="2439670"/>
                <a:ext cx="124920" cy="7200"/>
              </p14:xfrm>
            </p:contentPart>
          </mc:Choice>
          <mc:Fallback>
            <p:pic>
              <p:nvPicPr>
                <p:cNvPr id="285" name="Ink 284">
                  <a:extLst>
                    <a:ext uri="{FF2B5EF4-FFF2-40B4-BE49-F238E27FC236}">
                      <a16:creationId xmlns:a16="http://schemas.microsoft.com/office/drawing/2014/main" id="{7B6C4C87-CDCD-1E02-4A6C-488A312EEF55}"/>
                    </a:ext>
                  </a:extLst>
                </p:cNvPr>
                <p:cNvPicPr/>
                <p:nvPr/>
              </p:nvPicPr>
              <p:blipFill>
                <a:blip r:embed="rId474"/>
                <a:stretch>
                  <a:fillRect/>
                </a:stretch>
              </p:blipFill>
              <p:spPr>
                <a:xfrm>
                  <a:off x="8797485" y="2430670"/>
                  <a:ext cx="1425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86" name="Ink 285">
                  <a:extLst>
                    <a:ext uri="{FF2B5EF4-FFF2-40B4-BE49-F238E27FC236}">
                      <a16:creationId xmlns:a16="http://schemas.microsoft.com/office/drawing/2014/main" id="{118AC9E6-A387-2028-336F-1AF8B85495F3}"/>
                    </a:ext>
                  </a:extLst>
                </p14:cNvPr>
                <p14:cNvContentPartPr/>
                <p14:nvPr/>
              </p14:nvContentPartPr>
              <p14:xfrm>
                <a:off x="8913765" y="2373790"/>
                <a:ext cx="101520" cy="160560"/>
              </p14:xfrm>
            </p:contentPart>
          </mc:Choice>
          <mc:Fallback>
            <p:pic>
              <p:nvPicPr>
                <p:cNvPr id="286" name="Ink 285">
                  <a:extLst>
                    <a:ext uri="{FF2B5EF4-FFF2-40B4-BE49-F238E27FC236}">
                      <a16:creationId xmlns:a16="http://schemas.microsoft.com/office/drawing/2014/main" id="{118AC9E6-A387-2028-336F-1AF8B85495F3}"/>
                    </a:ext>
                  </a:extLst>
                </p:cNvPr>
                <p:cNvPicPr/>
                <p:nvPr/>
              </p:nvPicPr>
              <p:blipFill>
                <a:blip r:embed="rId476"/>
                <a:stretch>
                  <a:fillRect/>
                </a:stretch>
              </p:blipFill>
              <p:spPr>
                <a:xfrm>
                  <a:off x="8905125" y="2365150"/>
                  <a:ext cx="1191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88" name="Ink 287">
                  <a:extLst>
                    <a:ext uri="{FF2B5EF4-FFF2-40B4-BE49-F238E27FC236}">
                      <a16:creationId xmlns:a16="http://schemas.microsoft.com/office/drawing/2014/main" id="{44AA92FC-AD24-433A-0847-FE40AB694450}"/>
                    </a:ext>
                  </a:extLst>
                </p14:cNvPr>
                <p14:cNvContentPartPr/>
                <p14:nvPr/>
              </p14:nvContentPartPr>
              <p14:xfrm>
                <a:off x="9137325" y="2359750"/>
                <a:ext cx="176760" cy="245160"/>
              </p14:xfrm>
            </p:contentPart>
          </mc:Choice>
          <mc:Fallback>
            <p:pic>
              <p:nvPicPr>
                <p:cNvPr id="288" name="Ink 287">
                  <a:extLst>
                    <a:ext uri="{FF2B5EF4-FFF2-40B4-BE49-F238E27FC236}">
                      <a16:creationId xmlns:a16="http://schemas.microsoft.com/office/drawing/2014/main" id="{44AA92FC-AD24-433A-0847-FE40AB694450}"/>
                    </a:ext>
                  </a:extLst>
                </p:cNvPr>
                <p:cNvPicPr/>
                <p:nvPr/>
              </p:nvPicPr>
              <p:blipFill>
                <a:blip r:embed="rId478"/>
                <a:stretch>
                  <a:fillRect/>
                </a:stretch>
              </p:blipFill>
              <p:spPr>
                <a:xfrm>
                  <a:off x="9128685" y="2350750"/>
                  <a:ext cx="1944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89" name="Ink 288">
                  <a:extLst>
                    <a:ext uri="{FF2B5EF4-FFF2-40B4-BE49-F238E27FC236}">
                      <a16:creationId xmlns:a16="http://schemas.microsoft.com/office/drawing/2014/main" id="{41F7281C-3C38-19FA-067F-A04B63C02D7E}"/>
                    </a:ext>
                  </a:extLst>
                </p14:cNvPr>
                <p14:cNvContentPartPr/>
                <p14:nvPr/>
              </p14:nvContentPartPr>
              <p14:xfrm>
                <a:off x="9361605" y="2383150"/>
                <a:ext cx="173880" cy="162720"/>
              </p14:xfrm>
            </p:contentPart>
          </mc:Choice>
          <mc:Fallback>
            <p:pic>
              <p:nvPicPr>
                <p:cNvPr id="289" name="Ink 288">
                  <a:extLst>
                    <a:ext uri="{FF2B5EF4-FFF2-40B4-BE49-F238E27FC236}">
                      <a16:creationId xmlns:a16="http://schemas.microsoft.com/office/drawing/2014/main" id="{41F7281C-3C38-19FA-067F-A04B63C02D7E}"/>
                    </a:ext>
                  </a:extLst>
                </p:cNvPr>
                <p:cNvPicPr/>
                <p:nvPr/>
              </p:nvPicPr>
              <p:blipFill>
                <a:blip r:embed="rId480"/>
                <a:stretch>
                  <a:fillRect/>
                </a:stretch>
              </p:blipFill>
              <p:spPr>
                <a:xfrm>
                  <a:off x="9352605" y="2374150"/>
                  <a:ext cx="1915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90" name="Ink 289">
                  <a:extLst>
                    <a:ext uri="{FF2B5EF4-FFF2-40B4-BE49-F238E27FC236}">
                      <a16:creationId xmlns:a16="http://schemas.microsoft.com/office/drawing/2014/main" id="{8E3E5650-1E89-66CD-88A2-E4AF32FF9E67}"/>
                    </a:ext>
                  </a:extLst>
                </p14:cNvPr>
                <p14:cNvContentPartPr/>
                <p14:nvPr/>
              </p14:nvContentPartPr>
              <p14:xfrm>
                <a:off x="9596325" y="2421310"/>
                <a:ext cx="100800" cy="91080"/>
              </p14:xfrm>
            </p:contentPart>
          </mc:Choice>
          <mc:Fallback>
            <p:pic>
              <p:nvPicPr>
                <p:cNvPr id="290" name="Ink 289">
                  <a:extLst>
                    <a:ext uri="{FF2B5EF4-FFF2-40B4-BE49-F238E27FC236}">
                      <a16:creationId xmlns:a16="http://schemas.microsoft.com/office/drawing/2014/main" id="{8E3E5650-1E89-66CD-88A2-E4AF32FF9E67}"/>
                    </a:ext>
                  </a:extLst>
                </p:cNvPr>
                <p:cNvPicPr/>
                <p:nvPr/>
              </p:nvPicPr>
              <p:blipFill>
                <a:blip r:embed="rId482"/>
                <a:stretch>
                  <a:fillRect/>
                </a:stretch>
              </p:blipFill>
              <p:spPr>
                <a:xfrm>
                  <a:off x="9587685" y="2412670"/>
                  <a:ext cx="1184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91" name="Ink 290">
                  <a:extLst>
                    <a:ext uri="{FF2B5EF4-FFF2-40B4-BE49-F238E27FC236}">
                      <a16:creationId xmlns:a16="http://schemas.microsoft.com/office/drawing/2014/main" id="{E1A08711-C012-BD66-78CB-276BED21AB70}"/>
                    </a:ext>
                  </a:extLst>
                </p14:cNvPr>
                <p14:cNvContentPartPr/>
                <p14:nvPr/>
              </p14:nvContentPartPr>
              <p14:xfrm>
                <a:off x="9730965" y="2420230"/>
                <a:ext cx="88200" cy="94680"/>
              </p14:xfrm>
            </p:contentPart>
          </mc:Choice>
          <mc:Fallback>
            <p:pic>
              <p:nvPicPr>
                <p:cNvPr id="291" name="Ink 290">
                  <a:extLst>
                    <a:ext uri="{FF2B5EF4-FFF2-40B4-BE49-F238E27FC236}">
                      <a16:creationId xmlns:a16="http://schemas.microsoft.com/office/drawing/2014/main" id="{E1A08711-C012-BD66-78CB-276BED21AB70}"/>
                    </a:ext>
                  </a:extLst>
                </p:cNvPr>
                <p:cNvPicPr/>
                <p:nvPr/>
              </p:nvPicPr>
              <p:blipFill>
                <a:blip r:embed="rId484"/>
                <a:stretch>
                  <a:fillRect/>
                </a:stretch>
              </p:blipFill>
              <p:spPr>
                <a:xfrm>
                  <a:off x="9721965" y="2411590"/>
                  <a:ext cx="1058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92" name="Ink 291">
                  <a:extLst>
                    <a:ext uri="{FF2B5EF4-FFF2-40B4-BE49-F238E27FC236}">
                      <a16:creationId xmlns:a16="http://schemas.microsoft.com/office/drawing/2014/main" id="{1D779794-4E8C-63A7-58C5-978739A1EAA2}"/>
                    </a:ext>
                  </a:extLst>
                </p14:cNvPr>
                <p14:cNvContentPartPr/>
                <p14:nvPr/>
              </p14:nvContentPartPr>
              <p14:xfrm>
                <a:off x="9846525" y="2409430"/>
                <a:ext cx="142560" cy="122040"/>
              </p14:xfrm>
            </p:contentPart>
          </mc:Choice>
          <mc:Fallback>
            <p:pic>
              <p:nvPicPr>
                <p:cNvPr id="292" name="Ink 291">
                  <a:extLst>
                    <a:ext uri="{FF2B5EF4-FFF2-40B4-BE49-F238E27FC236}">
                      <a16:creationId xmlns:a16="http://schemas.microsoft.com/office/drawing/2014/main" id="{1D779794-4E8C-63A7-58C5-978739A1EAA2}"/>
                    </a:ext>
                  </a:extLst>
                </p:cNvPr>
                <p:cNvPicPr/>
                <p:nvPr/>
              </p:nvPicPr>
              <p:blipFill>
                <a:blip r:embed="rId486"/>
                <a:stretch>
                  <a:fillRect/>
                </a:stretch>
              </p:blipFill>
              <p:spPr>
                <a:xfrm>
                  <a:off x="9837885" y="2400430"/>
                  <a:ext cx="1602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294" name="Ink 293">
                  <a:extLst>
                    <a:ext uri="{FF2B5EF4-FFF2-40B4-BE49-F238E27FC236}">
                      <a16:creationId xmlns:a16="http://schemas.microsoft.com/office/drawing/2014/main" id="{7CFF9CAC-EFD6-73FF-ABFB-0BD22CCD8CA8}"/>
                    </a:ext>
                  </a:extLst>
                </p14:cNvPr>
                <p14:cNvContentPartPr/>
                <p14:nvPr/>
              </p14:nvContentPartPr>
              <p14:xfrm>
                <a:off x="8810805" y="2924950"/>
                <a:ext cx="172800" cy="12600"/>
              </p14:xfrm>
            </p:contentPart>
          </mc:Choice>
          <mc:Fallback>
            <p:pic>
              <p:nvPicPr>
                <p:cNvPr id="294" name="Ink 293">
                  <a:extLst>
                    <a:ext uri="{FF2B5EF4-FFF2-40B4-BE49-F238E27FC236}">
                      <a16:creationId xmlns:a16="http://schemas.microsoft.com/office/drawing/2014/main" id="{7CFF9CAC-EFD6-73FF-ABFB-0BD22CCD8CA8}"/>
                    </a:ext>
                  </a:extLst>
                </p:cNvPr>
                <p:cNvPicPr/>
                <p:nvPr/>
              </p:nvPicPr>
              <p:blipFill>
                <a:blip r:embed="rId488"/>
                <a:stretch>
                  <a:fillRect/>
                </a:stretch>
              </p:blipFill>
              <p:spPr>
                <a:xfrm>
                  <a:off x="8801805" y="2915950"/>
                  <a:ext cx="190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295" name="Ink 294">
                  <a:extLst>
                    <a:ext uri="{FF2B5EF4-FFF2-40B4-BE49-F238E27FC236}">
                      <a16:creationId xmlns:a16="http://schemas.microsoft.com/office/drawing/2014/main" id="{7E7D21BD-1AF2-FDD7-E90A-6C369CD08BCF}"/>
                    </a:ext>
                  </a:extLst>
                </p14:cNvPr>
                <p14:cNvContentPartPr/>
                <p14:nvPr/>
              </p14:nvContentPartPr>
              <p14:xfrm>
                <a:off x="8931765" y="2850430"/>
                <a:ext cx="119160" cy="161640"/>
              </p14:xfrm>
            </p:contentPart>
          </mc:Choice>
          <mc:Fallback>
            <p:pic>
              <p:nvPicPr>
                <p:cNvPr id="295" name="Ink 294">
                  <a:extLst>
                    <a:ext uri="{FF2B5EF4-FFF2-40B4-BE49-F238E27FC236}">
                      <a16:creationId xmlns:a16="http://schemas.microsoft.com/office/drawing/2014/main" id="{7E7D21BD-1AF2-FDD7-E90A-6C369CD08BCF}"/>
                    </a:ext>
                  </a:extLst>
                </p:cNvPr>
                <p:cNvPicPr/>
                <p:nvPr/>
              </p:nvPicPr>
              <p:blipFill>
                <a:blip r:embed="rId490"/>
                <a:stretch>
                  <a:fillRect/>
                </a:stretch>
              </p:blipFill>
              <p:spPr>
                <a:xfrm>
                  <a:off x="8922765" y="2841430"/>
                  <a:ext cx="1368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296" name="Ink 295">
                  <a:extLst>
                    <a:ext uri="{FF2B5EF4-FFF2-40B4-BE49-F238E27FC236}">
                      <a16:creationId xmlns:a16="http://schemas.microsoft.com/office/drawing/2014/main" id="{F93A3EFD-EBFD-9924-FABA-7393B0B37A2D}"/>
                    </a:ext>
                  </a:extLst>
                </p14:cNvPr>
                <p14:cNvContentPartPr/>
                <p14:nvPr/>
              </p14:nvContentPartPr>
              <p14:xfrm>
                <a:off x="9126525" y="2870230"/>
                <a:ext cx="41760" cy="120960"/>
              </p14:xfrm>
            </p:contentPart>
          </mc:Choice>
          <mc:Fallback>
            <p:pic>
              <p:nvPicPr>
                <p:cNvPr id="296" name="Ink 295">
                  <a:extLst>
                    <a:ext uri="{FF2B5EF4-FFF2-40B4-BE49-F238E27FC236}">
                      <a16:creationId xmlns:a16="http://schemas.microsoft.com/office/drawing/2014/main" id="{F93A3EFD-EBFD-9924-FABA-7393B0B37A2D}"/>
                    </a:ext>
                  </a:extLst>
                </p:cNvPr>
                <p:cNvPicPr/>
                <p:nvPr/>
              </p:nvPicPr>
              <p:blipFill>
                <a:blip r:embed="rId492"/>
                <a:stretch>
                  <a:fillRect/>
                </a:stretch>
              </p:blipFill>
              <p:spPr>
                <a:xfrm>
                  <a:off x="9117885" y="2861230"/>
                  <a:ext cx="594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297" name="Ink 296">
                  <a:extLst>
                    <a:ext uri="{FF2B5EF4-FFF2-40B4-BE49-F238E27FC236}">
                      <a16:creationId xmlns:a16="http://schemas.microsoft.com/office/drawing/2014/main" id="{564570B7-6C12-A45B-C677-9760EBAF8F14}"/>
                    </a:ext>
                  </a:extLst>
                </p14:cNvPr>
                <p14:cNvContentPartPr/>
                <p14:nvPr/>
              </p14:nvContentPartPr>
              <p14:xfrm>
                <a:off x="9149925" y="2861590"/>
                <a:ext cx="65160" cy="107280"/>
              </p14:xfrm>
            </p:contentPart>
          </mc:Choice>
          <mc:Fallback>
            <p:pic>
              <p:nvPicPr>
                <p:cNvPr id="297" name="Ink 296">
                  <a:extLst>
                    <a:ext uri="{FF2B5EF4-FFF2-40B4-BE49-F238E27FC236}">
                      <a16:creationId xmlns:a16="http://schemas.microsoft.com/office/drawing/2014/main" id="{564570B7-6C12-A45B-C677-9760EBAF8F14}"/>
                    </a:ext>
                  </a:extLst>
                </p:cNvPr>
                <p:cNvPicPr/>
                <p:nvPr/>
              </p:nvPicPr>
              <p:blipFill>
                <a:blip r:embed="rId494"/>
                <a:stretch>
                  <a:fillRect/>
                </a:stretch>
              </p:blipFill>
              <p:spPr>
                <a:xfrm>
                  <a:off x="9140925" y="2852590"/>
                  <a:ext cx="828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298" name="Ink 297">
                  <a:extLst>
                    <a:ext uri="{FF2B5EF4-FFF2-40B4-BE49-F238E27FC236}">
                      <a16:creationId xmlns:a16="http://schemas.microsoft.com/office/drawing/2014/main" id="{BC8081BA-3A2D-41AC-49AC-56C1397A44C3}"/>
                    </a:ext>
                  </a:extLst>
                </p14:cNvPr>
                <p14:cNvContentPartPr/>
                <p14:nvPr/>
              </p14:nvContentPartPr>
              <p14:xfrm>
                <a:off x="9212205" y="2849350"/>
                <a:ext cx="120240" cy="137520"/>
              </p14:xfrm>
            </p:contentPart>
          </mc:Choice>
          <mc:Fallback>
            <p:pic>
              <p:nvPicPr>
                <p:cNvPr id="298" name="Ink 297">
                  <a:extLst>
                    <a:ext uri="{FF2B5EF4-FFF2-40B4-BE49-F238E27FC236}">
                      <a16:creationId xmlns:a16="http://schemas.microsoft.com/office/drawing/2014/main" id="{BC8081BA-3A2D-41AC-49AC-56C1397A44C3}"/>
                    </a:ext>
                  </a:extLst>
                </p:cNvPr>
                <p:cNvPicPr/>
                <p:nvPr/>
              </p:nvPicPr>
              <p:blipFill>
                <a:blip r:embed="rId496"/>
                <a:stretch>
                  <a:fillRect/>
                </a:stretch>
              </p:blipFill>
              <p:spPr>
                <a:xfrm>
                  <a:off x="9203205" y="2840350"/>
                  <a:ext cx="137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299" name="Ink 298">
                  <a:extLst>
                    <a:ext uri="{FF2B5EF4-FFF2-40B4-BE49-F238E27FC236}">
                      <a16:creationId xmlns:a16="http://schemas.microsoft.com/office/drawing/2014/main" id="{765EAD50-2EDE-CF1A-E030-35B8A0360845}"/>
                    </a:ext>
                  </a:extLst>
                </p14:cNvPr>
                <p14:cNvContentPartPr/>
                <p14:nvPr/>
              </p14:nvContentPartPr>
              <p14:xfrm>
                <a:off x="9397965" y="2901550"/>
                <a:ext cx="122760" cy="89640"/>
              </p14:xfrm>
            </p:contentPart>
          </mc:Choice>
          <mc:Fallback>
            <p:pic>
              <p:nvPicPr>
                <p:cNvPr id="299" name="Ink 298">
                  <a:extLst>
                    <a:ext uri="{FF2B5EF4-FFF2-40B4-BE49-F238E27FC236}">
                      <a16:creationId xmlns:a16="http://schemas.microsoft.com/office/drawing/2014/main" id="{765EAD50-2EDE-CF1A-E030-35B8A0360845}"/>
                    </a:ext>
                  </a:extLst>
                </p:cNvPr>
                <p:cNvPicPr/>
                <p:nvPr/>
              </p:nvPicPr>
              <p:blipFill>
                <a:blip r:embed="rId498"/>
                <a:stretch>
                  <a:fillRect/>
                </a:stretch>
              </p:blipFill>
              <p:spPr>
                <a:xfrm>
                  <a:off x="9389325" y="2892550"/>
                  <a:ext cx="140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00" name="Ink 299">
                  <a:extLst>
                    <a:ext uri="{FF2B5EF4-FFF2-40B4-BE49-F238E27FC236}">
                      <a16:creationId xmlns:a16="http://schemas.microsoft.com/office/drawing/2014/main" id="{62B3BE84-4950-910E-A3AE-F0B626ACA4A5}"/>
                    </a:ext>
                  </a:extLst>
                </p14:cNvPr>
                <p14:cNvContentPartPr/>
                <p14:nvPr/>
              </p14:nvContentPartPr>
              <p14:xfrm>
                <a:off x="9555645" y="2889670"/>
                <a:ext cx="140400" cy="88200"/>
              </p14:xfrm>
            </p:contentPart>
          </mc:Choice>
          <mc:Fallback>
            <p:pic>
              <p:nvPicPr>
                <p:cNvPr id="300" name="Ink 299">
                  <a:extLst>
                    <a:ext uri="{FF2B5EF4-FFF2-40B4-BE49-F238E27FC236}">
                      <a16:creationId xmlns:a16="http://schemas.microsoft.com/office/drawing/2014/main" id="{62B3BE84-4950-910E-A3AE-F0B626ACA4A5}"/>
                    </a:ext>
                  </a:extLst>
                </p:cNvPr>
                <p:cNvPicPr/>
                <p:nvPr/>
              </p:nvPicPr>
              <p:blipFill>
                <a:blip r:embed="rId500"/>
                <a:stretch>
                  <a:fillRect/>
                </a:stretch>
              </p:blipFill>
              <p:spPr>
                <a:xfrm>
                  <a:off x="9546645" y="2881030"/>
                  <a:ext cx="158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01" name="Ink 300">
                  <a:extLst>
                    <a:ext uri="{FF2B5EF4-FFF2-40B4-BE49-F238E27FC236}">
                      <a16:creationId xmlns:a16="http://schemas.microsoft.com/office/drawing/2014/main" id="{CD88488A-7FBA-A17E-4634-2BFC8D60C55D}"/>
                    </a:ext>
                  </a:extLst>
                </p14:cNvPr>
                <p14:cNvContentPartPr/>
                <p14:nvPr/>
              </p14:nvContentPartPr>
              <p14:xfrm>
                <a:off x="9761205" y="2840710"/>
                <a:ext cx="290520" cy="356400"/>
              </p14:xfrm>
            </p:contentPart>
          </mc:Choice>
          <mc:Fallback>
            <p:pic>
              <p:nvPicPr>
                <p:cNvPr id="301" name="Ink 300">
                  <a:extLst>
                    <a:ext uri="{FF2B5EF4-FFF2-40B4-BE49-F238E27FC236}">
                      <a16:creationId xmlns:a16="http://schemas.microsoft.com/office/drawing/2014/main" id="{CD88488A-7FBA-A17E-4634-2BFC8D60C55D}"/>
                    </a:ext>
                  </a:extLst>
                </p:cNvPr>
                <p:cNvPicPr/>
                <p:nvPr/>
              </p:nvPicPr>
              <p:blipFill>
                <a:blip r:embed="rId502"/>
                <a:stretch>
                  <a:fillRect/>
                </a:stretch>
              </p:blipFill>
              <p:spPr>
                <a:xfrm>
                  <a:off x="9752205" y="2831710"/>
                  <a:ext cx="3081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02" name="Ink 301">
                  <a:extLst>
                    <a:ext uri="{FF2B5EF4-FFF2-40B4-BE49-F238E27FC236}">
                      <a16:creationId xmlns:a16="http://schemas.microsoft.com/office/drawing/2014/main" id="{ED0A3903-A2E1-8476-6F13-A9574E943064}"/>
                    </a:ext>
                  </a:extLst>
                </p14:cNvPr>
                <p14:cNvContentPartPr/>
                <p14:nvPr/>
              </p14:nvContentPartPr>
              <p14:xfrm>
                <a:off x="10094925" y="2859070"/>
                <a:ext cx="106200" cy="118800"/>
              </p14:xfrm>
            </p:contentPart>
          </mc:Choice>
          <mc:Fallback>
            <p:pic>
              <p:nvPicPr>
                <p:cNvPr id="302" name="Ink 301">
                  <a:extLst>
                    <a:ext uri="{FF2B5EF4-FFF2-40B4-BE49-F238E27FC236}">
                      <a16:creationId xmlns:a16="http://schemas.microsoft.com/office/drawing/2014/main" id="{ED0A3903-A2E1-8476-6F13-A9574E943064}"/>
                    </a:ext>
                  </a:extLst>
                </p:cNvPr>
                <p:cNvPicPr/>
                <p:nvPr/>
              </p:nvPicPr>
              <p:blipFill>
                <a:blip r:embed="rId504"/>
                <a:stretch>
                  <a:fillRect/>
                </a:stretch>
              </p:blipFill>
              <p:spPr>
                <a:xfrm>
                  <a:off x="10085925" y="2850070"/>
                  <a:ext cx="1238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04" name="Ink 303">
                  <a:extLst>
                    <a:ext uri="{FF2B5EF4-FFF2-40B4-BE49-F238E27FC236}">
                      <a16:creationId xmlns:a16="http://schemas.microsoft.com/office/drawing/2014/main" id="{1D9BAD3C-11C6-C0B4-29E1-01AEECF40121}"/>
                    </a:ext>
                  </a:extLst>
                </p14:cNvPr>
                <p14:cNvContentPartPr/>
                <p14:nvPr/>
              </p14:nvContentPartPr>
              <p14:xfrm>
                <a:off x="8877405" y="3133750"/>
                <a:ext cx="133560" cy="546840"/>
              </p14:xfrm>
            </p:contentPart>
          </mc:Choice>
          <mc:Fallback>
            <p:pic>
              <p:nvPicPr>
                <p:cNvPr id="304" name="Ink 303">
                  <a:extLst>
                    <a:ext uri="{FF2B5EF4-FFF2-40B4-BE49-F238E27FC236}">
                      <a16:creationId xmlns:a16="http://schemas.microsoft.com/office/drawing/2014/main" id="{1D9BAD3C-11C6-C0B4-29E1-01AEECF40121}"/>
                    </a:ext>
                  </a:extLst>
                </p:cNvPr>
                <p:cNvPicPr/>
                <p:nvPr/>
              </p:nvPicPr>
              <p:blipFill>
                <a:blip r:embed="rId506"/>
                <a:stretch>
                  <a:fillRect/>
                </a:stretch>
              </p:blipFill>
              <p:spPr>
                <a:xfrm>
                  <a:off x="8868405" y="3124750"/>
                  <a:ext cx="15120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05" name="Ink 304">
                  <a:extLst>
                    <a:ext uri="{FF2B5EF4-FFF2-40B4-BE49-F238E27FC236}">
                      <a16:creationId xmlns:a16="http://schemas.microsoft.com/office/drawing/2014/main" id="{A68488FA-6246-9871-AF81-E056D9932073}"/>
                    </a:ext>
                  </a:extLst>
                </p14:cNvPr>
                <p14:cNvContentPartPr/>
                <p14:nvPr/>
              </p14:nvContentPartPr>
              <p14:xfrm>
                <a:off x="8974245" y="3378910"/>
                <a:ext cx="1395720" cy="91080"/>
              </p14:xfrm>
            </p:contentPart>
          </mc:Choice>
          <mc:Fallback>
            <p:pic>
              <p:nvPicPr>
                <p:cNvPr id="305" name="Ink 304">
                  <a:extLst>
                    <a:ext uri="{FF2B5EF4-FFF2-40B4-BE49-F238E27FC236}">
                      <a16:creationId xmlns:a16="http://schemas.microsoft.com/office/drawing/2014/main" id="{A68488FA-6246-9871-AF81-E056D9932073}"/>
                    </a:ext>
                  </a:extLst>
                </p:cNvPr>
                <p:cNvPicPr/>
                <p:nvPr/>
              </p:nvPicPr>
              <p:blipFill>
                <a:blip r:embed="rId508"/>
                <a:stretch>
                  <a:fillRect/>
                </a:stretch>
              </p:blipFill>
              <p:spPr>
                <a:xfrm>
                  <a:off x="8965605" y="3370270"/>
                  <a:ext cx="14133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07" name="Ink 306">
                  <a:extLst>
                    <a:ext uri="{FF2B5EF4-FFF2-40B4-BE49-F238E27FC236}">
                      <a16:creationId xmlns:a16="http://schemas.microsoft.com/office/drawing/2014/main" id="{6F6A7504-1A31-43CC-FE7C-D4F4B78F5B73}"/>
                    </a:ext>
                  </a:extLst>
                </p14:cNvPr>
                <p14:cNvContentPartPr/>
                <p14:nvPr/>
              </p14:nvContentPartPr>
              <p14:xfrm>
                <a:off x="8998365" y="3180550"/>
                <a:ext cx="1488240" cy="409680"/>
              </p14:xfrm>
            </p:contentPart>
          </mc:Choice>
          <mc:Fallback>
            <p:pic>
              <p:nvPicPr>
                <p:cNvPr id="307" name="Ink 306">
                  <a:extLst>
                    <a:ext uri="{FF2B5EF4-FFF2-40B4-BE49-F238E27FC236}">
                      <a16:creationId xmlns:a16="http://schemas.microsoft.com/office/drawing/2014/main" id="{6F6A7504-1A31-43CC-FE7C-D4F4B78F5B73}"/>
                    </a:ext>
                  </a:extLst>
                </p:cNvPr>
                <p:cNvPicPr/>
                <p:nvPr/>
              </p:nvPicPr>
              <p:blipFill>
                <a:blip r:embed="rId510"/>
                <a:stretch>
                  <a:fillRect/>
                </a:stretch>
              </p:blipFill>
              <p:spPr>
                <a:xfrm>
                  <a:off x="8989725" y="3171550"/>
                  <a:ext cx="15058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08" name="Ink 307">
                  <a:extLst>
                    <a:ext uri="{FF2B5EF4-FFF2-40B4-BE49-F238E27FC236}">
                      <a16:creationId xmlns:a16="http://schemas.microsoft.com/office/drawing/2014/main" id="{D7F392A7-ED61-EF72-A065-30DCA766604F}"/>
                    </a:ext>
                  </a:extLst>
                </p14:cNvPr>
                <p14:cNvContentPartPr/>
                <p14:nvPr/>
              </p14:nvContentPartPr>
              <p14:xfrm>
                <a:off x="10264485" y="3351190"/>
                <a:ext cx="379800" cy="35280"/>
              </p14:xfrm>
            </p:contentPart>
          </mc:Choice>
          <mc:Fallback>
            <p:pic>
              <p:nvPicPr>
                <p:cNvPr id="308" name="Ink 307">
                  <a:extLst>
                    <a:ext uri="{FF2B5EF4-FFF2-40B4-BE49-F238E27FC236}">
                      <a16:creationId xmlns:a16="http://schemas.microsoft.com/office/drawing/2014/main" id="{D7F392A7-ED61-EF72-A065-30DCA766604F}"/>
                    </a:ext>
                  </a:extLst>
                </p:cNvPr>
                <p:cNvPicPr/>
                <p:nvPr/>
              </p:nvPicPr>
              <p:blipFill>
                <a:blip r:embed="rId512"/>
                <a:stretch>
                  <a:fillRect/>
                </a:stretch>
              </p:blipFill>
              <p:spPr>
                <a:xfrm>
                  <a:off x="10255845" y="3342550"/>
                  <a:ext cx="3974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10" name="Ink 309">
                  <a:extLst>
                    <a:ext uri="{FF2B5EF4-FFF2-40B4-BE49-F238E27FC236}">
                      <a16:creationId xmlns:a16="http://schemas.microsoft.com/office/drawing/2014/main" id="{A86B4635-DC61-AC1A-DF03-922FAB44F827}"/>
                    </a:ext>
                  </a:extLst>
                </p14:cNvPr>
                <p14:cNvContentPartPr/>
                <p14:nvPr/>
              </p14:nvContentPartPr>
              <p14:xfrm>
                <a:off x="9174045" y="3138430"/>
                <a:ext cx="54000" cy="85680"/>
              </p14:xfrm>
            </p:contentPart>
          </mc:Choice>
          <mc:Fallback>
            <p:pic>
              <p:nvPicPr>
                <p:cNvPr id="310" name="Ink 309">
                  <a:extLst>
                    <a:ext uri="{FF2B5EF4-FFF2-40B4-BE49-F238E27FC236}">
                      <a16:creationId xmlns:a16="http://schemas.microsoft.com/office/drawing/2014/main" id="{A86B4635-DC61-AC1A-DF03-922FAB44F827}"/>
                    </a:ext>
                  </a:extLst>
                </p:cNvPr>
                <p:cNvPicPr/>
                <p:nvPr/>
              </p:nvPicPr>
              <p:blipFill>
                <a:blip r:embed="rId514"/>
                <a:stretch>
                  <a:fillRect/>
                </a:stretch>
              </p:blipFill>
              <p:spPr>
                <a:xfrm>
                  <a:off x="9165045" y="3129430"/>
                  <a:ext cx="71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11" name="Ink 310">
                  <a:extLst>
                    <a:ext uri="{FF2B5EF4-FFF2-40B4-BE49-F238E27FC236}">
                      <a16:creationId xmlns:a16="http://schemas.microsoft.com/office/drawing/2014/main" id="{D76F5056-3D5D-E301-9315-E3EE5AD6AD23}"/>
                    </a:ext>
                  </a:extLst>
                </p14:cNvPr>
                <p14:cNvContentPartPr/>
                <p14:nvPr/>
              </p14:nvContentPartPr>
              <p14:xfrm>
                <a:off x="9287085" y="3269830"/>
                <a:ext cx="51120" cy="61200"/>
              </p14:xfrm>
            </p:contentPart>
          </mc:Choice>
          <mc:Fallback>
            <p:pic>
              <p:nvPicPr>
                <p:cNvPr id="311" name="Ink 310">
                  <a:extLst>
                    <a:ext uri="{FF2B5EF4-FFF2-40B4-BE49-F238E27FC236}">
                      <a16:creationId xmlns:a16="http://schemas.microsoft.com/office/drawing/2014/main" id="{D76F5056-3D5D-E301-9315-E3EE5AD6AD23}"/>
                    </a:ext>
                  </a:extLst>
                </p:cNvPr>
                <p:cNvPicPr/>
                <p:nvPr/>
              </p:nvPicPr>
              <p:blipFill>
                <a:blip r:embed="rId516"/>
                <a:stretch>
                  <a:fillRect/>
                </a:stretch>
              </p:blipFill>
              <p:spPr>
                <a:xfrm>
                  <a:off x="9278085" y="3261190"/>
                  <a:ext cx="68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12" name="Ink 311">
                  <a:extLst>
                    <a:ext uri="{FF2B5EF4-FFF2-40B4-BE49-F238E27FC236}">
                      <a16:creationId xmlns:a16="http://schemas.microsoft.com/office/drawing/2014/main" id="{67077B94-56CE-93A0-D745-6A8D650EC763}"/>
                    </a:ext>
                  </a:extLst>
                </p14:cNvPr>
                <p14:cNvContentPartPr/>
                <p14:nvPr/>
              </p14:nvContentPartPr>
              <p14:xfrm>
                <a:off x="9425325" y="3403030"/>
                <a:ext cx="94320" cy="78840"/>
              </p14:xfrm>
            </p:contentPart>
          </mc:Choice>
          <mc:Fallback>
            <p:pic>
              <p:nvPicPr>
                <p:cNvPr id="312" name="Ink 311">
                  <a:extLst>
                    <a:ext uri="{FF2B5EF4-FFF2-40B4-BE49-F238E27FC236}">
                      <a16:creationId xmlns:a16="http://schemas.microsoft.com/office/drawing/2014/main" id="{67077B94-56CE-93A0-D745-6A8D650EC763}"/>
                    </a:ext>
                  </a:extLst>
                </p:cNvPr>
                <p:cNvPicPr/>
                <p:nvPr/>
              </p:nvPicPr>
              <p:blipFill>
                <a:blip r:embed="rId518"/>
                <a:stretch>
                  <a:fillRect/>
                </a:stretch>
              </p:blipFill>
              <p:spPr>
                <a:xfrm>
                  <a:off x="9416685" y="3394030"/>
                  <a:ext cx="1119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13" name="Ink 312">
                  <a:extLst>
                    <a:ext uri="{FF2B5EF4-FFF2-40B4-BE49-F238E27FC236}">
                      <a16:creationId xmlns:a16="http://schemas.microsoft.com/office/drawing/2014/main" id="{1998B6CD-C700-43BF-E535-473166BE1A62}"/>
                    </a:ext>
                  </a:extLst>
                </p14:cNvPr>
                <p14:cNvContentPartPr/>
                <p14:nvPr/>
              </p14:nvContentPartPr>
              <p14:xfrm>
                <a:off x="9592005" y="3542350"/>
                <a:ext cx="18720" cy="73080"/>
              </p14:xfrm>
            </p:contentPart>
          </mc:Choice>
          <mc:Fallback>
            <p:pic>
              <p:nvPicPr>
                <p:cNvPr id="313" name="Ink 312">
                  <a:extLst>
                    <a:ext uri="{FF2B5EF4-FFF2-40B4-BE49-F238E27FC236}">
                      <a16:creationId xmlns:a16="http://schemas.microsoft.com/office/drawing/2014/main" id="{1998B6CD-C700-43BF-E535-473166BE1A62}"/>
                    </a:ext>
                  </a:extLst>
                </p:cNvPr>
                <p:cNvPicPr/>
                <p:nvPr/>
              </p:nvPicPr>
              <p:blipFill>
                <a:blip r:embed="rId520"/>
                <a:stretch>
                  <a:fillRect/>
                </a:stretch>
              </p:blipFill>
              <p:spPr>
                <a:xfrm>
                  <a:off x="9583365" y="3533710"/>
                  <a:ext cx="363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15" name="Ink 314">
                  <a:extLst>
                    <a:ext uri="{FF2B5EF4-FFF2-40B4-BE49-F238E27FC236}">
                      <a16:creationId xmlns:a16="http://schemas.microsoft.com/office/drawing/2014/main" id="{BAAB0979-6F4F-1430-376F-8F8A6750EC02}"/>
                    </a:ext>
                  </a:extLst>
                </p14:cNvPr>
                <p14:cNvContentPartPr/>
                <p14:nvPr/>
              </p14:nvContentPartPr>
              <p14:xfrm>
                <a:off x="9692805" y="3354430"/>
                <a:ext cx="81360" cy="85680"/>
              </p14:xfrm>
            </p:contentPart>
          </mc:Choice>
          <mc:Fallback>
            <p:pic>
              <p:nvPicPr>
                <p:cNvPr id="315" name="Ink 314">
                  <a:extLst>
                    <a:ext uri="{FF2B5EF4-FFF2-40B4-BE49-F238E27FC236}">
                      <a16:creationId xmlns:a16="http://schemas.microsoft.com/office/drawing/2014/main" id="{BAAB0979-6F4F-1430-376F-8F8A6750EC02}"/>
                    </a:ext>
                  </a:extLst>
                </p:cNvPr>
                <p:cNvPicPr/>
                <p:nvPr/>
              </p:nvPicPr>
              <p:blipFill>
                <a:blip r:embed="rId522"/>
                <a:stretch>
                  <a:fillRect/>
                </a:stretch>
              </p:blipFill>
              <p:spPr>
                <a:xfrm>
                  <a:off x="9684165" y="3345790"/>
                  <a:ext cx="99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16" name="Ink 315">
                  <a:extLst>
                    <a:ext uri="{FF2B5EF4-FFF2-40B4-BE49-F238E27FC236}">
                      <a16:creationId xmlns:a16="http://schemas.microsoft.com/office/drawing/2014/main" id="{1012E6FF-1AE4-0110-FE0E-F8A803FE2064}"/>
                    </a:ext>
                  </a:extLst>
                </p14:cNvPr>
                <p14:cNvContentPartPr/>
                <p14:nvPr/>
              </p14:nvContentPartPr>
              <p14:xfrm>
                <a:off x="9791805" y="3226270"/>
                <a:ext cx="24480" cy="78840"/>
              </p14:xfrm>
            </p:contentPart>
          </mc:Choice>
          <mc:Fallback>
            <p:pic>
              <p:nvPicPr>
                <p:cNvPr id="316" name="Ink 315">
                  <a:extLst>
                    <a:ext uri="{FF2B5EF4-FFF2-40B4-BE49-F238E27FC236}">
                      <a16:creationId xmlns:a16="http://schemas.microsoft.com/office/drawing/2014/main" id="{1012E6FF-1AE4-0110-FE0E-F8A803FE2064}"/>
                    </a:ext>
                  </a:extLst>
                </p:cNvPr>
                <p:cNvPicPr/>
                <p:nvPr/>
              </p:nvPicPr>
              <p:blipFill>
                <a:blip r:embed="rId524"/>
                <a:stretch>
                  <a:fillRect/>
                </a:stretch>
              </p:blipFill>
              <p:spPr>
                <a:xfrm>
                  <a:off x="9783165" y="3217270"/>
                  <a:ext cx="42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17" name="Ink 316">
                  <a:extLst>
                    <a:ext uri="{FF2B5EF4-FFF2-40B4-BE49-F238E27FC236}">
                      <a16:creationId xmlns:a16="http://schemas.microsoft.com/office/drawing/2014/main" id="{E72CBBA7-EDDA-7948-CF69-4CB9132AF103}"/>
                    </a:ext>
                  </a:extLst>
                </p14:cNvPr>
                <p14:cNvContentPartPr/>
                <p14:nvPr/>
              </p14:nvContentPartPr>
              <p14:xfrm>
                <a:off x="9881085" y="3227710"/>
                <a:ext cx="49320" cy="130680"/>
              </p14:xfrm>
            </p:contentPart>
          </mc:Choice>
          <mc:Fallback>
            <p:pic>
              <p:nvPicPr>
                <p:cNvPr id="317" name="Ink 316">
                  <a:extLst>
                    <a:ext uri="{FF2B5EF4-FFF2-40B4-BE49-F238E27FC236}">
                      <a16:creationId xmlns:a16="http://schemas.microsoft.com/office/drawing/2014/main" id="{E72CBBA7-EDDA-7948-CF69-4CB9132AF103}"/>
                    </a:ext>
                  </a:extLst>
                </p:cNvPr>
                <p:cNvPicPr/>
                <p:nvPr/>
              </p:nvPicPr>
              <p:blipFill>
                <a:blip r:embed="rId526"/>
                <a:stretch>
                  <a:fillRect/>
                </a:stretch>
              </p:blipFill>
              <p:spPr>
                <a:xfrm>
                  <a:off x="9872085" y="3218710"/>
                  <a:ext cx="669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18" name="Ink 317">
                  <a:extLst>
                    <a:ext uri="{FF2B5EF4-FFF2-40B4-BE49-F238E27FC236}">
                      <a16:creationId xmlns:a16="http://schemas.microsoft.com/office/drawing/2014/main" id="{CB4508E7-E841-6D3F-232B-1A4838AA45C4}"/>
                    </a:ext>
                  </a:extLst>
                </p14:cNvPr>
                <p14:cNvContentPartPr/>
                <p14:nvPr/>
              </p14:nvContentPartPr>
              <p14:xfrm>
                <a:off x="9926805" y="3445510"/>
                <a:ext cx="83160" cy="63720"/>
              </p14:xfrm>
            </p:contentPart>
          </mc:Choice>
          <mc:Fallback>
            <p:pic>
              <p:nvPicPr>
                <p:cNvPr id="318" name="Ink 317">
                  <a:extLst>
                    <a:ext uri="{FF2B5EF4-FFF2-40B4-BE49-F238E27FC236}">
                      <a16:creationId xmlns:a16="http://schemas.microsoft.com/office/drawing/2014/main" id="{CB4508E7-E841-6D3F-232B-1A4838AA45C4}"/>
                    </a:ext>
                  </a:extLst>
                </p:cNvPr>
                <p:cNvPicPr/>
                <p:nvPr/>
              </p:nvPicPr>
              <p:blipFill>
                <a:blip r:embed="rId528"/>
                <a:stretch>
                  <a:fillRect/>
                </a:stretch>
              </p:blipFill>
              <p:spPr>
                <a:xfrm>
                  <a:off x="9918165" y="3436870"/>
                  <a:ext cx="1008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19" name="Ink 318">
                  <a:extLst>
                    <a:ext uri="{FF2B5EF4-FFF2-40B4-BE49-F238E27FC236}">
                      <a16:creationId xmlns:a16="http://schemas.microsoft.com/office/drawing/2014/main" id="{C4994CE6-B77E-F231-AFF2-D2313104C0D1}"/>
                    </a:ext>
                  </a:extLst>
                </p14:cNvPr>
                <p14:cNvContentPartPr/>
                <p14:nvPr/>
              </p14:nvContentPartPr>
              <p14:xfrm>
                <a:off x="10112925" y="3487990"/>
                <a:ext cx="52200" cy="86760"/>
              </p14:xfrm>
            </p:contentPart>
          </mc:Choice>
          <mc:Fallback>
            <p:pic>
              <p:nvPicPr>
                <p:cNvPr id="319" name="Ink 318">
                  <a:extLst>
                    <a:ext uri="{FF2B5EF4-FFF2-40B4-BE49-F238E27FC236}">
                      <a16:creationId xmlns:a16="http://schemas.microsoft.com/office/drawing/2014/main" id="{C4994CE6-B77E-F231-AFF2-D2313104C0D1}"/>
                    </a:ext>
                  </a:extLst>
                </p:cNvPr>
                <p:cNvPicPr/>
                <p:nvPr/>
              </p:nvPicPr>
              <p:blipFill>
                <a:blip r:embed="rId530"/>
                <a:stretch>
                  <a:fillRect/>
                </a:stretch>
              </p:blipFill>
              <p:spPr>
                <a:xfrm>
                  <a:off x="10103925" y="3478990"/>
                  <a:ext cx="698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20" name="Ink 319">
                  <a:extLst>
                    <a:ext uri="{FF2B5EF4-FFF2-40B4-BE49-F238E27FC236}">
                      <a16:creationId xmlns:a16="http://schemas.microsoft.com/office/drawing/2014/main" id="{BD46E566-F76D-987C-E679-ADB1A8D36B83}"/>
                    </a:ext>
                  </a:extLst>
                </p14:cNvPr>
                <p14:cNvContentPartPr/>
                <p14:nvPr/>
              </p14:nvContentPartPr>
              <p14:xfrm>
                <a:off x="10258005" y="3487990"/>
                <a:ext cx="140400" cy="56880"/>
              </p14:xfrm>
            </p:contentPart>
          </mc:Choice>
          <mc:Fallback>
            <p:pic>
              <p:nvPicPr>
                <p:cNvPr id="320" name="Ink 319">
                  <a:extLst>
                    <a:ext uri="{FF2B5EF4-FFF2-40B4-BE49-F238E27FC236}">
                      <a16:creationId xmlns:a16="http://schemas.microsoft.com/office/drawing/2014/main" id="{BD46E566-F76D-987C-E679-ADB1A8D36B83}"/>
                    </a:ext>
                  </a:extLst>
                </p:cNvPr>
                <p:cNvPicPr/>
                <p:nvPr/>
              </p:nvPicPr>
              <p:blipFill>
                <a:blip r:embed="rId532"/>
                <a:stretch>
                  <a:fillRect/>
                </a:stretch>
              </p:blipFill>
              <p:spPr>
                <a:xfrm>
                  <a:off x="10249365" y="3478990"/>
                  <a:ext cx="1580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21" name="Ink 320">
                  <a:extLst>
                    <a:ext uri="{FF2B5EF4-FFF2-40B4-BE49-F238E27FC236}">
                      <a16:creationId xmlns:a16="http://schemas.microsoft.com/office/drawing/2014/main" id="{603A32B7-22B5-028B-814E-961E72D753B0}"/>
                    </a:ext>
                  </a:extLst>
                </p14:cNvPr>
                <p14:cNvContentPartPr/>
                <p14:nvPr/>
              </p14:nvContentPartPr>
              <p14:xfrm>
                <a:off x="10318485" y="3312310"/>
                <a:ext cx="75960" cy="9360"/>
              </p14:xfrm>
            </p:contentPart>
          </mc:Choice>
          <mc:Fallback>
            <p:pic>
              <p:nvPicPr>
                <p:cNvPr id="321" name="Ink 320">
                  <a:extLst>
                    <a:ext uri="{FF2B5EF4-FFF2-40B4-BE49-F238E27FC236}">
                      <a16:creationId xmlns:a16="http://schemas.microsoft.com/office/drawing/2014/main" id="{603A32B7-22B5-028B-814E-961E72D753B0}"/>
                    </a:ext>
                  </a:extLst>
                </p:cNvPr>
                <p:cNvPicPr/>
                <p:nvPr/>
              </p:nvPicPr>
              <p:blipFill>
                <a:blip r:embed="rId534"/>
                <a:stretch>
                  <a:fillRect/>
                </a:stretch>
              </p:blipFill>
              <p:spPr>
                <a:xfrm>
                  <a:off x="10309485" y="3303670"/>
                  <a:ext cx="936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248" name="Ink 247">
                  <a:extLst>
                    <a:ext uri="{FF2B5EF4-FFF2-40B4-BE49-F238E27FC236}">
                      <a16:creationId xmlns:a16="http://schemas.microsoft.com/office/drawing/2014/main" id="{BC5838AD-26EA-9542-F749-81B059606797}"/>
                    </a:ext>
                  </a:extLst>
                </p14:cNvPr>
                <p14:cNvContentPartPr/>
                <p14:nvPr/>
              </p14:nvContentPartPr>
              <p14:xfrm>
                <a:off x="1883325" y="2342470"/>
                <a:ext cx="127800" cy="152280"/>
              </p14:xfrm>
            </p:contentPart>
          </mc:Choice>
          <mc:Fallback>
            <p:pic>
              <p:nvPicPr>
                <p:cNvPr id="248" name="Ink 247">
                  <a:extLst>
                    <a:ext uri="{FF2B5EF4-FFF2-40B4-BE49-F238E27FC236}">
                      <a16:creationId xmlns:a16="http://schemas.microsoft.com/office/drawing/2014/main" id="{BC5838AD-26EA-9542-F749-81B059606797}"/>
                    </a:ext>
                  </a:extLst>
                </p:cNvPr>
                <p:cNvPicPr/>
                <p:nvPr/>
              </p:nvPicPr>
              <p:blipFill>
                <a:blip r:embed="rId536"/>
                <a:stretch>
                  <a:fillRect/>
                </a:stretch>
              </p:blipFill>
              <p:spPr>
                <a:xfrm>
                  <a:off x="1874325" y="2333470"/>
                  <a:ext cx="1454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249" name="Ink 248">
                  <a:extLst>
                    <a:ext uri="{FF2B5EF4-FFF2-40B4-BE49-F238E27FC236}">
                      <a16:creationId xmlns:a16="http://schemas.microsoft.com/office/drawing/2014/main" id="{D47847F4-8FED-4E1B-3D9A-040583575D94}"/>
                    </a:ext>
                  </a:extLst>
                </p14:cNvPr>
                <p14:cNvContentPartPr/>
                <p14:nvPr/>
              </p14:nvContentPartPr>
              <p14:xfrm>
                <a:off x="1822845" y="2266150"/>
                <a:ext cx="267120" cy="319320"/>
              </p14:xfrm>
            </p:contentPart>
          </mc:Choice>
          <mc:Fallback>
            <p:pic>
              <p:nvPicPr>
                <p:cNvPr id="249" name="Ink 248">
                  <a:extLst>
                    <a:ext uri="{FF2B5EF4-FFF2-40B4-BE49-F238E27FC236}">
                      <a16:creationId xmlns:a16="http://schemas.microsoft.com/office/drawing/2014/main" id="{D47847F4-8FED-4E1B-3D9A-040583575D94}"/>
                    </a:ext>
                  </a:extLst>
                </p:cNvPr>
                <p:cNvPicPr/>
                <p:nvPr/>
              </p:nvPicPr>
              <p:blipFill>
                <a:blip r:embed="rId538"/>
                <a:stretch>
                  <a:fillRect/>
                </a:stretch>
              </p:blipFill>
              <p:spPr>
                <a:xfrm>
                  <a:off x="1813845" y="2257150"/>
                  <a:ext cx="2847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30" name="Ink 329">
                  <a:extLst>
                    <a:ext uri="{FF2B5EF4-FFF2-40B4-BE49-F238E27FC236}">
                      <a16:creationId xmlns:a16="http://schemas.microsoft.com/office/drawing/2014/main" id="{4F37B931-DA02-D598-3CE0-D9251F8A97D3}"/>
                    </a:ext>
                  </a:extLst>
                </p14:cNvPr>
                <p14:cNvContentPartPr/>
                <p14:nvPr/>
              </p14:nvContentPartPr>
              <p14:xfrm>
                <a:off x="284565" y="1870870"/>
                <a:ext cx="30960" cy="244800"/>
              </p14:xfrm>
            </p:contentPart>
          </mc:Choice>
          <mc:Fallback>
            <p:pic>
              <p:nvPicPr>
                <p:cNvPr id="330" name="Ink 329">
                  <a:extLst>
                    <a:ext uri="{FF2B5EF4-FFF2-40B4-BE49-F238E27FC236}">
                      <a16:creationId xmlns:a16="http://schemas.microsoft.com/office/drawing/2014/main" id="{4F37B931-DA02-D598-3CE0-D9251F8A97D3}"/>
                    </a:ext>
                  </a:extLst>
                </p:cNvPr>
                <p:cNvPicPr/>
                <p:nvPr/>
              </p:nvPicPr>
              <p:blipFill>
                <a:blip r:embed="rId540"/>
                <a:stretch>
                  <a:fillRect/>
                </a:stretch>
              </p:blipFill>
              <p:spPr>
                <a:xfrm>
                  <a:off x="275565" y="1861870"/>
                  <a:ext cx="486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31" name="Ink 330">
                  <a:extLst>
                    <a:ext uri="{FF2B5EF4-FFF2-40B4-BE49-F238E27FC236}">
                      <a16:creationId xmlns:a16="http://schemas.microsoft.com/office/drawing/2014/main" id="{20C02AE2-4887-72FC-BCA9-20384487E6B0}"/>
                    </a:ext>
                  </a:extLst>
                </p14:cNvPr>
                <p14:cNvContentPartPr/>
                <p14:nvPr/>
              </p14:nvContentPartPr>
              <p14:xfrm>
                <a:off x="222285" y="2059870"/>
                <a:ext cx="160920" cy="47520"/>
              </p14:xfrm>
            </p:contentPart>
          </mc:Choice>
          <mc:Fallback>
            <p:pic>
              <p:nvPicPr>
                <p:cNvPr id="331" name="Ink 330">
                  <a:extLst>
                    <a:ext uri="{FF2B5EF4-FFF2-40B4-BE49-F238E27FC236}">
                      <a16:creationId xmlns:a16="http://schemas.microsoft.com/office/drawing/2014/main" id="{20C02AE2-4887-72FC-BCA9-20384487E6B0}"/>
                    </a:ext>
                  </a:extLst>
                </p:cNvPr>
                <p:cNvPicPr/>
                <p:nvPr/>
              </p:nvPicPr>
              <p:blipFill>
                <a:blip r:embed="rId542"/>
                <a:stretch>
                  <a:fillRect/>
                </a:stretch>
              </p:blipFill>
              <p:spPr>
                <a:xfrm>
                  <a:off x="213285" y="2050870"/>
                  <a:ext cx="1785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32" name="Ink 331">
                  <a:extLst>
                    <a:ext uri="{FF2B5EF4-FFF2-40B4-BE49-F238E27FC236}">
                      <a16:creationId xmlns:a16="http://schemas.microsoft.com/office/drawing/2014/main" id="{EC1C800A-6A34-4054-B9E2-6E2DB432127A}"/>
                    </a:ext>
                  </a:extLst>
                </p14:cNvPr>
                <p14:cNvContentPartPr/>
                <p14:nvPr/>
              </p14:nvContentPartPr>
              <p14:xfrm>
                <a:off x="175845" y="1804630"/>
                <a:ext cx="292680" cy="84600"/>
              </p14:xfrm>
            </p:contentPart>
          </mc:Choice>
          <mc:Fallback>
            <p:pic>
              <p:nvPicPr>
                <p:cNvPr id="332" name="Ink 331">
                  <a:extLst>
                    <a:ext uri="{FF2B5EF4-FFF2-40B4-BE49-F238E27FC236}">
                      <a16:creationId xmlns:a16="http://schemas.microsoft.com/office/drawing/2014/main" id="{EC1C800A-6A34-4054-B9E2-6E2DB432127A}"/>
                    </a:ext>
                  </a:extLst>
                </p:cNvPr>
                <p:cNvPicPr/>
                <p:nvPr/>
              </p:nvPicPr>
              <p:blipFill>
                <a:blip r:embed="rId544"/>
                <a:stretch>
                  <a:fillRect/>
                </a:stretch>
              </p:blipFill>
              <p:spPr>
                <a:xfrm>
                  <a:off x="167205" y="1795990"/>
                  <a:ext cx="310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33" name="Ink 332">
                  <a:extLst>
                    <a:ext uri="{FF2B5EF4-FFF2-40B4-BE49-F238E27FC236}">
                      <a16:creationId xmlns:a16="http://schemas.microsoft.com/office/drawing/2014/main" id="{FD51D299-6C82-CD28-DC8E-56A17EC0A09B}"/>
                    </a:ext>
                  </a:extLst>
                </p14:cNvPr>
                <p14:cNvContentPartPr/>
                <p14:nvPr/>
              </p14:nvContentPartPr>
              <p14:xfrm>
                <a:off x="516045" y="1854670"/>
                <a:ext cx="41040" cy="187200"/>
              </p14:xfrm>
            </p:contentPart>
          </mc:Choice>
          <mc:Fallback>
            <p:pic>
              <p:nvPicPr>
                <p:cNvPr id="333" name="Ink 332">
                  <a:extLst>
                    <a:ext uri="{FF2B5EF4-FFF2-40B4-BE49-F238E27FC236}">
                      <a16:creationId xmlns:a16="http://schemas.microsoft.com/office/drawing/2014/main" id="{FD51D299-6C82-CD28-DC8E-56A17EC0A09B}"/>
                    </a:ext>
                  </a:extLst>
                </p:cNvPr>
                <p:cNvPicPr/>
                <p:nvPr/>
              </p:nvPicPr>
              <p:blipFill>
                <a:blip r:embed="rId546"/>
                <a:stretch>
                  <a:fillRect/>
                </a:stretch>
              </p:blipFill>
              <p:spPr>
                <a:xfrm>
                  <a:off x="507045" y="1846030"/>
                  <a:ext cx="58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34" name="Ink 333">
                  <a:extLst>
                    <a:ext uri="{FF2B5EF4-FFF2-40B4-BE49-F238E27FC236}">
                      <a16:creationId xmlns:a16="http://schemas.microsoft.com/office/drawing/2014/main" id="{7F017A9B-9509-D2FA-D8CB-FF600BC00A2B}"/>
                    </a:ext>
                  </a:extLst>
                </p14:cNvPr>
                <p14:cNvContentPartPr/>
                <p14:nvPr/>
              </p14:nvContentPartPr>
              <p14:xfrm>
                <a:off x="446925" y="1838830"/>
                <a:ext cx="205560" cy="256320"/>
              </p14:xfrm>
            </p:contentPart>
          </mc:Choice>
          <mc:Fallback>
            <p:pic>
              <p:nvPicPr>
                <p:cNvPr id="334" name="Ink 333">
                  <a:extLst>
                    <a:ext uri="{FF2B5EF4-FFF2-40B4-BE49-F238E27FC236}">
                      <a16:creationId xmlns:a16="http://schemas.microsoft.com/office/drawing/2014/main" id="{7F017A9B-9509-D2FA-D8CB-FF600BC00A2B}"/>
                    </a:ext>
                  </a:extLst>
                </p:cNvPr>
                <p:cNvPicPr/>
                <p:nvPr/>
              </p:nvPicPr>
              <p:blipFill>
                <a:blip r:embed="rId548"/>
                <a:stretch>
                  <a:fillRect/>
                </a:stretch>
              </p:blipFill>
              <p:spPr>
                <a:xfrm>
                  <a:off x="438285" y="1830190"/>
                  <a:ext cx="2232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35" name="Ink 334">
                  <a:extLst>
                    <a:ext uri="{FF2B5EF4-FFF2-40B4-BE49-F238E27FC236}">
                      <a16:creationId xmlns:a16="http://schemas.microsoft.com/office/drawing/2014/main" id="{3BE782A3-F31A-E9D5-FD81-5CF8C3C142B3}"/>
                    </a:ext>
                  </a:extLst>
                </p14:cNvPr>
                <p14:cNvContentPartPr/>
                <p14:nvPr/>
              </p14:nvContentPartPr>
              <p14:xfrm>
                <a:off x="707565" y="1795990"/>
                <a:ext cx="106560" cy="217080"/>
              </p14:xfrm>
            </p:contentPart>
          </mc:Choice>
          <mc:Fallback>
            <p:pic>
              <p:nvPicPr>
                <p:cNvPr id="335" name="Ink 334">
                  <a:extLst>
                    <a:ext uri="{FF2B5EF4-FFF2-40B4-BE49-F238E27FC236}">
                      <a16:creationId xmlns:a16="http://schemas.microsoft.com/office/drawing/2014/main" id="{3BE782A3-F31A-E9D5-FD81-5CF8C3C142B3}"/>
                    </a:ext>
                  </a:extLst>
                </p:cNvPr>
                <p:cNvPicPr/>
                <p:nvPr/>
              </p:nvPicPr>
              <p:blipFill>
                <a:blip r:embed="rId550"/>
                <a:stretch>
                  <a:fillRect/>
                </a:stretch>
              </p:blipFill>
              <p:spPr>
                <a:xfrm>
                  <a:off x="698925" y="1787350"/>
                  <a:ext cx="124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36" name="Ink 335">
                  <a:extLst>
                    <a:ext uri="{FF2B5EF4-FFF2-40B4-BE49-F238E27FC236}">
                      <a16:creationId xmlns:a16="http://schemas.microsoft.com/office/drawing/2014/main" id="{F366BF64-E217-F05A-8A0E-83B7AF6616DA}"/>
                    </a:ext>
                  </a:extLst>
                </p14:cNvPr>
                <p14:cNvContentPartPr/>
                <p14:nvPr/>
              </p14:nvContentPartPr>
              <p14:xfrm>
                <a:off x="940125" y="1725430"/>
                <a:ext cx="26640" cy="261000"/>
              </p14:xfrm>
            </p:contentPart>
          </mc:Choice>
          <mc:Fallback>
            <p:pic>
              <p:nvPicPr>
                <p:cNvPr id="336" name="Ink 335">
                  <a:extLst>
                    <a:ext uri="{FF2B5EF4-FFF2-40B4-BE49-F238E27FC236}">
                      <a16:creationId xmlns:a16="http://schemas.microsoft.com/office/drawing/2014/main" id="{F366BF64-E217-F05A-8A0E-83B7AF6616DA}"/>
                    </a:ext>
                  </a:extLst>
                </p:cNvPr>
                <p:cNvPicPr/>
                <p:nvPr/>
              </p:nvPicPr>
              <p:blipFill>
                <a:blip r:embed="rId552"/>
                <a:stretch>
                  <a:fillRect/>
                </a:stretch>
              </p:blipFill>
              <p:spPr>
                <a:xfrm>
                  <a:off x="931485" y="1716790"/>
                  <a:ext cx="442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37" name="Ink 336">
                  <a:extLst>
                    <a:ext uri="{FF2B5EF4-FFF2-40B4-BE49-F238E27FC236}">
                      <a16:creationId xmlns:a16="http://schemas.microsoft.com/office/drawing/2014/main" id="{B673499B-C1C1-D147-C1DC-350FE09E5725}"/>
                    </a:ext>
                  </a:extLst>
                </p14:cNvPr>
                <p14:cNvContentPartPr/>
                <p14:nvPr/>
              </p14:nvContentPartPr>
              <p14:xfrm>
                <a:off x="985485" y="1846390"/>
                <a:ext cx="108720" cy="151560"/>
              </p14:xfrm>
            </p:contentPart>
          </mc:Choice>
          <mc:Fallback>
            <p:pic>
              <p:nvPicPr>
                <p:cNvPr id="337" name="Ink 336">
                  <a:extLst>
                    <a:ext uri="{FF2B5EF4-FFF2-40B4-BE49-F238E27FC236}">
                      <a16:creationId xmlns:a16="http://schemas.microsoft.com/office/drawing/2014/main" id="{B673499B-C1C1-D147-C1DC-350FE09E5725}"/>
                    </a:ext>
                  </a:extLst>
                </p:cNvPr>
                <p:cNvPicPr/>
                <p:nvPr/>
              </p:nvPicPr>
              <p:blipFill>
                <a:blip r:embed="rId554"/>
                <a:stretch>
                  <a:fillRect/>
                </a:stretch>
              </p:blipFill>
              <p:spPr>
                <a:xfrm>
                  <a:off x="976845" y="1837390"/>
                  <a:ext cx="1263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38" name="Ink 337">
                  <a:extLst>
                    <a:ext uri="{FF2B5EF4-FFF2-40B4-BE49-F238E27FC236}">
                      <a16:creationId xmlns:a16="http://schemas.microsoft.com/office/drawing/2014/main" id="{24E5BD47-B4E2-01B3-E5DF-E59179F5E19F}"/>
                    </a:ext>
                  </a:extLst>
                </p14:cNvPr>
                <p14:cNvContentPartPr/>
                <p14:nvPr/>
              </p14:nvContentPartPr>
              <p14:xfrm>
                <a:off x="1110045" y="1829470"/>
                <a:ext cx="66600" cy="151200"/>
              </p14:xfrm>
            </p:contentPart>
          </mc:Choice>
          <mc:Fallback>
            <p:pic>
              <p:nvPicPr>
                <p:cNvPr id="338" name="Ink 337">
                  <a:extLst>
                    <a:ext uri="{FF2B5EF4-FFF2-40B4-BE49-F238E27FC236}">
                      <a16:creationId xmlns:a16="http://schemas.microsoft.com/office/drawing/2014/main" id="{24E5BD47-B4E2-01B3-E5DF-E59179F5E19F}"/>
                    </a:ext>
                  </a:extLst>
                </p:cNvPr>
                <p:cNvPicPr/>
                <p:nvPr/>
              </p:nvPicPr>
              <p:blipFill>
                <a:blip r:embed="rId556"/>
                <a:stretch>
                  <a:fillRect/>
                </a:stretch>
              </p:blipFill>
              <p:spPr>
                <a:xfrm>
                  <a:off x="1101405" y="1820470"/>
                  <a:ext cx="842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39" name="Ink 338">
                  <a:extLst>
                    <a:ext uri="{FF2B5EF4-FFF2-40B4-BE49-F238E27FC236}">
                      <a16:creationId xmlns:a16="http://schemas.microsoft.com/office/drawing/2014/main" id="{9433B2BE-A40B-B4BD-AE57-E54B4BB759C7}"/>
                    </a:ext>
                  </a:extLst>
                </p14:cNvPr>
                <p14:cNvContentPartPr/>
                <p14:nvPr/>
              </p14:nvContentPartPr>
              <p14:xfrm>
                <a:off x="1222005" y="1833070"/>
                <a:ext cx="105480" cy="120240"/>
              </p14:xfrm>
            </p:contentPart>
          </mc:Choice>
          <mc:Fallback>
            <p:pic>
              <p:nvPicPr>
                <p:cNvPr id="339" name="Ink 338">
                  <a:extLst>
                    <a:ext uri="{FF2B5EF4-FFF2-40B4-BE49-F238E27FC236}">
                      <a16:creationId xmlns:a16="http://schemas.microsoft.com/office/drawing/2014/main" id="{9433B2BE-A40B-B4BD-AE57-E54B4BB759C7}"/>
                    </a:ext>
                  </a:extLst>
                </p:cNvPr>
                <p:cNvPicPr/>
                <p:nvPr/>
              </p:nvPicPr>
              <p:blipFill>
                <a:blip r:embed="rId558"/>
                <a:stretch>
                  <a:fillRect/>
                </a:stretch>
              </p:blipFill>
              <p:spPr>
                <a:xfrm>
                  <a:off x="1213005" y="1824070"/>
                  <a:ext cx="123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40" name="Ink 339">
                  <a:extLst>
                    <a:ext uri="{FF2B5EF4-FFF2-40B4-BE49-F238E27FC236}">
                      <a16:creationId xmlns:a16="http://schemas.microsoft.com/office/drawing/2014/main" id="{85AF1530-390E-0404-AF08-99F4A3354E70}"/>
                    </a:ext>
                  </a:extLst>
                </p14:cNvPr>
                <p14:cNvContentPartPr/>
                <p14:nvPr/>
              </p14:nvContentPartPr>
              <p14:xfrm>
                <a:off x="1387245" y="1825870"/>
                <a:ext cx="67320" cy="310680"/>
              </p14:xfrm>
            </p:contentPart>
          </mc:Choice>
          <mc:Fallback>
            <p:pic>
              <p:nvPicPr>
                <p:cNvPr id="340" name="Ink 339">
                  <a:extLst>
                    <a:ext uri="{FF2B5EF4-FFF2-40B4-BE49-F238E27FC236}">
                      <a16:creationId xmlns:a16="http://schemas.microsoft.com/office/drawing/2014/main" id="{85AF1530-390E-0404-AF08-99F4A3354E70}"/>
                    </a:ext>
                  </a:extLst>
                </p:cNvPr>
                <p:cNvPicPr/>
                <p:nvPr/>
              </p:nvPicPr>
              <p:blipFill>
                <a:blip r:embed="rId560"/>
                <a:stretch>
                  <a:fillRect/>
                </a:stretch>
              </p:blipFill>
              <p:spPr>
                <a:xfrm>
                  <a:off x="1378245" y="1816870"/>
                  <a:ext cx="849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41" name="Ink 340">
                  <a:extLst>
                    <a:ext uri="{FF2B5EF4-FFF2-40B4-BE49-F238E27FC236}">
                      <a16:creationId xmlns:a16="http://schemas.microsoft.com/office/drawing/2014/main" id="{3D2498DC-A730-A1EA-194C-8B459256A71D}"/>
                    </a:ext>
                  </a:extLst>
                </p14:cNvPr>
                <p14:cNvContentPartPr/>
                <p14:nvPr/>
              </p14:nvContentPartPr>
              <p14:xfrm>
                <a:off x="1483725" y="1839550"/>
                <a:ext cx="110880" cy="93240"/>
              </p14:xfrm>
            </p:contentPart>
          </mc:Choice>
          <mc:Fallback>
            <p:pic>
              <p:nvPicPr>
                <p:cNvPr id="341" name="Ink 340">
                  <a:extLst>
                    <a:ext uri="{FF2B5EF4-FFF2-40B4-BE49-F238E27FC236}">
                      <a16:creationId xmlns:a16="http://schemas.microsoft.com/office/drawing/2014/main" id="{3D2498DC-A730-A1EA-194C-8B459256A71D}"/>
                    </a:ext>
                  </a:extLst>
                </p:cNvPr>
                <p:cNvPicPr/>
                <p:nvPr/>
              </p:nvPicPr>
              <p:blipFill>
                <a:blip r:embed="rId562"/>
                <a:stretch>
                  <a:fillRect/>
                </a:stretch>
              </p:blipFill>
              <p:spPr>
                <a:xfrm>
                  <a:off x="1474725" y="1830550"/>
                  <a:ext cx="1285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43" name="Ink 342">
                  <a:extLst>
                    <a:ext uri="{FF2B5EF4-FFF2-40B4-BE49-F238E27FC236}">
                      <a16:creationId xmlns:a16="http://schemas.microsoft.com/office/drawing/2014/main" id="{973BA0F1-4DA5-820C-289A-F831DA30613B}"/>
                    </a:ext>
                  </a:extLst>
                </p14:cNvPr>
                <p14:cNvContentPartPr/>
                <p14:nvPr/>
              </p14:nvContentPartPr>
              <p14:xfrm>
                <a:off x="1622685" y="1819030"/>
                <a:ext cx="110880" cy="112320"/>
              </p14:xfrm>
            </p:contentPart>
          </mc:Choice>
          <mc:Fallback>
            <p:pic>
              <p:nvPicPr>
                <p:cNvPr id="343" name="Ink 342">
                  <a:extLst>
                    <a:ext uri="{FF2B5EF4-FFF2-40B4-BE49-F238E27FC236}">
                      <a16:creationId xmlns:a16="http://schemas.microsoft.com/office/drawing/2014/main" id="{973BA0F1-4DA5-820C-289A-F831DA30613B}"/>
                    </a:ext>
                  </a:extLst>
                </p:cNvPr>
                <p:cNvPicPr/>
                <p:nvPr/>
              </p:nvPicPr>
              <p:blipFill>
                <a:blip r:embed="rId564"/>
                <a:stretch>
                  <a:fillRect/>
                </a:stretch>
              </p:blipFill>
              <p:spPr>
                <a:xfrm>
                  <a:off x="1613685" y="1810390"/>
                  <a:ext cx="128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44" name="Ink 343">
                  <a:extLst>
                    <a:ext uri="{FF2B5EF4-FFF2-40B4-BE49-F238E27FC236}">
                      <a16:creationId xmlns:a16="http://schemas.microsoft.com/office/drawing/2014/main" id="{D553DB59-61C7-14EE-DDF7-161AF86E3C85}"/>
                    </a:ext>
                  </a:extLst>
                </p14:cNvPr>
                <p14:cNvContentPartPr/>
                <p14:nvPr/>
              </p14:nvContentPartPr>
              <p14:xfrm>
                <a:off x="238485" y="2137630"/>
                <a:ext cx="1298520" cy="115200"/>
              </p14:xfrm>
            </p:contentPart>
          </mc:Choice>
          <mc:Fallback>
            <p:pic>
              <p:nvPicPr>
                <p:cNvPr id="344" name="Ink 343">
                  <a:extLst>
                    <a:ext uri="{FF2B5EF4-FFF2-40B4-BE49-F238E27FC236}">
                      <a16:creationId xmlns:a16="http://schemas.microsoft.com/office/drawing/2014/main" id="{D553DB59-61C7-14EE-DDF7-161AF86E3C85}"/>
                    </a:ext>
                  </a:extLst>
                </p:cNvPr>
                <p:cNvPicPr/>
                <p:nvPr/>
              </p:nvPicPr>
              <p:blipFill>
                <a:blip r:embed="rId566"/>
                <a:stretch>
                  <a:fillRect/>
                </a:stretch>
              </p:blipFill>
              <p:spPr>
                <a:xfrm>
                  <a:off x="229485" y="2128990"/>
                  <a:ext cx="13161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23" name="Ink 322">
                  <a:extLst>
                    <a:ext uri="{FF2B5EF4-FFF2-40B4-BE49-F238E27FC236}">
                      <a16:creationId xmlns:a16="http://schemas.microsoft.com/office/drawing/2014/main" id="{EC832FB6-53E6-07C5-114C-6C4D3DA711F1}"/>
                    </a:ext>
                  </a:extLst>
                </p14:cNvPr>
                <p14:cNvContentPartPr/>
                <p14:nvPr/>
              </p14:nvContentPartPr>
              <p14:xfrm>
                <a:off x="359445" y="903550"/>
                <a:ext cx="416160" cy="364680"/>
              </p14:xfrm>
            </p:contentPart>
          </mc:Choice>
          <mc:Fallback>
            <p:pic>
              <p:nvPicPr>
                <p:cNvPr id="323" name="Ink 322">
                  <a:extLst>
                    <a:ext uri="{FF2B5EF4-FFF2-40B4-BE49-F238E27FC236}">
                      <a16:creationId xmlns:a16="http://schemas.microsoft.com/office/drawing/2014/main" id="{EC832FB6-53E6-07C5-114C-6C4D3DA711F1}"/>
                    </a:ext>
                  </a:extLst>
                </p:cNvPr>
                <p:cNvPicPr/>
                <p:nvPr/>
              </p:nvPicPr>
              <p:blipFill>
                <a:blip r:embed="rId568"/>
                <a:stretch>
                  <a:fillRect/>
                </a:stretch>
              </p:blipFill>
              <p:spPr>
                <a:xfrm>
                  <a:off x="350805" y="894910"/>
                  <a:ext cx="4338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24" name="Ink 323">
                  <a:extLst>
                    <a:ext uri="{FF2B5EF4-FFF2-40B4-BE49-F238E27FC236}">
                      <a16:creationId xmlns:a16="http://schemas.microsoft.com/office/drawing/2014/main" id="{1A77192B-0EE5-AA48-00B6-35A483EA2E85}"/>
                    </a:ext>
                  </a:extLst>
                </p14:cNvPr>
                <p14:cNvContentPartPr/>
                <p14:nvPr/>
              </p14:nvContentPartPr>
              <p14:xfrm>
                <a:off x="347205" y="1283710"/>
                <a:ext cx="450360" cy="352800"/>
              </p14:xfrm>
            </p:contentPart>
          </mc:Choice>
          <mc:Fallback>
            <p:pic>
              <p:nvPicPr>
                <p:cNvPr id="324" name="Ink 323">
                  <a:extLst>
                    <a:ext uri="{FF2B5EF4-FFF2-40B4-BE49-F238E27FC236}">
                      <a16:creationId xmlns:a16="http://schemas.microsoft.com/office/drawing/2014/main" id="{1A77192B-0EE5-AA48-00B6-35A483EA2E85}"/>
                    </a:ext>
                  </a:extLst>
                </p:cNvPr>
                <p:cNvPicPr/>
                <p:nvPr/>
              </p:nvPicPr>
              <p:blipFill>
                <a:blip r:embed="rId570"/>
                <a:stretch>
                  <a:fillRect/>
                </a:stretch>
              </p:blipFill>
              <p:spPr>
                <a:xfrm>
                  <a:off x="338565" y="1275070"/>
                  <a:ext cx="4680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26" name="Ink 325">
                  <a:extLst>
                    <a:ext uri="{FF2B5EF4-FFF2-40B4-BE49-F238E27FC236}">
                      <a16:creationId xmlns:a16="http://schemas.microsoft.com/office/drawing/2014/main" id="{2B0DA341-266C-7391-D424-C368E326B025}"/>
                    </a:ext>
                  </a:extLst>
                </p14:cNvPr>
                <p14:cNvContentPartPr/>
                <p14:nvPr/>
              </p14:nvContentPartPr>
              <p14:xfrm>
                <a:off x="466005" y="1162750"/>
                <a:ext cx="196560" cy="29520"/>
              </p14:xfrm>
            </p:contentPart>
          </mc:Choice>
          <mc:Fallback>
            <p:pic>
              <p:nvPicPr>
                <p:cNvPr id="326" name="Ink 325">
                  <a:extLst>
                    <a:ext uri="{FF2B5EF4-FFF2-40B4-BE49-F238E27FC236}">
                      <a16:creationId xmlns:a16="http://schemas.microsoft.com/office/drawing/2014/main" id="{2B0DA341-266C-7391-D424-C368E326B025}"/>
                    </a:ext>
                  </a:extLst>
                </p:cNvPr>
                <p:cNvPicPr/>
                <p:nvPr/>
              </p:nvPicPr>
              <p:blipFill>
                <a:blip r:embed="rId572"/>
                <a:stretch>
                  <a:fillRect/>
                </a:stretch>
              </p:blipFill>
              <p:spPr>
                <a:xfrm>
                  <a:off x="457365" y="1153750"/>
                  <a:ext cx="2142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27" name="Ink 326">
                  <a:extLst>
                    <a:ext uri="{FF2B5EF4-FFF2-40B4-BE49-F238E27FC236}">
                      <a16:creationId xmlns:a16="http://schemas.microsoft.com/office/drawing/2014/main" id="{B95E72D5-E544-BE0B-4BB1-24E393B7F752}"/>
                    </a:ext>
                  </a:extLst>
                </p14:cNvPr>
                <p14:cNvContentPartPr/>
                <p14:nvPr/>
              </p14:nvContentPartPr>
              <p14:xfrm>
                <a:off x="483645" y="1054390"/>
                <a:ext cx="48240" cy="28440"/>
              </p14:xfrm>
            </p:contentPart>
          </mc:Choice>
          <mc:Fallback>
            <p:pic>
              <p:nvPicPr>
                <p:cNvPr id="327" name="Ink 326">
                  <a:extLst>
                    <a:ext uri="{FF2B5EF4-FFF2-40B4-BE49-F238E27FC236}">
                      <a16:creationId xmlns:a16="http://schemas.microsoft.com/office/drawing/2014/main" id="{B95E72D5-E544-BE0B-4BB1-24E393B7F752}"/>
                    </a:ext>
                  </a:extLst>
                </p:cNvPr>
                <p:cNvPicPr/>
                <p:nvPr/>
              </p:nvPicPr>
              <p:blipFill>
                <a:blip r:embed="rId574"/>
                <a:stretch>
                  <a:fillRect/>
                </a:stretch>
              </p:blipFill>
              <p:spPr>
                <a:xfrm>
                  <a:off x="474645" y="1045750"/>
                  <a:ext cx="658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28" name="Ink 327">
                  <a:extLst>
                    <a:ext uri="{FF2B5EF4-FFF2-40B4-BE49-F238E27FC236}">
                      <a16:creationId xmlns:a16="http://schemas.microsoft.com/office/drawing/2014/main" id="{85F4F45E-1AA5-C19D-F0F9-D4B92B0DFBF2}"/>
                    </a:ext>
                  </a:extLst>
                </p14:cNvPr>
                <p14:cNvContentPartPr/>
                <p14:nvPr/>
              </p14:nvContentPartPr>
              <p14:xfrm>
                <a:off x="601725" y="1062670"/>
                <a:ext cx="42840" cy="27720"/>
              </p14:xfrm>
            </p:contentPart>
          </mc:Choice>
          <mc:Fallback>
            <p:pic>
              <p:nvPicPr>
                <p:cNvPr id="328" name="Ink 327">
                  <a:extLst>
                    <a:ext uri="{FF2B5EF4-FFF2-40B4-BE49-F238E27FC236}">
                      <a16:creationId xmlns:a16="http://schemas.microsoft.com/office/drawing/2014/main" id="{85F4F45E-1AA5-C19D-F0F9-D4B92B0DFBF2}"/>
                    </a:ext>
                  </a:extLst>
                </p:cNvPr>
                <p:cNvPicPr/>
                <p:nvPr/>
              </p:nvPicPr>
              <p:blipFill>
                <a:blip r:embed="rId576"/>
                <a:stretch>
                  <a:fillRect/>
                </a:stretch>
              </p:blipFill>
              <p:spPr>
                <a:xfrm>
                  <a:off x="592725" y="1054030"/>
                  <a:ext cx="60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45" name="Ink 344">
                  <a:extLst>
                    <a:ext uri="{FF2B5EF4-FFF2-40B4-BE49-F238E27FC236}">
                      <a16:creationId xmlns:a16="http://schemas.microsoft.com/office/drawing/2014/main" id="{C4D2F526-1D40-3668-6BCB-8E7C98561FC6}"/>
                    </a:ext>
                  </a:extLst>
                </p14:cNvPr>
                <p14:cNvContentPartPr/>
                <p14:nvPr/>
              </p14:nvContentPartPr>
              <p14:xfrm>
                <a:off x="933285" y="1235110"/>
                <a:ext cx="460440" cy="30240"/>
              </p14:xfrm>
            </p:contentPart>
          </mc:Choice>
          <mc:Fallback>
            <p:pic>
              <p:nvPicPr>
                <p:cNvPr id="345" name="Ink 344">
                  <a:extLst>
                    <a:ext uri="{FF2B5EF4-FFF2-40B4-BE49-F238E27FC236}">
                      <a16:creationId xmlns:a16="http://schemas.microsoft.com/office/drawing/2014/main" id="{C4D2F526-1D40-3668-6BCB-8E7C98561FC6}"/>
                    </a:ext>
                  </a:extLst>
                </p:cNvPr>
                <p:cNvPicPr/>
                <p:nvPr/>
              </p:nvPicPr>
              <p:blipFill>
                <a:blip r:embed="rId578"/>
                <a:stretch>
                  <a:fillRect/>
                </a:stretch>
              </p:blipFill>
              <p:spPr>
                <a:xfrm>
                  <a:off x="924645" y="1226110"/>
                  <a:ext cx="4780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46" name="Ink 345">
                  <a:extLst>
                    <a:ext uri="{FF2B5EF4-FFF2-40B4-BE49-F238E27FC236}">
                      <a16:creationId xmlns:a16="http://schemas.microsoft.com/office/drawing/2014/main" id="{F720B748-1EF1-63B7-1C1A-47B88B0AEF66}"/>
                    </a:ext>
                  </a:extLst>
                </p14:cNvPr>
                <p14:cNvContentPartPr/>
                <p14:nvPr/>
              </p14:nvContentPartPr>
              <p14:xfrm>
                <a:off x="1380765" y="926230"/>
                <a:ext cx="12600" cy="297000"/>
              </p14:xfrm>
            </p:contentPart>
          </mc:Choice>
          <mc:Fallback>
            <p:pic>
              <p:nvPicPr>
                <p:cNvPr id="346" name="Ink 345">
                  <a:extLst>
                    <a:ext uri="{FF2B5EF4-FFF2-40B4-BE49-F238E27FC236}">
                      <a16:creationId xmlns:a16="http://schemas.microsoft.com/office/drawing/2014/main" id="{F720B748-1EF1-63B7-1C1A-47B88B0AEF66}"/>
                    </a:ext>
                  </a:extLst>
                </p:cNvPr>
                <p:cNvPicPr/>
                <p:nvPr/>
              </p:nvPicPr>
              <p:blipFill>
                <a:blip r:embed="rId580"/>
                <a:stretch>
                  <a:fillRect/>
                </a:stretch>
              </p:blipFill>
              <p:spPr>
                <a:xfrm>
                  <a:off x="1371765" y="917590"/>
                  <a:ext cx="302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47" name="Ink 346">
                  <a:extLst>
                    <a:ext uri="{FF2B5EF4-FFF2-40B4-BE49-F238E27FC236}">
                      <a16:creationId xmlns:a16="http://schemas.microsoft.com/office/drawing/2014/main" id="{8A606B29-54C7-F4E6-85C2-E6E8E7D89D19}"/>
                    </a:ext>
                  </a:extLst>
                </p14:cNvPr>
                <p14:cNvContentPartPr/>
                <p14:nvPr/>
              </p14:nvContentPartPr>
              <p14:xfrm>
                <a:off x="1309845" y="911110"/>
                <a:ext cx="129960" cy="54720"/>
              </p14:xfrm>
            </p:contentPart>
          </mc:Choice>
          <mc:Fallback>
            <p:pic>
              <p:nvPicPr>
                <p:cNvPr id="347" name="Ink 346">
                  <a:extLst>
                    <a:ext uri="{FF2B5EF4-FFF2-40B4-BE49-F238E27FC236}">
                      <a16:creationId xmlns:a16="http://schemas.microsoft.com/office/drawing/2014/main" id="{8A606B29-54C7-F4E6-85C2-E6E8E7D89D19}"/>
                    </a:ext>
                  </a:extLst>
                </p:cNvPr>
                <p:cNvPicPr/>
                <p:nvPr/>
              </p:nvPicPr>
              <p:blipFill>
                <a:blip r:embed="rId582"/>
                <a:stretch>
                  <a:fillRect/>
                </a:stretch>
              </p:blipFill>
              <p:spPr>
                <a:xfrm>
                  <a:off x="1301205" y="902110"/>
                  <a:ext cx="1476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48" name="Ink 347">
                  <a:extLst>
                    <a:ext uri="{FF2B5EF4-FFF2-40B4-BE49-F238E27FC236}">
                      <a16:creationId xmlns:a16="http://schemas.microsoft.com/office/drawing/2014/main" id="{461B7E91-A797-4018-A157-22B6C1F1E640}"/>
                    </a:ext>
                  </a:extLst>
                </p14:cNvPr>
                <p14:cNvContentPartPr/>
                <p14:nvPr/>
              </p14:nvContentPartPr>
              <p14:xfrm>
                <a:off x="1517925" y="746950"/>
                <a:ext cx="31680" cy="172440"/>
              </p14:xfrm>
            </p:contentPart>
          </mc:Choice>
          <mc:Fallback>
            <p:pic>
              <p:nvPicPr>
                <p:cNvPr id="348" name="Ink 347">
                  <a:extLst>
                    <a:ext uri="{FF2B5EF4-FFF2-40B4-BE49-F238E27FC236}">
                      <a16:creationId xmlns:a16="http://schemas.microsoft.com/office/drawing/2014/main" id="{461B7E91-A797-4018-A157-22B6C1F1E640}"/>
                    </a:ext>
                  </a:extLst>
                </p:cNvPr>
                <p:cNvPicPr/>
                <p:nvPr/>
              </p:nvPicPr>
              <p:blipFill>
                <a:blip r:embed="rId584"/>
                <a:stretch>
                  <a:fillRect/>
                </a:stretch>
              </p:blipFill>
              <p:spPr>
                <a:xfrm>
                  <a:off x="1509285" y="737950"/>
                  <a:ext cx="49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49" name="Ink 348">
                  <a:extLst>
                    <a:ext uri="{FF2B5EF4-FFF2-40B4-BE49-F238E27FC236}">
                      <a16:creationId xmlns:a16="http://schemas.microsoft.com/office/drawing/2014/main" id="{3225A335-FB76-39A6-ECA1-ED0BBB8A9791}"/>
                    </a:ext>
                  </a:extLst>
                </p14:cNvPr>
                <p14:cNvContentPartPr/>
                <p14:nvPr/>
              </p14:nvContentPartPr>
              <p14:xfrm>
                <a:off x="1621965" y="724270"/>
                <a:ext cx="140040" cy="208800"/>
              </p14:xfrm>
            </p:contentPart>
          </mc:Choice>
          <mc:Fallback>
            <p:pic>
              <p:nvPicPr>
                <p:cNvPr id="349" name="Ink 348">
                  <a:extLst>
                    <a:ext uri="{FF2B5EF4-FFF2-40B4-BE49-F238E27FC236}">
                      <a16:creationId xmlns:a16="http://schemas.microsoft.com/office/drawing/2014/main" id="{3225A335-FB76-39A6-ECA1-ED0BBB8A9791}"/>
                    </a:ext>
                  </a:extLst>
                </p:cNvPr>
                <p:cNvPicPr/>
                <p:nvPr/>
              </p:nvPicPr>
              <p:blipFill>
                <a:blip r:embed="rId586"/>
                <a:stretch>
                  <a:fillRect/>
                </a:stretch>
              </p:blipFill>
              <p:spPr>
                <a:xfrm>
                  <a:off x="1613325" y="715630"/>
                  <a:ext cx="1576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350" name="Ink 349">
                  <a:extLst>
                    <a:ext uri="{FF2B5EF4-FFF2-40B4-BE49-F238E27FC236}">
                      <a16:creationId xmlns:a16="http://schemas.microsoft.com/office/drawing/2014/main" id="{2F95E6A3-7E66-E810-4580-C4D93026125E}"/>
                    </a:ext>
                  </a:extLst>
                </p14:cNvPr>
                <p14:cNvContentPartPr/>
                <p14:nvPr/>
              </p14:nvContentPartPr>
              <p14:xfrm>
                <a:off x="1846965" y="739390"/>
                <a:ext cx="189360" cy="159120"/>
              </p14:xfrm>
            </p:contentPart>
          </mc:Choice>
          <mc:Fallback>
            <p:pic>
              <p:nvPicPr>
                <p:cNvPr id="350" name="Ink 349">
                  <a:extLst>
                    <a:ext uri="{FF2B5EF4-FFF2-40B4-BE49-F238E27FC236}">
                      <a16:creationId xmlns:a16="http://schemas.microsoft.com/office/drawing/2014/main" id="{2F95E6A3-7E66-E810-4580-C4D93026125E}"/>
                    </a:ext>
                  </a:extLst>
                </p:cNvPr>
                <p:cNvPicPr/>
                <p:nvPr/>
              </p:nvPicPr>
              <p:blipFill>
                <a:blip r:embed="rId588"/>
                <a:stretch>
                  <a:fillRect/>
                </a:stretch>
              </p:blipFill>
              <p:spPr>
                <a:xfrm>
                  <a:off x="1837965" y="730390"/>
                  <a:ext cx="2070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51" name="Ink 350">
                  <a:extLst>
                    <a:ext uri="{FF2B5EF4-FFF2-40B4-BE49-F238E27FC236}">
                      <a16:creationId xmlns:a16="http://schemas.microsoft.com/office/drawing/2014/main" id="{0FEE27CD-F686-51C4-B0CC-A25A0B97DC3F}"/>
                    </a:ext>
                  </a:extLst>
                </p14:cNvPr>
                <p14:cNvContentPartPr/>
                <p14:nvPr/>
              </p14:nvContentPartPr>
              <p14:xfrm>
                <a:off x="1416765" y="534550"/>
                <a:ext cx="859320" cy="582480"/>
              </p14:xfrm>
            </p:contentPart>
          </mc:Choice>
          <mc:Fallback>
            <p:pic>
              <p:nvPicPr>
                <p:cNvPr id="351" name="Ink 350">
                  <a:extLst>
                    <a:ext uri="{FF2B5EF4-FFF2-40B4-BE49-F238E27FC236}">
                      <a16:creationId xmlns:a16="http://schemas.microsoft.com/office/drawing/2014/main" id="{0FEE27CD-F686-51C4-B0CC-A25A0B97DC3F}"/>
                    </a:ext>
                  </a:extLst>
                </p:cNvPr>
                <p:cNvPicPr/>
                <p:nvPr/>
              </p:nvPicPr>
              <p:blipFill>
                <a:blip r:embed="rId590"/>
                <a:stretch>
                  <a:fillRect/>
                </a:stretch>
              </p:blipFill>
              <p:spPr>
                <a:xfrm>
                  <a:off x="1408125" y="525550"/>
                  <a:ext cx="87696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54" name="Ink 353">
                  <a:extLst>
                    <a:ext uri="{FF2B5EF4-FFF2-40B4-BE49-F238E27FC236}">
                      <a16:creationId xmlns:a16="http://schemas.microsoft.com/office/drawing/2014/main" id="{B92B5D0B-BE6E-9962-6BFD-B27222EA5F22}"/>
                    </a:ext>
                  </a:extLst>
                </p14:cNvPr>
                <p14:cNvContentPartPr/>
                <p14:nvPr/>
              </p14:nvContentPartPr>
              <p14:xfrm>
                <a:off x="2485245" y="832630"/>
                <a:ext cx="154080" cy="259200"/>
              </p14:xfrm>
            </p:contentPart>
          </mc:Choice>
          <mc:Fallback>
            <p:pic>
              <p:nvPicPr>
                <p:cNvPr id="354" name="Ink 353">
                  <a:extLst>
                    <a:ext uri="{FF2B5EF4-FFF2-40B4-BE49-F238E27FC236}">
                      <a16:creationId xmlns:a16="http://schemas.microsoft.com/office/drawing/2014/main" id="{B92B5D0B-BE6E-9962-6BFD-B27222EA5F22}"/>
                    </a:ext>
                  </a:extLst>
                </p:cNvPr>
                <p:cNvPicPr/>
                <p:nvPr/>
              </p:nvPicPr>
              <p:blipFill>
                <a:blip r:embed="rId592"/>
                <a:stretch>
                  <a:fillRect/>
                </a:stretch>
              </p:blipFill>
              <p:spPr>
                <a:xfrm>
                  <a:off x="2476605" y="823630"/>
                  <a:ext cx="1717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55" name="Ink 354">
                  <a:extLst>
                    <a:ext uri="{FF2B5EF4-FFF2-40B4-BE49-F238E27FC236}">
                      <a16:creationId xmlns:a16="http://schemas.microsoft.com/office/drawing/2014/main" id="{573A21D8-ECDF-BC6F-0E20-0F3E8FF7DD15}"/>
                    </a:ext>
                  </a:extLst>
                </p14:cNvPr>
                <p14:cNvContentPartPr/>
                <p14:nvPr/>
              </p14:nvContentPartPr>
              <p14:xfrm>
                <a:off x="2692245" y="860710"/>
                <a:ext cx="90720" cy="188640"/>
              </p14:xfrm>
            </p:contentPart>
          </mc:Choice>
          <mc:Fallback>
            <p:pic>
              <p:nvPicPr>
                <p:cNvPr id="355" name="Ink 354">
                  <a:extLst>
                    <a:ext uri="{FF2B5EF4-FFF2-40B4-BE49-F238E27FC236}">
                      <a16:creationId xmlns:a16="http://schemas.microsoft.com/office/drawing/2014/main" id="{573A21D8-ECDF-BC6F-0E20-0F3E8FF7DD15}"/>
                    </a:ext>
                  </a:extLst>
                </p:cNvPr>
                <p:cNvPicPr/>
                <p:nvPr/>
              </p:nvPicPr>
              <p:blipFill>
                <a:blip r:embed="rId594"/>
                <a:stretch>
                  <a:fillRect/>
                </a:stretch>
              </p:blipFill>
              <p:spPr>
                <a:xfrm>
                  <a:off x="2683605" y="852070"/>
                  <a:ext cx="108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56" name="Ink 355">
                  <a:extLst>
                    <a:ext uri="{FF2B5EF4-FFF2-40B4-BE49-F238E27FC236}">
                      <a16:creationId xmlns:a16="http://schemas.microsoft.com/office/drawing/2014/main" id="{B765F893-67D7-FBAB-464D-E43DE99CBAD4}"/>
                    </a:ext>
                  </a:extLst>
                </p14:cNvPr>
                <p14:cNvContentPartPr/>
                <p14:nvPr/>
              </p14:nvContentPartPr>
              <p14:xfrm>
                <a:off x="2845965" y="857830"/>
                <a:ext cx="119520" cy="176760"/>
              </p14:xfrm>
            </p:contentPart>
          </mc:Choice>
          <mc:Fallback>
            <p:pic>
              <p:nvPicPr>
                <p:cNvPr id="356" name="Ink 355">
                  <a:extLst>
                    <a:ext uri="{FF2B5EF4-FFF2-40B4-BE49-F238E27FC236}">
                      <a16:creationId xmlns:a16="http://schemas.microsoft.com/office/drawing/2014/main" id="{B765F893-67D7-FBAB-464D-E43DE99CBAD4}"/>
                    </a:ext>
                  </a:extLst>
                </p:cNvPr>
                <p:cNvPicPr/>
                <p:nvPr/>
              </p:nvPicPr>
              <p:blipFill>
                <a:blip r:embed="rId596"/>
                <a:stretch>
                  <a:fillRect/>
                </a:stretch>
              </p:blipFill>
              <p:spPr>
                <a:xfrm>
                  <a:off x="2836965" y="849190"/>
                  <a:ext cx="1371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57" name="Ink 356">
                  <a:extLst>
                    <a:ext uri="{FF2B5EF4-FFF2-40B4-BE49-F238E27FC236}">
                      <a16:creationId xmlns:a16="http://schemas.microsoft.com/office/drawing/2014/main" id="{85E18199-E813-59D8-FCF7-5DCE1EC3DF1F}"/>
                    </a:ext>
                  </a:extLst>
                </p14:cNvPr>
                <p14:cNvContentPartPr/>
                <p14:nvPr/>
              </p14:nvContentPartPr>
              <p14:xfrm>
                <a:off x="2489925" y="678550"/>
                <a:ext cx="591840" cy="531000"/>
              </p14:xfrm>
            </p:contentPart>
          </mc:Choice>
          <mc:Fallback>
            <p:pic>
              <p:nvPicPr>
                <p:cNvPr id="357" name="Ink 356">
                  <a:extLst>
                    <a:ext uri="{FF2B5EF4-FFF2-40B4-BE49-F238E27FC236}">
                      <a16:creationId xmlns:a16="http://schemas.microsoft.com/office/drawing/2014/main" id="{85E18199-E813-59D8-FCF7-5DCE1EC3DF1F}"/>
                    </a:ext>
                  </a:extLst>
                </p:cNvPr>
                <p:cNvPicPr/>
                <p:nvPr/>
              </p:nvPicPr>
              <p:blipFill>
                <a:blip r:embed="rId598"/>
                <a:stretch>
                  <a:fillRect/>
                </a:stretch>
              </p:blipFill>
              <p:spPr>
                <a:xfrm>
                  <a:off x="2481285" y="669550"/>
                  <a:ext cx="60948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59" name="Ink 358">
                  <a:extLst>
                    <a:ext uri="{FF2B5EF4-FFF2-40B4-BE49-F238E27FC236}">
                      <a16:creationId xmlns:a16="http://schemas.microsoft.com/office/drawing/2014/main" id="{76A0BB1E-4995-DE59-E9F8-F0DDAED38603}"/>
                    </a:ext>
                  </a:extLst>
                </p14:cNvPr>
                <p14:cNvContentPartPr/>
                <p14:nvPr/>
              </p14:nvContentPartPr>
              <p14:xfrm>
                <a:off x="1026885" y="1519150"/>
                <a:ext cx="442440" cy="19080"/>
              </p14:xfrm>
            </p:contentPart>
          </mc:Choice>
          <mc:Fallback>
            <p:pic>
              <p:nvPicPr>
                <p:cNvPr id="359" name="Ink 358">
                  <a:extLst>
                    <a:ext uri="{FF2B5EF4-FFF2-40B4-BE49-F238E27FC236}">
                      <a16:creationId xmlns:a16="http://schemas.microsoft.com/office/drawing/2014/main" id="{76A0BB1E-4995-DE59-E9F8-F0DDAED38603}"/>
                    </a:ext>
                  </a:extLst>
                </p:cNvPr>
                <p:cNvPicPr/>
                <p:nvPr/>
              </p:nvPicPr>
              <p:blipFill>
                <a:blip r:embed="rId600"/>
                <a:stretch>
                  <a:fillRect/>
                </a:stretch>
              </p:blipFill>
              <p:spPr>
                <a:xfrm>
                  <a:off x="1018245" y="1510510"/>
                  <a:ext cx="460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60" name="Ink 359">
                  <a:extLst>
                    <a:ext uri="{FF2B5EF4-FFF2-40B4-BE49-F238E27FC236}">
                      <a16:creationId xmlns:a16="http://schemas.microsoft.com/office/drawing/2014/main" id="{5546117B-8A0D-C64C-3654-E9AC54F25C23}"/>
                    </a:ext>
                  </a:extLst>
                </p14:cNvPr>
                <p14:cNvContentPartPr/>
                <p14:nvPr/>
              </p14:nvContentPartPr>
              <p14:xfrm>
                <a:off x="1358085" y="1430230"/>
                <a:ext cx="182880" cy="194040"/>
              </p14:xfrm>
            </p:contentPart>
          </mc:Choice>
          <mc:Fallback>
            <p:pic>
              <p:nvPicPr>
                <p:cNvPr id="360" name="Ink 359">
                  <a:extLst>
                    <a:ext uri="{FF2B5EF4-FFF2-40B4-BE49-F238E27FC236}">
                      <a16:creationId xmlns:a16="http://schemas.microsoft.com/office/drawing/2014/main" id="{5546117B-8A0D-C64C-3654-E9AC54F25C23}"/>
                    </a:ext>
                  </a:extLst>
                </p:cNvPr>
                <p:cNvPicPr/>
                <p:nvPr/>
              </p:nvPicPr>
              <p:blipFill>
                <a:blip r:embed="rId602"/>
                <a:stretch>
                  <a:fillRect/>
                </a:stretch>
              </p:blipFill>
              <p:spPr>
                <a:xfrm>
                  <a:off x="1349085" y="1421590"/>
                  <a:ext cx="2005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62" name="Ink 361">
                  <a:extLst>
                    <a:ext uri="{FF2B5EF4-FFF2-40B4-BE49-F238E27FC236}">
                      <a16:creationId xmlns:a16="http://schemas.microsoft.com/office/drawing/2014/main" id="{A55F8D4F-1C46-1252-FA88-130580AC08F9}"/>
                    </a:ext>
                  </a:extLst>
                </p14:cNvPr>
                <p14:cNvContentPartPr/>
                <p14:nvPr/>
              </p14:nvContentPartPr>
              <p14:xfrm>
                <a:off x="1638165" y="1341310"/>
                <a:ext cx="28080" cy="398520"/>
              </p14:xfrm>
            </p:contentPart>
          </mc:Choice>
          <mc:Fallback>
            <p:pic>
              <p:nvPicPr>
                <p:cNvPr id="362" name="Ink 361">
                  <a:extLst>
                    <a:ext uri="{FF2B5EF4-FFF2-40B4-BE49-F238E27FC236}">
                      <a16:creationId xmlns:a16="http://schemas.microsoft.com/office/drawing/2014/main" id="{A55F8D4F-1C46-1252-FA88-130580AC08F9}"/>
                    </a:ext>
                  </a:extLst>
                </p:cNvPr>
                <p:cNvPicPr/>
                <p:nvPr/>
              </p:nvPicPr>
              <p:blipFill>
                <a:blip r:embed="rId604"/>
                <a:stretch>
                  <a:fillRect/>
                </a:stretch>
              </p:blipFill>
              <p:spPr>
                <a:xfrm>
                  <a:off x="1629165" y="1332670"/>
                  <a:ext cx="4572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63" name="Ink 362">
                  <a:extLst>
                    <a:ext uri="{FF2B5EF4-FFF2-40B4-BE49-F238E27FC236}">
                      <a16:creationId xmlns:a16="http://schemas.microsoft.com/office/drawing/2014/main" id="{0D8C95A7-208D-6268-316B-8F82A1680069}"/>
                    </a:ext>
                  </a:extLst>
                </p14:cNvPr>
                <p14:cNvContentPartPr/>
                <p14:nvPr/>
              </p14:nvContentPartPr>
              <p14:xfrm>
                <a:off x="1615845" y="1743430"/>
                <a:ext cx="1652040" cy="19440"/>
              </p14:xfrm>
            </p:contentPart>
          </mc:Choice>
          <mc:Fallback>
            <p:pic>
              <p:nvPicPr>
                <p:cNvPr id="363" name="Ink 362">
                  <a:extLst>
                    <a:ext uri="{FF2B5EF4-FFF2-40B4-BE49-F238E27FC236}">
                      <a16:creationId xmlns:a16="http://schemas.microsoft.com/office/drawing/2014/main" id="{0D8C95A7-208D-6268-316B-8F82A1680069}"/>
                    </a:ext>
                  </a:extLst>
                </p:cNvPr>
                <p:cNvPicPr/>
                <p:nvPr/>
              </p:nvPicPr>
              <p:blipFill>
                <a:blip r:embed="rId606"/>
                <a:stretch>
                  <a:fillRect/>
                </a:stretch>
              </p:blipFill>
              <p:spPr>
                <a:xfrm>
                  <a:off x="1607205" y="1734790"/>
                  <a:ext cx="1669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364" name="Ink 363">
                  <a:extLst>
                    <a:ext uri="{FF2B5EF4-FFF2-40B4-BE49-F238E27FC236}">
                      <a16:creationId xmlns:a16="http://schemas.microsoft.com/office/drawing/2014/main" id="{B2883A95-1E87-11EE-AFE4-5177E5192094}"/>
                    </a:ext>
                  </a:extLst>
                </p14:cNvPr>
                <p14:cNvContentPartPr/>
                <p14:nvPr/>
              </p14:nvContentPartPr>
              <p14:xfrm>
                <a:off x="1647165" y="1333030"/>
                <a:ext cx="1564560" cy="421560"/>
              </p14:xfrm>
            </p:contentPart>
          </mc:Choice>
          <mc:Fallback>
            <p:pic>
              <p:nvPicPr>
                <p:cNvPr id="364" name="Ink 363">
                  <a:extLst>
                    <a:ext uri="{FF2B5EF4-FFF2-40B4-BE49-F238E27FC236}">
                      <a16:creationId xmlns:a16="http://schemas.microsoft.com/office/drawing/2014/main" id="{B2883A95-1E87-11EE-AFE4-5177E5192094}"/>
                    </a:ext>
                  </a:extLst>
                </p:cNvPr>
                <p:cNvPicPr/>
                <p:nvPr/>
              </p:nvPicPr>
              <p:blipFill>
                <a:blip r:embed="rId608"/>
                <a:stretch>
                  <a:fillRect/>
                </a:stretch>
              </p:blipFill>
              <p:spPr>
                <a:xfrm>
                  <a:off x="1638165" y="1324030"/>
                  <a:ext cx="15822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65" name="Ink 364">
                  <a:extLst>
                    <a:ext uri="{FF2B5EF4-FFF2-40B4-BE49-F238E27FC236}">
                      <a16:creationId xmlns:a16="http://schemas.microsoft.com/office/drawing/2014/main" id="{F1FE1FD9-89C0-CDD2-EA0D-164D1F534C71}"/>
                    </a:ext>
                  </a:extLst>
                </p14:cNvPr>
                <p14:cNvContentPartPr/>
                <p14:nvPr/>
              </p14:nvContentPartPr>
              <p14:xfrm>
                <a:off x="1971165" y="1428790"/>
                <a:ext cx="228240" cy="73440"/>
              </p14:xfrm>
            </p:contentPart>
          </mc:Choice>
          <mc:Fallback>
            <p:pic>
              <p:nvPicPr>
                <p:cNvPr id="365" name="Ink 364">
                  <a:extLst>
                    <a:ext uri="{FF2B5EF4-FFF2-40B4-BE49-F238E27FC236}">
                      <a16:creationId xmlns:a16="http://schemas.microsoft.com/office/drawing/2014/main" id="{F1FE1FD9-89C0-CDD2-EA0D-164D1F534C71}"/>
                    </a:ext>
                  </a:extLst>
                </p:cNvPr>
                <p:cNvPicPr/>
                <p:nvPr/>
              </p:nvPicPr>
              <p:blipFill>
                <a:blip r:embed="rId610"/>
                <a:stretch>
                  <a:fillRect/>
                </a:stretch>
              </p:blipFill>
              <p:spPr>
                <a:xfrm>
                  <a:off x="1962525" y="1419790"/>
                  <a:ext cx="2458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66" name="Ink 365">
                  <a:extLst>
                    <a:ext uri="{FF2B5EF4-FFF2-40B4-BE49-F238E27FC236}">
                      <a16:creationId xmlns:a16="http://schemas.microsoft.com/office/drawing/2014/main" id="{1DE73B71-CF49-1BC3-4F3D-5E54CDB67BBE}"/>
                    </a:ext>
                  </a:extLst>
                </p14:cNvPr>
                <p14:cNvContentPartPr/>
                <p14:nvPr/>
              </p14:nvContentPartPr>
              <p14:xfrm>
                <a:off x="2071605" y="1429150"/>
                <a:ext cx="41760" cy="220320"/>
              </p14:xfrm>
            </p:contentPart>
          </mc:Choice>
          <mc:Fallback>
            <p:pic>
              <p:nvPicPr>
                <p:cNvPr id="366" name="Ink 365">
                  <a:extLst>
                    <a:ext uri="{FF2B5EF4-FFF2-40B4-BE49-F238E27FC236}">
                      <a16:creationId xmlns:a16="http://schemas.microsoft.com/office/drawing/2014/main" id="{1DE73B71-CF49-1BC3-4F3D-5E54CDB67BBE}"/>
                    </a:ext>
                  </a:extLst>
                </p:cNvPr>
                <p:cNvPicPr/>
                <p:nvPr/>
              </p:nvPicPr>
              <p:blipFill>
                <a:blip r:embed="rId612"/>
                <a:stretch>
                  <a:fillRect/>
                </a:stretch>
              </p:blipFill>
              <p:spPr>
                <a:xfrm>
                  <a:off x="2062965" y="1420150"/>
                  <a:ext cx="594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67" name="Ink 366">
                  <a:extLst>
                    <a:ext uri="{FF2B5EF4-FFF2-40B4-BE49-F238E27FC236}">
                      <a16:creationId xmlns:a16="http://schemas.microsoft.com/office/drawing/2014/main" id="{1837A6CA-C826-ECB3-FB82-5398BF160079}"/>
                    </a:ext>
                  </a:extLst>
                </p14:cNvPr>
                <p14:cNvContentPartPr/>
                <p14:nvPr/>
              </p14:nvContentPartPr>
              <p14:xfrm>
                <a:off x="2196885" y="1543990"/>
                <a:ext cx="117360" cy="91440"/>
              </p14:xfrm>
            </p:contentPart>
          </mc:Choice>
          <mc:Fallback>
            <p:pic>
              <p:nvPicPr>
                <p:cNvPr id="367" name="Ink 366">
                  <a:extLst>
                    <a:ext uri="{FF2B5EF4-FFF2-40B4-BE49-F238E27FC236}">
                      <a16:creationId xmlns:a16="http://schemas.microsoft.com/office/drawing/2014/main" id="{1837A6CA-C826-ECB3-FB82-5398BF160079}"/>
                    </a:ext>
                  </a:extLst>
                </p:cNvPr>
                <p:cNvPicPr/>
                <p:nvPr/>
              </p:nvPicPr>
              <p:blipFill>
                <a:blip r:embed="rId614"/>
                <a:stretch>
                  <a:fillRect/>
                </a:stretch>
              </p:blipFill>
              <p:spPr>
                <a:xfrm>
                  <a:off x="2187885" y="1534990"/>
                  <a:ext cx="1350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68" name="Ink 367">
                  <a:extLst>
                    <a:ext uri="{FF2B5EF4-FFF2-40B4-BE49-F238E27FC236}">
                      <a16:creationId xmlns:a16="http://schemas.microsoft.com/office/drawing/2014/main" id="{CBE2A6C5-5152-A215-5202-680E938FEBA5}"/>
                    </a:ext>
                  </a:extLst>
                </p14:cNvPr>
                <p14:cNvContentPartPr/>
                <p14:nvPr/>
              </p14:nvContentPartPr>
              <p14:xfrm>
                <a:off x="2393085" y="1531750"/>
                <a:ext cx="103320" cy="86040"/>
              </p14:xfrm>
            </p:contentPart>
          </mc:Choice>
          <mc:Fallback>
            <p:pic>
              <p:nvPicPr>
                <p:cNvPr id="368" name="Ink 367">
                  <a:extLst>
                    <a:ext uri="{FF2B5EF4-FFF2-40B4-BE49-F238E27FC236}">
                      <a16:creationId xmlns:a16="http://schemas.microsoft.com/office/drawing/2014/main" id="{CBE2A6C5-5152-A215-5202-680E938FEBA5}"/>
                    </a:ext>
                  </a:extLst>
                </p:cNvPr>
                <p:cNvPicPr/>
                <p:nvPr/>
              </p:nvPicPr>
              <p:blipFill>
                <a:blip r:embed="rId616"/>
                <a:stretch>
                  <a:fillRect/>
                </a:stretch>
              </p:blipFill>
              <p:spPr>
                <a:xfrm>
                  <a:off x="2384085" y="1523110"/>
                  <a:ext cx="120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69" name="Ink 368">
                  <a:extLst>
                    <a:ext uri="{FF2B5EF4-FFF2-40B4-BE49-F238E27FC236}">
                      <a16:creationId xmlns:a16="http://schemas.microsoft.com/office/drawing/2014/main" id="{0396F5B6-B098-7D61-11D9-CCB5A9FC64F0}"/>
                    </a:ext>
                  </a:extLst>
                </p14:cNvPr>
                <p14:cNvContentPartPr/>
                <p14:nvPr/>
              </p14:nvContentPartPr>
              <p14:xfrm>
                <a:off x="2579565" y="1412590"/>
                <a:ext cx="19080" cy="173160"/>
              </p14:xfrm>
            </p:contentPart>
          </mc:Choice>
          <mc:Fallback>
            <p:pic>
              <p:nvPicPr>
                <p:cNvPr id="369" name="Ink 368">
                  <a:extLst>
                    <a:ext uri="{FF2B5EF4-FFF2-40B4-BE49-F238E27FC236}">
                      <a16:creationId xmlns:a16="http://schemas.microsoft.com/office/drawing/2014/main" id="{0396F5B6-B098-7D61-11D9-CCB5A9FC64F0}"/>
                    </a:ext>
                  </a:extLst>
                </p:cNvPr>
                <p:cNvPicPr/>
                <p:nvPr/>
              </p:nvPicPr>
              <p:blipFill>
                <a:blip r:embed="rId618"/>
                <a:stretch>
                  <a:fillRect/>
                </a:stretch>
              </p:blipFill>
              <p:spPr>
                <a:xfrm>
                  <a:off x="2570565" y="1403590"/>
                  <a:ext cx="36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71" name="Ink 370">
                  <a:extLst>
                    <a:ext uri="{FF2B5EF4-FFF2-40B4-BE49-F238E27FC236}">
                      <a16:creationId xmlns:a16="http://schemas.microsoft.com/office/drawing/2014/main" id="{AB842661-7A40-1C33-6955-7A8BAF08B9BF}"/>
                    </a:ext>
                  </a:extLst>
                </p14:cNvPr>
                <p14:cNvContentPartPr/>
                <p14:nvPr/>
              </p14:nvContentPartPr>
              <p14:xfrm>
                <a:off x="193845" y="2452990"/>
                <a:ext cx="207000" cy="241560"/>
              </p14:xfrm>
            </p:contentPart>
          </mc:Choice>
          <mc:Fallback>
            <p:pic>
              <p:nvPicPr>
                <p:cNvPr id="371" name="Ink 370">
                  <a:extLst>
                    <a:ext uri="{FF2B5EF4-FFF2-40B4-BE49-F238E27FC236}">
                      <a16:creationId xmlns:a16="http://schemas.microsoft.com/office/drawing/2014/main" id="{AB842661-7A40-1C33-6955-7A8BAF08B9BF}"/>
                    </a:ext>
                  </a:extLst>
                </p:cNvPr>
                <p:cNvPicPr/>
                <p:nvPr/>
              </p:nvPicPr>
              <p:blipFill>
                <a:blip r:embed="rId620"/>
                <a:stretch>
                  <a:fillRect/>
                </a:stretch>
              </p:blipFill>
              <p:spPr>
                <a:xfrm>
                  <a:off x="184845" y="2444350"/>
                  <a:ext cx="224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72" name="Ink 371">
                  <a:extLst>
                    <a:ext uri="{FF2B5EF4-FFF2-40B4-BE49-F238E27FC236}">
                      <a16:creationId xmlns:a16="http://schemas.microsoft.com/office/drawing/2014/main" id="{A642CB4B-50CA-A37E-7F0F-B9E4FA0AC90E}"/>
                    </a:ext>
                  </a:extLst>
                </p14:cNvPr>
                <p14:cNvContentPartPr/>
                <p14:nvPr/>
              </p14:nvContentPartPr>
              <p14:xfrm>
                <a:off x="374925" y="2424550"/>
                <a:ext cx="68040" cy="286200"/>
              </p14:xfrm>
            </p:contentPart>
          </mc:Choice>
          <mc:Fallback>
            <p:pic>
              <p:nvPicPr>
                <p:cNvPr id="372" name="Ink 371">
                  <a:extLst>
                    <a:ext uri="{FF2B5EF4-FFF2-40B4-BE49-F238E27FC236}">
                      <a16:creationId xmlns:a16="http://schemas.microsoft.com/office/drawing/2014/main" id="{A642CB4B-50CA-A37E-7F0F-B9E4FA0AC90E}"/>
                    </a:ext>
                  </a:extLst>
                </p:cNvPr>
                <p:cNvPicPr/>
                <p:nvPr/>
              </p:nvPicPr>
              <p:blipFill>
                <a:blip r:embed="rId622"/>
                <a:stretch>
                  <a:fillRect/>
                </a:stretch>
              </p:blipFill>
              <p:spPr>
                <a:xfrm>
                  <a:off x="365925" y="2415910"/>
                  <a:ext cx="856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73" name="Ink 372">
                  <a:extLst>
                    <a:ext uri="{FF2B5EF4-FFF2-40B4-BE49-F238E27FC236}">
                      <a16:creationId xmlns:a16="http://schemas.microsoft.com/office/drawing/2014/main" id="{F7DDB6A0-E7F4-07D0-1B2B-12BD68B7B712}"/>
                    </a:ext>
                  </a:extLst>
                </p14:cNvPr>
                <p14:cNvContentPartPr/>
                <p14:nvPr/>
              </p14:nvContentPartPr>
              <p14:xfrm>
                <a:off x="452685" y="2410510"/>
                <a:ext cx="232920" cy="279000"/>
              </p14:xfrm>
            </p:contentPart>
          </mc:Choice>
          <mc:Fallback>
            <p:pic>
              <p:nvPicPr>
                <p:cNvPr id="373" name="Ink 372">
                  <a:extLst>
                    <a:ext uri="{FF2B5EF4-FFF2-40B4-BE49-F238E27FC236}">
                      <a16:creationId xmlns:a16="http://schemas.microsoft.com/office/drawing/2014/main" id="{F7DDB6A0-E7F4-07D0-1B2B-12BD68B7B712}"/>
                    </a:ext>
                  </a:extLst>
                </p:cNvPr>
                <p:cNvPicPr/>
                <p:nvPr/>
              </p:nvPicPr>
              <p:blipFill>
                <a:blip r:embed="rId624"/>
                <a:stretch>
                  <a:fillRect/>
                </a:stretch>
              </p:blipFill>
              <p:spPr>
                <a:xfrm>
                  <a:off x="443685" y="2401870"/>
                  <a:ext cx="250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374" name="Ink 373">
                  <a:extLst>
                    <a:ext uri="{FF2B5EF4-FFF2-40B4-BE49-F238E27FC236}">
                      <a16:creationId xmlns:a16="http://schemas.microsoft.com/office/drawing/2014/main" id="{748B1F82-1411-DE28-EBB7-733049ED21F3}"/>
                    </a:ext>
                  </a:extLst>
                </p14:cNvPr>
                <p14:cNvContentPartPr/>
                <p14:nvPr/>
              </p14:nvContentPartPr>
              <p14:xfrm>
                <a:off x="756525" y="2343550"/>
                <a:ext cx="456480" cy="284040"/>
              </p14:xfrm>
            </p:contentPart>
          </mc:Choice>
          <mc:Fallback>
            <p:pic>
              <p:nvPicPr>
                <p:cNvPr id="374" name="Ink 373">
                  <a:extLst>
                    <a:ext uri="{FF2B5EF4-FFF2-40B4-BE49-F238E27FC236}">
                      <a16:creationId xmlns:a16="http://schemas.microsoft.com/office/drawing/2014/main" id="{748B1F82-1411-DE28-EBB7-733049ED21F3}"/>
                    </a:ext>
                  </a:extLst>
                </p:cNvPr>
                <p:cNvPicPr/>
                <p:nvPr/>
              </p:nvPicPr>
              <p:blipFill>
                <a:blip r:embed="rId626"/>
                <a:stretch>
                  <a:fillRect/>
                </a:stretch>
              </p:blipFill>
              <p:spPr>
                <a:xfrm>
                  <a:off x="747885" y="2334550"/>
                  <a:ext cx="4741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375" name="Ink 374">
                  <a:extLst>
                    <a:ext uri="{FF2B5EF4-FFF2-40B4-BE49-F238E27FC236}">
                      <a16:creationId xmlns:a16="http://schemas.microsoft.com/office/drawing/2014/main" id="{F9B1E700-BF88-976C-2C10-6AF525FCF3CE}"/>
                    </a:ext>
                  </a:extLst>
                </p14:cNvPr>
                <p14:cNvContentPartPr/>
                <p14:nvPr/>
              </p14:nvContentPartPr>
              <p14:xfrm>
                <a:off x="1261245" y="2391430"/>
                <a:ext cx="120960" cy="146160"/>
              </p14:xfrm>
            </p:contentPart>
          </mc:Choice>
          <mc:Fallback>
            <p:pic>
              <p:nvPicPr>
                <p:cNvPr id="375" name="Ink 374">
                  <a:extLst>
                    <a:ext uri="{FF2B5EF4-FFF2-40B4-BE49-F238E27FC236}">
                      <a16:creationId xmlns:a16="http://schemas.microsoft.com/office/drawing/2014/main" id="{F9B1E700-BF88-976C-2C10-6AF525FCF3CE}"/>
                    </a:ext>
                  </a:extLst>
                </p:cNvPr>
                <p:cNvPicPr/>
                <p:nvPr/>
              </p:nvPicPr>
              <p:blipFill>
                <a:blip r:embed="rId628"/>
                <a:stretch>
                  <a:fillRect/>
                </a:stretch>
              </p:blipFill>
              <p:spPr>
                <a:xfrm>
                  <a:off x="1252245" y="2382790"/>
                  <a:ext cx="1386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377" name="Ink 376">
                  <a:extLst>
                    <a:ext uri="{FF2B5EF4-FFF2-40B4-BE49-F238E27FC236}">
                      <a16:creationId xmlns:a16="http://schemas.microsoft.com/office/drawing/2014/main" id="{065C2223-B225-6271-4DFA-E5D73AC2A954}"/>
                    </a:ext>
                  </a:extLst>
                </p14:cNvPr>
                <p14:cNvContentPartPr/>
                <p14:nvPr/>
              </p14:nvContentPartPr>
              <p14:xfrm>
                <a:off x="218685" y="2802910"/>
                <a:ext cx="239760" cy="267840"/>
              </p14:xfrm>
            </p:contentPart>
          </mc:Choice>
          <mc:Fallback>
            <p:pic>
              <p:nvPicPr>
                <p:cNvPr id="377" name="Ink 376">
                  <a:extLst>
                    <a:ext uri="{FF2B5EF4-FFF2-40B4-BE49-F238E27FC236}">
                      <a16:creationId xmlns:a16="http://schemas.microsoft.com/office/drawing/2014/main" id="{065C2223-B225-6271-4DFA-E5D73AC2A954}"/>
                    </a:ext>
                  </a:extLst>
                </p:cNvPr>
                <p:cNvPicPr/>
                <p:nvPr/>
              </p:nvPicPr>
              <p:blipFill>
                <a:blip r:embed="rId630"/>
                <a:stretch>
                  <a:fillRect/>
                </a:stretch>
              </p:blipFill>
              <p:spPr>
                <a:xfrm>
                  <a:off x="210045" y="2794270"/>
                  <a:ext cx="2574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78" name="Ink 377">
                  <a:extLst>
                    <a:ext uri="{FF2B5EF4-FFF2-40B4-BE49-F238E27FC236}">
                      <a16:creationId xmlns:a16="http://schemas.microsoft.com/office/drawing/2014/main" id="{DD3B9E75-C110-7111-65E8-6EEAD903F19B}"/>
                    </a:ext>
                  </a:extLst>
                </p14:cNvPr>
                <p14:cNvContentPartPr/>
                <p14:nvPr/>
              </p14:nvContentPartPr>
              <p14:xfrm>
                <a:off x="538005" y="2807230"/>
                <a:ext cx="339120" cy="240120"/>
              </p14:xfrm>
            </p:contentPart>
          </mc:Choice>
          <mc:Fallback>
            <p:pic>
              <p:nvPicPr>
                <p:cNvPr id="378" name="Ink 377">
                  <a:extLst>
                    <a:ext uri="{FF2B5EF4-FFF2-40B4-BE49-F238E27FC236}">
                      <a16:creationId xmlns:a16="http://schemas.microsoft.com/office/drawing/2014/main" id="{DD3B9E75-C110-7111-65E8-6EEAD903F19B}"/>
                    </a:ext>
                  </a:extLst>
                </p:cNvPr>
                <p:cNvPicPr/>
                <p:nvPr/>
              </p:nvPicPr>
              <p:blipFill>
                <a:blip r:embed="rId632"/>
                <a:stretch>
                  <a:fillRect/>
                </a:stretch>
              </p:blipFill>
              <p:spPr>
                <a:xfrm>
                  <a:off x="529005" y="2798230"/>
                  <a:ext cx="3567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379" name="Ink 378">
                  <a:extLst>
                    <a:ext uri="{FF2B5EF4-FFF2-40B4-BE49-F238E27FC236}">
                      <a16:creationId xmlns:a16="http://schemas.microsoft.com/office/drawing/2014/main" id="{F86CA4A4-73E2-6C45-C5D6-7A84EA16C492}"/>
                    </a:ext>
                  </a:extLst>
                </p14:cNvPr>
                <p14:cNvContentPartPr/>
                <p14:nvPr/>
              </p14:nvContentPartPr>
              <p14:xfrm>
                <a:off x="871365" y="2789950"/>
                <a:ext cx="25200" cy="35640"/>
              </p14:xfrm>
            </p:contentPart>
          </mc:Choice>
          <mc:Fallback>
            <p:pic>
              <p:nvPicPr>
                <p:cNvPr id="379" name="Ink 378">
                  <a:extLst>
                    <a:ext uri="{FF2B5EF4-FFF2-40B4-BE49-F238E27FC236}">
                      <a16:creationId xmlns:a16="http://schemas.microsoft.com/office/drawing/2014/main" id="{F86CA4A4-73E2-6C45-C5D6-7A84EA16C492}"/>
                    </a:ext>
                  </a:extLst>
                </p:cNvPr>
                <p:cNvPicPr/>
                <p:nvPr/>
              </p:nvPicPr>
              <p:blipFill>
                <a:blip r:embed="rId634"/>
                <a:stretch>
                  <a:fillRect/>
                </a:stretch>
              </p:blipFill>
              <p:spPr>
                <a:xfrm>
                  <a:off x="862365" y="2781310"/>
                  <a:ext cx="428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80" name="Ink 379">
                  <a:extLst>
                    <a:ext uri="{FF2B5EF4-FFF2-40B4-BE49-F238E27FC236}">
                      <a16:creationId xmlns:a16="http://schemas.microsoft.com/office/drawing/2014/main" id="{713FEF64-FE66-80AD-8501-797E0C7DB65B}"/>
                    </a:ext>
                  </a:extLst>
                </p14:cNvPr>
                <p14:cNvContentPartPr/>
                <p14:nvPr/>
              </p14:nvContentPartPr>
              <p14:xfrm>
                <a:off x="938325" y="2810110"/>
                <a:ext cx="120240" cy="257400"/>
              </p14:xfrm>
            </p:contentPart>
          </mc:Choice>
          <mc:Fallback>
            <p:pic>
              <p:nvPicPr>
                <p:cNvPr id="380" name="Ink 379">
                  <a:extLst>
                    <a:ext uri="{FF2B5EF4-FFF2-40B4-BE49-F238E27FC236}">
                      <a16:creationId xmlns:a16="http://schemas.microsoft.com/office/drawing/2014/main" id="{713FEF64-FE66-80AD-8501-797E0C7DB65B}"/>
                    </a:ext>
                  </a:extLst>
                </p:cNvPr>
                <p:cNvPicPr/>
                <p:nvPr/>
              </p:nvPicPr>
              <p:blipFill>
                <a:blip r:embed="rId636"/>
                <a:stretch>
                  <a:fillRect/>
                </a:stretch>
              </p:blipFill>
              <p:spPr>
                <a:xfrm>
                  <a:off x="929685" y="2801110"/>
                  <a:ext cx="1378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381" name="Ink 380">
                  <a:extLst>
                    <a:ext uri="{FF2B5EF4-FFF2-40B4-BE49-F238E27FC236}">
                      <a16:creationId xmlns:a16="http://schemas.microsoft.com/office/drawing/2014/main" id="{D567AE01-BF1B-F976-5FD1-FC8785A5EFBF}"/>
                    </a:ext>
                  </a:extLst>
                </p14:cNvPr>
                <p14:cNvContentPartPr/>
                <p14:nvPr/>
              </p14:nvContentPartPr>
              <p14:xfrm>
                <a:off x="1097445" y="2778430"/>
                <a:ext cx="96120" cy="162720"/>
              </p14:xfrm>
            </p:contentPart>
          </mc:Choice>
          <mc:Fallback>
            <p:pic>
              <p:nvPicPr>
                <p:cNvPr id="381" name="Ink 380">
                  <a:extLst>
                    <a:ext uri="{FF2B5EF4-FFF2-40B4-BE49-F238E27FC236}">
                      <a16:creationId xmlns:a16="http://schemas.microsoft.com/office/drawing/2014/main" id="{D567AE01-BF1B-F976-5FD1-FC8785A5EFBF}"/>
                    </a:ext>
                  </a:extLst>
                </p:cNvPr>
                <p:cNvPicPr/>
                <p:nvPr/>
              </p:nvPicPr>
              <p:blipFill>
                <a:blip r:embed="rId638"/>
                <a:stretch>
                  <a:fillRect/>
                </a:stretch>
              </p:blipFill>
              <p:spPr>
                <a:xfrm>
                  <a:off x="1088445" y="2769790"/>
                  <a:ext cx="113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382" name="Ink 381">
                  <a:extLst>
                    <a:ext uri="{FF2B5EF4-FFF2-40B4-BE49-F238E27FC236}">
                      <a16:creationId xmlns:a16="http://schemas.microsoft.com/office/drawing/2014/main" id="{0F63B304-97DC-305D-C2F1-6EC751C02ECB}"/>
                    </a:ext>
                  </a:extLst>
                </p14:cNvPr>
                <p14:cNvContentPartPr/>
                <p14:nvPr/>
              </p14:nvContentPartPr>
              <p14:xfrm>
                <a:off x="1231725" y="2746750"/>
                <a:ext cx="112320" cy="173520"/>
              </p14:xfrm>
            </p:contentPart>
          </mc:Choice>
          <mc:Fallback>
            <p:pic>
              <p:nvPicPr>
                <p:cNvPr id="382" name="Ink 381">
                  <a:extLst>
                    <a:ext uri="{FF2B5EF4-FFF2-40B4-BE49-F238E27FC236}">
                      <a16:creationId xmlns:a16="http://schemas.microsoft.com/office/drawing/2014/main" id="{0F63B304-97DC-305D-C2F1-6EC751C02ECB}"/>
                    </a:ext>
                  </a:extLst>
                </p:cNvPr>
                <p:cNvPicPr/>
                <p:nvPr/>
              </p:nvPicPr>
              <p:blipFill>
                <a:blip r:embed="rId640"/>
                <a:stretch>
                  <a:fillRect/>
                </a:stretch>
              </p:blipFill>
              <p:spPr>
                <a:xfrm>
                  <a:off x="1223085" y="2737750"/>
                  <a:ext cx="129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383" name="Ink 382">
                  <a:extLst>
                    <a:ext uri="{FF2B5EF4-FFF2-40B4-BE49-F238E27FC236}">
                      <a16:creationId xmlns:a16="http://schemas.microsoft.com/office/drawing/2014/main" id="{60F2C445-A11C-C2AC-7397-3631969D9988}"/>
                    </a:ext>
                  </a:extLst>
                </p14:cNvPr>
                <p14:cNvContentPartPr/>
                <p14:nvPr/>
              </p14:nvContentPartPr>
              <p14:xfrm>
                <a:off x="296445" y="3163990"/>
                <a:ext cx="32040" cy="299160"/>
              </p14:xfrm>
            </p:contentPart>
          </mc:Choice>
          <mc:Fallback>
            <p:pic>
              <p:nvPicPr>
                <p:cNvPr id="383" name="Ink 382">
                  <a:extLst>
                    <a:ext uri="{FF2B5EF4-FFF2-40B4-BE49-F238E27FC236}">
                      <a16:creationId xmlns:a16="http://schemas.microsoft.com/office/drawing/2014/main" id="{60F2C445-A11C-C2AC-7397-3631969D9988}"/>
                    </a:ext>
                  </a:extLst>
                </p:cNvPr>
                <p:cNvPicPr/>
                <p:nvPr/>
              </p:nvPicPr>
              <p:blipFill>
                <a:blip r:embed="rId642"/>
                <a:stretch>
                  <a:fillRect/>
                </a:stretch>
              </p:blipFill>
              <p:spPr>
                <a:xfrm>
                  <a:off x="287445" y="3155350"/>
                  <a:ext cx="496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384" name="Ink 383">
                  <a:extLst>
                    <a:ext uri="{FF2B5EF4-FFF2-40B4-BE49-F238E27FC236}">
                      <a16:creationId xmlns:a16="http://schemas.microsoft.com/office/drawing/2014/main" id="{6250617C-321D-32D4-FDF9-B1C59693CBD9}"/>
                    </a:ext>
                  </a:extLst>
                </p14:cNvPr>
                <p14:cNvContentPartPr/>
                <p14:nvPr/>
              </p14:nvContentPartPr>
              <p14:xfrm>
                <a:off x="358725" y="3134470"/>
                <a:ext cx="207000" cy="244080"/>
              </p14:xfrm>
            </p:contentPart>
          </mc:Choice>
          <mc:Fallback>
            <p:pic>
              <p:nvPicPr>
                <p:cNvPr id="384" name="Ink 383">
                  <a:extLst>
                    <a:ext uri="{FF2B5EF4-FFF2-40B4-BE49-F238E27FC236}">
                      <a16:creationId xmlns:a16="http://schemas.microsoft.com/office/drawing/2014/main" id="{6250617C-321D-32D4-FDF9-B1C59693CBD9}"/>
                    </a:ext>
                  </a:extLst>
                </p:cNvPr>
                <p:cNvPicPr/>
                <p:nvPr/>
              </p:nvPicPr>
              <p:blipFill>
                <a:blip r:embed="rId644"/>
                <a:stretch>
                  <a:fillRect/>
                </a:stretch>
              </p:blipFill>
              <p:spPr>
                <a:xfrm>
                  <a:off x="350085" y="3125830"/>
                  <a:ext cx="2246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385" name="Ink 384">
                  <a:extLst>
                    <a:ext uri="{FF2B5EF4-FFF2-40B4-BE49-F238E27FC236}">
                      <a16:creationId xmlns:a16="http://schemas.microsoft.com/office/drawing/2014/main" id="{AC6903C1-CBEE-1246-DFF7-B88D813195AF}"/>
                    </a:ext>
                  </a:extLst>
                </p14:cNvPr>
                <p14:cNvContentPartPr/>
                <p14:nvPr/>
              </p14:nvContentPartPr>
              <p14:xfrm>
                <a:off x="666525" y="3210790"/>
                <a:ext cx="102600" cy="146520"/>
              </p14:xfrm>
            </p:contentPart>
          </mc:Choice>
          <mc:Fallback>
            <p:pic>
              <p:nvPicPr>
                <p:cNvPr id="385" name="Ink 384">
                  <a:extLst>
                    <a:ext uri="{FF2B5EF4-FFF2-40B4-BE49-F238E27FC236}">
                      <a16:creationId xmlns:a16="http://schemas.microsoft.com/office/drawing/2014/main" id="{AC6903C1-CBEE-1246-DFF7-B88D813195AF}"/>
                    </a:ext>
                  </a:extLst>
                </p:cNvPr>
                <p:cNvPicPr/>
                <p:nvPr/>
              </p:nvPicPr>
              <p:blipFill>
                <a:blip r:embed="rId646"/>
                <a:stretch>
                  <a:fillRect/>
                </a:stretch>
              </p:blipFill>
              <p:spPr>
                <a:xfrm>
                  <a:off x="657525" y="3201790"/>
                  <a:ext cx="1202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386" name="Ink 385">
                  <a:extLst>
                    <a:ext uri="{FF2B5EF4-FFF2-40B4-BE49-F238E27FC236}">
                      <a16:creationId xmlns:a16="http://schemas.microsoft.com/office/drawing/2014/main" id="{98AA3779-C5C3-E672-2DC5-DD5140B36132}"/>
                    </a:ext>
                  </a:extLst>
                </p14:cNvPr>
                <p14:cNvContentPartPr/>
                <p14:nvPr/>
              </p14:nvContentPartPr>
              <p14:xfrm>
                <a:off x="846525" y="3079750"/>
                <a:ext cx="36360" cy="204840"/>
              </p14:xfrm>
            </p:contentPart>
          </mc:Choice>
          <mc:Fallback>
            <p:pic>
              <p:nvPicPr>
                <p:cNvPr id="386" name="Ink 385">
                  <a:extLst>
                    <a:ext uri="{FF2B5EF4-FFF2-40B4-BE49-F238E27FC236}">
                      <a16:creationId xmlns:a16="http://schemas.microsoft.com/office/drawing/2014/main" id="{98AA3779-C5C3-E672-2DC5-DD5140B36132}"/>
                    </a:ext>
                  </a:extLst>
                </p:cNvPr>
                <p:cNvPicPr/>
                <p:nvPr/>
              </p:nvPicPr>
              <p:blipFill>
                <a:blip r:embed="rId648"/>
                <a:stretch>
                  <a:fillRect/>
                </a:stretch>
              </p:blipFill>
              <p:spPr>
                <a:xfrm>
                  <a:off x="837885" y="3070750"/>
                  <a:ext cx="54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387" name="Ink 386">
                  <a:extLst>
                    <a:ext uri="{FF2B5EF4-FFF2-40B4-BE49-F238E27FC236}">
                      <a16:creationId xmlns:a16="http://schemas.microsoft.com/office/drawing/2014/main" id="{5778F7E4-9E18-4CEC-E9CC-E34A7F65079B}"/>
                    </a:ext>
                  </a:extLst>
                </p14:cNvPr>
                <p14:cNvContentPartPr/>
                <p14:nvPr/>
              </p14:nvContentPartPr>
              <p14:xfrm>
                <a:off x="803685" y="3151750"/>
                <a:ext cx="207000" cy="180000"/>
              </p14:xfrm>
            </p:contentPart>
          </mc:Choice>
          <mc:Fallback>
            <p:pic>
              <p:nvPicPr>
                <p:cNvPr id="387" name="Ink 386">
                  <a:extLst>
                    <a:ext uri="{FF2B5EF4-FFF2-40B4-BE49-F238E27FC236}">
                      <a16:creationId xmlns:a16="http://schemas.microsoft.com/office/drawing/2014/main" id="{5778F7E4-9E18-4CEC-E9CC-E34A7F65079B}"/>
                    </a:ext>
                  </a:extLst>
                </p:cNvPr>
                <p:cNvPicPr/>
                <p:nvPr/>
              </p:nvPicPr>
              <p:blipFill>
                <a:blip r:embed="rId650"/>
                <a:stretch>
                  <a:fillRect/>
                </a:stretch>
              </p:blipFill>
              <p:spPr>
                <a:xfrm>
                  <a:off x="794685" y="3143110"/>
                  <a:ext cx="224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388" name="Ink 387">
                  <a:extLst>
                    <a:ext uri="{FF2B5EF4-FFF2-40B4-BE49-F238E27FC236}">
                      <a16:creationId xmlns:a16="http://schemas.microsoft.com/office/drawing/2014/main" id="{A2F34BA4-0DB8-EA29-1504-29146BAB8AB1}"/>
                    </a:ext>
                  </a:extLst>
                </p14:cNvPr>
                <p14:cNvContentPartPr/>
                <p14:nvPr/>
              </p14:nvContentPartPr>
              <p14:xfrm>
                <a:off x="1039125" y="3165790"/>
                <a:ext cx="158760" cy="169200"/>
              </p14:xfrm>
            </p:contentPart>
          </mc:Choice>
          <mc:Fallback>
            <p:pic>
              <p:nvPicPr>
                <p:cNvPr id="388" name="Ink 387">
                  <a:extLst>
                    <a:ext uri="{FF2B5EF4-FFF2-40B4-BE49-F238E27FC236}">
                      <a16:creationId xmlns:a16="http://schemas.microsoft.com/office/drawing/2014/main" id="{A2F34BA4-0DB8-EA29-1504-29146BAB8AB1}"/>
                    </a:ext>
                  </a:extLst>
                </p:cNvPr>
                <p:cNvPicPr/>
                <p:nvPr/>
              </p:nvPicPr>
              <p:blipFill>
                <a:blip r:embed="rId652"/>
                <a:stretch>
                  <a:fillRect/>
                </a:stretch>
              </p:blipFill>
              <p:spPr>
                <a:xfrm>
                  <a:off x="1030125" y="3156790"/>
                  <a:ext cx="1764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390" name="Ink 389">
                  <a:extLst>
                    <a:ext uri="{FF2B5EF4-FFF2-40B4-BE49-F238E27FC236}">
                      <a16:creationId xmlns:a16="http://schemas.microsoft.com/office/drawing/2014/main" id="{7DD5430E-5146-CED4-4557-52E48AA41111}"/>
                    </a:ext>
                  </a:extLst>
                </p14:cNvPr>
                <p14:cNvContentPartPr/>
                <p14:nvPr/>
              </p14:nvContentPartPr>
              <p14:xfrm>
                <a:off x="1083045" y="3129790"/>
                <a:ext cx="152280" cy="393120"/>
              </p14:xfrm>
            </p:contentPart>
          </mc:Choice>
          <mc:Fallback>
            <p:pic>
              <p:nvPicPr>
                <p:cNvPr id="390" name="Ink 389">
                  <a:extLst>
                    <a:ext uri="{FF2B5EF4-FFF2-40B4-BE49-F238E27FC236}">
                      <a16:creationId xmlns:a16="http://schemas.microsoft.com/office/drawing/2014/main" id="{7DD5430E-5146-CED4-4557-52E48AA41111}"/>
                    </a:ext>
                  </a:extLst>
                </p:cNvPr>
                <p:cNvPicPr/>
                <p:nvPr/>
              </p:nvPicPr>
              <p:blipFill>
                <a:blip r:embed="rId654"/>
                <a:stretch>
                  <a:fillRect/>
                </a:stretch>
              </p:blipFill>
              <p:spPr>
                <a:xfrm>
                  <a:off x="1074405" y="3120790"/>
                  <a:ext cx="1699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391" name="Ink 390">
                  <a:extLst>
                    <a:ext uri="{FF2B5EF4-FFF2-40B4-BE49-F238E27FC236}">
                      <a16:creationId xmlns:a16="http://schemas.microsoft.com/office/drawing/2014/main" id="{BC4375A7-9872-3CD3-61DD-C43646B58F98}"/>
                    </a:ext>
                  </a:extLst>
                </p14:cNvPr>
                <p14:cNvContentPartPr/>
                <p14:nvPr/>
              </p14:nvContentPartPr>
              <p14:xfrm>
                <a:off x="1278165" y="3108190"/>
                <a:ext cx="115560" cy="141120"/>
              </p14:xfrm>
            </p:contentPart>
          </mc:Choice>
          <mc:Fallback>
            <p:pic>
              <p:nvPicPr>
                <p:cNvPr id="391" name="Ink 390">
                  <a:extLst>
                    <a:ext uri="{FF2B5EF4-FFF2-40B4-BE49-F238E27FC236}">
                      <a16:creationId xmlns:a16="http://schemas.microsoft.com/office/drawing/2014/main" id="{BC4375A7-9872-3CD3-61DD-C43646B58F98}"/>
                    </a:ext>
                  </a:extLst>
                </p:cNvPr>
                <p:cNvPicPr/>
                <p:nvPr/>
              </p:nvPicPr>
              <p:blipFill>
                <a:blip r:embed="rId656"/>
                <a:stretch>
                  <a:fillRect/>
                </a:stretch>
              </p:blipFill>
              <p:spPr>
                <a:xfrm>
                  <a:off x="1269525" y="3099550"/>
                  <a:ext cx="133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392" name="Ink 391">
                  <a:extLst>
                    <a:ext uri="{FF2B5EF4-FFF2-40B4-BE49-F238E27FC236}">
                      <a16:creationId xmlns:a16="http://schemas.microsoft.com/office/drawing/2014/main" id="{D3D7D8DF-63E8-531A-6AC6-5712855F609D}"/>
                    </a:ext>
                  </a:extLst>
                </p14:cNvPr>
                <p14:cNvContentPartPr/>
                <p14:nvPr/>
              </p14:nvContentPartPr>
              <p14:xfrm>
                <a:off x="1452405" y="2963470"/>
                <a:ext cx="162720" cy="269640"/>
              </p14:xfrm>
            </p:contentPart>
          </mc:Choice>
          <mc:Fallback>
            <p:pic>
              <p:nvPicPr>
                <p:cNvPr id="392" name="Ink 391">
                  <a:extLst>
                    <a:ext uri="{FF2B5EF4-FFF2-40B4-BE49-F238E27FC236}">
                      <a16:creationId xmlns:a16="http://schemas.microsoft.com/office/drawing/2014/main" id="{D3D7D8DF-63E8-531A-6AC6-5712855F609D}"/>
                    </a:ext>
                  </a:extLst>
                </p:cNvPr>
                <p:cNvPicPr/>
                <p:nvPr/>
              </p:nvPicPr>
              <p:blipFill>
                <a:blip r:embed="rId658"/>
                <a:stretch>
                  <a:fillRect/>
                </a:stretch>
              </p:blipFill>
              <p:spPr>
                <a:xfrm>
                  <a:off x="1443765" y="2954830"/>
                  <a:ext cx="1803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393" name="Ink 392">
                  <a:extLst>
                    <a:ext uri="{FF2B5EF4-FFF2-40B4-BE49-F238E27FC236}">
                      <a16:creationId xmlns:a16="http://schemas.microsoft.com/office/drawing/2014/main" id="{DF1F270C-65D1-7636-BB2A-E39842DEB969}"/>
                    </a:ext>
                  </a:extLst>
                </p14:cNvPr>
                <p14:cNvContentPartPr/>
                <p14:nvPr/>
              </p14:nvContentPartPr>
              <p14:xfrm>
                <a:off x="1457805" y="2254990"/>
                <a:ext cx="444960" cy="1096560"/>
              </p14:xfrm>
            </p:contentPart>
          </mc:Choice>
          <mc:Fallback>
            <p:pic>
              <p:nvPicPr>
                <p:cNvPr id="393" name="Ink 392">
                  <a:extLst>
                    <a:ext uri="{FF2B5EF4-FFF2-40B4-BE49-F238E27FC236}">
                      <a16:creationId xmlns:a16="http://schemas.microsoft.com/office/drawing/2014/main" id="{DF1F270C-65D1-7636-BB2A-E39842DEB969}"/>
                    </a:ext>
                  </a:extLst>
                </p:cNvPr>
                <p:cNvPicPr/>
                <p:nvPr/>
              </p:nvPicPr>
              <p:blipFill>
                <a:blip r:embed="rId660"/>
                <a:stretch>
                  <a:fillRect/>
                </a:stretch>
              </p:blipFill>
              <p:spPr>
                <a:xfrm>
                  <a:off x="1449165" y="2245990"/>
                  <a:ext cx="462600" cy="111420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394" name="Ink 393">
                  <a:extLst>
                    <a:ext uri="{FF2B5EF4-FFF2-40B4-BE49-F238E27FC236}">
                      <a16:creationId xmlns:a16="http://schemas.microsoft.com/office/drawing/2014/main" id="{B7E141F8-1289-F1A6-D4D4-413795D2D790}"/>
                    </a:ext>
                  </a:extLst>
                </p14:cNvPr>
                <p14:cNvContentPartPr/>
                <p14:nvPr/>
              </p14:nvContentPartPr>
              <p14:xfrm>
                <a:off x="175845" y="3326350"/>
                <a:ext cx="1903680" cy="274320"/>
              </p14:xfrm>
            </p:contentPart>
          </mc:Choice>
          <mc:Fallback>
            <p:pic>
              <p:nvPicPr>
                <p:cNvPr id="394" name="Ink 393">
                  <a:extLst>
                    <a:ext uri="{FF2B5EF4-FFF2-40B4-BE49-F238E27FC236}">
                      <a16:creationId xmlns:a16="http://schemas.microsoft.com/office/drawing/2014/main" id="{B7E141F8-1289-F1A6-D4D4-413795D2D790}"/>
                    </a:ext>
                  </a:extLst>
                </p:cNvPr>
                <p:cNvPicPr/>
                <p:nvPr/>
              </p:nvPicPr>
              <p:blipFill>
                <a:blip r:embed="rId662"/>
                <a:stretch>
                  <a:fillRect/>
                </a:stretch>
              </p:blipFill>
              <p:spPr>
                <a:xfrm>
                  <a:off x="166845" y="3317350"/>
                  <a:ext cx="19213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396" name="Ink 395">
                  <a:extLst>
                    <a:ext uri="{FF2B5EF4-FFF2-40B4-BE49-F238E27FC236}">
                      <a16:creationId xmlns:a16="http://schemas.microsoft.com/office/drawing/2014/main" id="{111619ED-D4B7-0A2D-EE3F-D67E3D85B7F1}"/>
                    </a:ext>
                  </a:extLst>
                </p14:cNvPr>
                <p14:cNvContentPartPr/>
                <p14:nvPr/>
              </p14:nvContentPartPr>
              <p14:xfrm>
                <a:off x="3157365" y="1616710"/>
                <a:ext cx="1199160" cy="19440"/>
              </p14:xfrm>
            </p:contentPart>
          </mc:Choice>
          <mc:Fallback>
            <p:pic>
              <p:nvPicPr>
                <p:cNvPr id="396" name="Ink 395">
                  <a:extLst>
                    <a:ext uri="{FF2B5EF4-FFF2-40B4-BE49-F238E27FC236}">
                      <a16:creationId xmlns:a16="http://schemas.microsoft.com/office/drawing/2014/main" id="{111619ED-D4B7-0A2D-EE3F-D67E3D85B7F1}"/>
                    </a:ext>
                  </a:extLst>
                </p:cNvPr>
                <p:cNvPicPr/>
                <p:nvPr/>
              </p:nvPicPr>
              <p:blipFill>
                <a:blip r:embed="rId664"/>
                <a:stretch>
                  <a:fillRect/>
                </a:stretch>
              </p:blipFill>
              <p:spPr>
                <a:xfrm>
                  <a:off x="3148725" y="1607710"/>
                  <a:ext cx="1216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397" name="Ink 396">
                  <a:extLst>
                    <a:ext uri="{FF2B5EF4-FFF2-40B4-BE49-F238E27FC236}">
                      <a16:creationId xmlns:a16="http://schemas.microsoft.com/office/drawing/2014/main" id="{7C337A3C-9C34-32B6-456E-6649ADA930BD}"/>
                    </a:ext>
                  </a:extLst>
                </p14:cNvPr>
                <p14:cNvContentPartPr/>
                <p14:nvPr/>
              </p14:nvContentPartPr>
              <p14:xfrm>
                <a:off x="4244565" y="1622110"/>
                <a:ext cx="19440" cy="237240"/>
              </p14:xfrm>
            </p:contentPart>
          </mc:Choice>
          <mc:Fallback>
            <p:pic>
              <p:nvPicPr>
                <p:cNvPr id="397" name="Ink 396">
                  <a:extLst>
                    <a:ext uri="{FF2B5EF4-FFF2-40B4-BE49-F238E27FC236}">
                      <a16:creationId xmlns:a16="http://schemas.microsoft.com/office/drawing/2014/main" id="{7C337A3C-9C34-32B6-456E-6649ADA930BD}"/>
                    </a:ext>
                  </a:extLst>
                </p:cNvPr>
                <p:cNvPicPr/>
                <p:nvPr/>
              </p:nvPicPr>
              <p:blipFill>
                <a:blip r:embed="rId666"/>
                <a:stretch>
                  <a:fillRect/>
                </a:stretch>
              </p:blipFill>
              <p:spPr>
                <a:xfrm>
                  <a:off x="4235565" y="1613470"/>
                  <a:ext cx="370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398" name="Ink 397">
                  <a:extLst>
                    <a:ext uri="{FF2B5EF4-FFF2-40B4-BE49-F238E27FC236}">
                      <a16:creationId xmlns:a16="http://schemas.microsoft.com/office/drawing/2014/main" id="{AA091B11-B468-FFC8-C8C4-C63AAE62C9E6}"/>
                    </a:ext>
                  </a:extLst>
                </p14:cNvPr>
                <p14:cNvContentPartPr/>
                <p14:nvPr/>
              </p14:nvContentPartPr>
              <p14:xfrm>
                <a:off x="4165365" y="1784470"/>
                <a:ext cx="197640" cy="106560"/>
              </p14:xfrm>
            </p:contentPart>
          </mc:Choice>
          <mc:Fallback>
            <p:pic>
              <p:nvPicPr>
                <p:cNvPr id="398" name="Ink 397">
                  <a:extLst>
                    <a:ext uri="{FF2B5EF4-FFF2-40B4-BE49-F238E27FC236}">
                      <a16:creationId xmlns:a16="http://schemas.microsoft.com/office/drawing/2014/main" id="{AA091B11-B468-FFC8-C8C4-C63AAE62C9E6}"/>
                    </a:ext>
                  </a:extLst>
                </p:cNvPr>
                <p:cNvPicPr/>
                <p:nvPr/>
              </p:nvPicPr>
              <p:blipFill>
                <a:blip r:embed="rId668"/>
                <a:stretch>
                  <a:fillRect/>
                </a:stretch>
              </p:blipFill>
              <p:spPr>
                <a:xfrm>
                  <a:off x="4156365" y="1775830"/>
                  <a:ext cx="2152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00" name="Ink 399">
                  <a:extLst>
                    <a:ext uri="{FF2B5EF4-FFF2-40B4-BE49-F238E27FC236}">
                      <a16:creationId xmlns:a16="http://schemas.microsoft.com/office/drawing/2014/main" id="{22B2D1EE-8DD9-ED78-84F9-D4738E122314}"/>
                    </a:ext>
                  </a:extLst>
                </p14:cNvPr>
                <p14:cNvContentPartPr/>
                <p14:nvPr/>
              </p14:nvContentPartPr>
              <p14:xfrm>
                <a:off x="4499085" y="1705270"/>
                <a:ext cx="26280" cy="113400"/>
              </p14:xfrm>
            </p:contentPart>
          </mc:Choice>
          <mc:Fallback>
            <p:pic>
              <p:nvPicPr>
                <p:cNvPr id="400" name="Ink 399">
                  <a:extLst>
                    <a:ext uri="{FF2B5EF4-FFF2-40B4-BE49-F238E27FC236}">
                      <a16:creationId xmlns:a16="http://schemas.microsoft.com/office/drawing/2014/main" id="{22B2D1EE-8DD9-ED78-84F9-D4738E122314}"/>
                    </a:ext>
                  </a:extLst>
                </p:cNvPr>
                <p:cNvPicPr/>
                <p:nvPr/>
              </p:nvPicPr>
              <p:blipFill>
                <a:blip r:embed="rId670"/>
                <a:stretch>
                  <a:fillRect/>
                </a:stretch>
              </p:blipFill>
              <p:spPr>
                <a:xfrm>
                  <a:off x="4490445" y="1696630"/>
                  <a:ext cx="439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01" name="Ink 400">
                  <a:extLst>
                    <a:ext uri="{FF2B5EF4-FFF2-40B4-BE49-F238E27FC236}">
                      <a16:creationId xmlns:a16="http://schemas.microsoft.com/office/drawing/2014/main" id="{6988EE63-6664-72B8-AEB3-9D6D226E714A}"/>
                    </a:ext>
                  </a:extLst>
                </p14:cNvPr>
                <p14:cNvContentPartPr/>
                <p14:nvPr/>
              </p14:nvContentPartPr>
              <p14:xfrm>
                <a:off x="4476405" y="1483870"/>
                <a:ext cx="345600" cy="385560"/>
              </p14:xfrm>
            </p:contentPart>
          </mc:Choice>
          <mc:Fallback>
            <p:pic>
              <p:nvPicPr>
                <p:cNvPr id="401" name="Ink 400">
                  <a:extLst>
                    <a:ext uri="{FF2B5EF4-FFF2-40B4-BE49-F238E27FC236}">
                      <a16:creationId xmlns:a16="http://schemas.microsoft.com/office/drawing/2014/main" id="{6988EE63-6664-72B8-AEB3-9D6D226E714A}"/>
                    </a:ext>
                  </a:extLst>
                </p:cNvPr>
                <p:cNvPicPr/>
                <p:nvPr/>
              </p:nvPicPr>
              <p:blipFill>
                <a:blip r:embed="rId672"/>
                <a:stretch>
                  <a:fillRect/>
                </a:stretch>
              </p:blipFill>
              <p:spPr>
                <a:xfrm>
                  <a:off x="4467405" y="1474870"/>
                  <a:ext cx="3632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02" name="Ink 401">
                  <a:extLst>
                    <a:ext uri="{FF2B5EF4-FFF2-40B4-BE49-F238E27FC236}">
                      <a16:creationId xmlns:a16="http://schemas.microsoft.com/office/drawing/2014/main" id="{D01BF086-10AA-F654-A92F-71E3972A83F1}"/>
                    </a:ext>
                  </a:extLst>
                </p14:cNvPr>
                <p14:cNvContentPartPr/>
                <p14:nvPr/>
              </p14:nvContentPartPr>
              <p14:xfrm>
                <a:off x="4904805" y="1592590"/>
                <a:ext cx="158400" cy="254520"/>
              </p14:xfrm>
            </p:contentPart>
          </mc:Choice>
          <mc:Fallback>
            <p:pic>
              <p:nvPicPr>
                <p:cNvPr id="402" name="Ink 401">
                  <a:extLst>
                    <a:ext uri="{FF2B5EF4-FFF2-40B4-BE49-F238E27FC236}">
                      <a16:creationId xmlns:a16="http://schemas.microsoft.com/office/drawing/2014/main" id="{D01BF086-10AA-F654-A92F-71E3972A83F1}"/>
                    </a:ext>
                  </a:extLst>
                </p:cNvPr>
                <p:cNvPicPr/>
                <p:nvPr/>
              </p:nvPicPr>
              <p:blipFill>
                <a:blip r:embed="rId674"/>
                <a:stretch>
                  <a:fillRect/>
                </a:stretch>
              </p:blipFill>
              <p:spPr>
                <a:xfrm>
                  <a:off x="4896165" y="1583950"/>
                  <a:ext cx="1760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03" name="Ink 402">
                  <a:extLst>
                    <a:ext uri="{FF2B5EF4-FFF2-40B4-BE49-F238E27FC236}">
                      <a16:creationId xmlns:a16="http://schemas.microsoft.com/office/drawing/2014/main" id="{BEEB9558-2AA5-8EA1-3D80-8DAC3B6FDFE1}"/>
                    </a:ext>
                  </a:extLst>
                </p14:cNvPr>
                <p14:cNvContentPartPr/>
                <p14:nvPr/>
              </p14:nvContentPartPr>
              <p14:xfrm>
                <a:off x="4920285" y="1733710"/>
                <a:ext cx="130680" cy="40680"/>
              </p14:xfrm>
            </p:contentPart>
          </mc:Choice>
          <mc:Fallback>
            <p:pic>
              <p:nvPicPr>
                <p:cNvPr id="403" name="Ink 402">
                  <a:extLst>
                    <a:ext uri="{FF2B5EF4-FFF2-40B4-BE49-F238E27FC236}">
                      <a16:creationId xmlns:a16="http://schemas.microsoft.com/office/drawing/2014/main" id="{BEEB9558-2AA5-8EA1-3D80-8DAC3B6FDFE1}"/>
                    </a:ext>
                  </a:extLst>
                </p:cNvPr>
                <p:cNvPicPr/>
                <p:nvPr/>
              </p:nvPicPr>
              <p:blipFill>
                <a:blip r:embed="rId676"/>
                <a:stretch>
                  <a:fillRect/>
                </a:stretch>
              </p:blipFill>
              <p:spPr>
                <a:xfrm>
                  <a:off x="4911645" y="1725070"/>
                  <a:ext cx="1483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04" name="Ink 403">
                  <a:extLst>
                    <a:ext uri="{FF2B5EF4-FFF2-40B4-BE49-F238E27FC236}">
                      <a16:creationId xmlns:a16="http://schemas.microsoft.com/office/drawing/2014/main" id="{FE2BA4A0-1478-CFAD-0969-FE996C738873}"/>
                    </a:ext>
                  </a:extLst>
                </p14:cNvPr>
                <p14:cNvContentPartPr/>
                <p14:nvPr/>
              </p14:nvContentPartPr>
              <p14:xfrm>
                <a:off x="5122245" y="1594750"/>
                <a:ext cx="194760" cy="234720"/>
              </p14:xfrm>
            </p:contentPart>
          </mc:Choice>
          <mc:Fallback>
            <p:pic>
              <p:nvPicPr>
                <p:cNvPr id="404" name="Ink 403">
                  <a:extLst>
                    <a:ext uri="{FF2B5EF4-FFF2-40B4-BE49-F238E27FC236}">
                      <a16:creationId xmlns:a16="http://schemas.microsoft.com/office/drawing/2014/main" id="{FE2BA4A0-1478-CFAD-0969-FE996C738873}"/>
                    </a:ext>
                  </a:extLst>
                </p:cNvPr>
                <p:cNvPicPr/>
                <p:nvPr/>
              </p:nvPicPr>
              <p:blipFill>
                <a:blip r:embed="rId678"/>
                <a:stretch>
                  <a:fillRect/>
                </a:stretch>
              </p:blipFill>
              <p:spPr>
                <a:xfrm>
                  <a:off x="5113605" y="1585750"/>
                  <a:ext cx="2124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05" name="Ink 404">
                  <a:extLst>
                    <a:ext uri="{FF2B5EF4-FFF2-40B4-BE49-F238E27FC236}">
                      <a16:creationId xmlns:a16="http://schemas.microsoft.com/office/drawing/2014/main" id="{6F8362C7-3E6A-E5AE-2433-B90C5C9077DE}"/>
                    </a:ext>
                  </a:extLst>
                </p14:cNvPr>
                <p14:cNvContentPartPr/>
                <p14:nvPr/>
              </p14:nvContentPartPr>
              <p14:xfrm>
                <a:off x="4213965" y="1318990"/>
                <a:ext cx="1417680" cy="849960"/>
              </p14:xfrm>
            </p:contentPart>
          </mc:Choice>
          <mc:Fallback>
            <p:pic>
              <p:nvPicPr>
                <p:cNvPr id="405" name="Ink 404">
                  <a:extLst>
                    <a:ext uri="{FF2B5EF4-FFF2-40B4-BE49-F238E27FC236}">
                      <a16:creationId xmlns:a16="http://schemas.microsoft.com/office/drawing/2014/main" id="{6F8362C7-3E6A-E5AE-2433-B90C5C9077DE}"/>
                    </a:ext>
                  </a:extLst>
                </p:cNvPr>
                <p:cNvPicPr/>
                <p:nvPr/>
              </p:nvPicPr>
              <p:blipFill>
                <a:blip r:embed="rId680"/>
                <a:stretch>
                  <a:fillRect/>
                </a:stretch>
              </p:blipFill>
              <p:spPr>
                <a:xfrm>
                  <a:off x="4204965" y="1309990"/>
                  <a:ext cx="143532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08" name="Ink 407">
                  <a:extLst>
                    <a:ext uri="{FF2B5EF4-FFF2-40B4-BE49-F238E27FC236}">
                      <a16:creationId xmlns:a16="http://schemas.microsoft.com/office/drawing/2014/main" id="{32BAF780-D0A9-745D-AC03-20D7D648AEB3}"/>
                    </a:ext>
                  </a:extLst>
                </p14:cNvPr>
                <p14:cNvContentPartPr/>
                <p14:nvPr/>
              </p14:nvContentPartPr>
              <p14:xfrm>
                <a:off x="6012885" y="5831230"/>
                <a:ext cx="285120" cy="2880"/>
              </p14:xfrm>
            </p:contentPart>
          </mc:Choice>
          <mc:Fallback>
            <p:pic>
              <p:nvPicPr>
                <p:cNvPr id="408" name="Ink 407">
                  <a:extLst>
                    <a:ext uri="{FF2B5EF4-FFF2-40B4-BE49-F238E27FC236}">
                      <a16:creationId xmlns:a16="http://schemas.microsoft.com/office/drawing/2014/main" id="{32BAF780-D0A9-745D-AC03-20D7D648AEB3}"/>
                    </a:ext>
                  </a:extLst>
                </p:cNvPr>
                <p:cNvPicPr/>
                <p:nvPr/>
              </p:nvPicPr>
              <p:blipFill>
                <a:blip r:embed="rId682"/>
                <a:stretch>
                  <a:fillRect/>
                </a:stretch>
              </p:blipFill>
              <p:spPr>
                <a:xfrm>
                  <a:off x="6004245" y="5822590"/>
                  <a:ext cx="302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409" name="Ink 408">
                  <a:extLst>
                    <a:ext uri="{FF2B5EF4-FFF2-40B4-BE49-F238E27FC236}">
                      <a16:creationId xmlns:a16="http://schemas.microsoft.com/office/drawing/2014/main" id="{310CB5B7-7729-A90C-737F-3958A99C1112}"/>
                    </a:ext>
                  </a:extLst>
                </p14:cNvPr>
                <p14:cNvContentPartPr/>
                <p14:nvPr/>
              </p14:nvContentPartPr>
              <p14:xfrm>
                <a:off x="6079485" y="4777150"/>
                <a:ext cx="257040" cy="13320"/>
              </p14:xfrm>
            </p:contentPart>
          </mc:Choice>
          <mc:Fallback>
            <p:pic>
              <p:nvPicPr>
                <p:cNvPr id="409" name="Ink 408">
                  <a:extLst>
                    <a:ext uri="{FF2B5EF4-FFF2-40B4-BE49-F238E27FC236}">
                      <a16:creationId xmlns:a16="http://schemas.microsoft.com/office/drawing/2014/main" id="{310CB5B7-7729-A90C-737F-3958A99C1112}"/>
                    </a:ext>
                  </a:extLst>
                </p:cNvPr>
                <p:cNvPicPr/>
                <p:nvPr/>
              </p:nvPicPr>
              <p:blipFill>
                <a:blip r:embed="rId684"/>
                <a:stretch>
                  <a:fillRect/>
                </a:stretch>
              </p:blipFill>
              <p:spPr>
                <a:xfrm>
                  <a:off x="6070845" y="4768510"/>
                  <a:ext cx="274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411" name="Ink 410">
                  <a:extLst>
                    <a:ext uri="{FF2B5EF4-FFF2-40B4-BE49-F238E27FC236}">
                      <a16:creationId xmlns:a16="http://schemas.microsoft.com/office/drawing/2014/main" id="{D526B77B-E24E-92DC-D3FA-AD1B5A8CE523}"/>
                    </a:ext>
                  </a:extLst>
                </p14:cNvPr>
                <p14:cNvContentPartPr/>
                <p14:nvPr/>
              </p14:nvContentPartPr>
              <p14:xfrm>
                <a:off x="5879685" y="2621110"/>
                <a:ext cx="368280" cy="55440"/>
              </p14:xfrm>
            </p:contentPart>
          </mc:Choice>
          <mc:Fallback>
            <p:pic>
              <p:nvPicPr>
                <p:cNvPr id="411" name="Ink 410">
                  <a:extLst>
                    <a:ext uri="{FF2B5EF4-FFF2-40B4-BE49-F238E27FC236}">
                      <a16:creationId xmlns:a16="http://schemas.microsoft.com/office/drawing/2014/main" id="{D526B77B-E24E-92DC-D3FA-AD1B5A8CE523}"/>
                    </a:ext>
                  </a:extLst>
                </p:cNvPr>
                <p:cNvPicPr/>
                <p:nvPr/>
              </p:nvPicPr>
              <p:blipFill>
                <a:blip r:embed="rId686"/>
                <a:stretch>
                  <a:fillRect/>
                </a:stretch>
              </p:blipFill>
              <p:spPr>
                <a:xfrm>
                  <a:off x="5871045" y="2612110"/>
                  <a:ext cx="385920" cy="7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7">
            <p14:nvContentPartPr>
              <p14:cNvPr id="413" name="Ink 412">
                <a:extLst>
                  <a:ext uri="{FF2B5EF4-FFF2-40B4-BE49-F238E27FC236}">
                    <a16:creationId xmlns:a16="http://schemas.microsoft.com/office/drawing/2014/main" id="{BC0AAE98-E847-620E-AA94-05A8E64D5390}"/>
                  </a:ext>
                </a:extLst>
              </p14:cNvPr>
              <p14:cNvContentPartPr/>
              <p14:nvPr/>
            </p14:nvContentPartPr>
            <p14:xfrm>
              <a:off x="9386085" y="2225470"/>
              <a:ext cx="300600" cy="21960"/>
            </p14:xfrm>
          </p:contentPart>
        </mc:Choice>
        <mc:Fallback>
          <p:pic>
            <p:nvPicPr>
              <p:cNvPr id="413" name="Ink 412">
                <a:extLst>
                  <a:ext uri="{FF2B5EF4-FFF2-40B4-BE49-F238E27FC236}">
                    <a16:creationId xmlns:a16="http://schemas.microsoft.com/office/drawing/2014/main" id="{BC0AAE98-E847-620E-AA94-05A8E64D5390}"/>
                  </a:ext>
                </a:extLst>
              </p:cNvPr>
              <p:cNvPicPr/>
              <p:nvPr/>
            </p:nvPicPr>
            <p:blipFill>
              <a:blip r:embed="rId688"/>
              <a:stretch>
                <a:fillRect/>
              </a:stretch>
            </p:blipFill>
            <p:spPr>
              <a:xfrm>
                <a:off x="9377085" y="2216470"/>
                <a:ext cx="318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414" name="Ink 413">
                <a:extLst>
                  <a:ext uri="{FF2B5EF4-FFF2-40B4-BE49-F238E27FC236}">
                    <a16:creationId xmlns:a16="http://schemas.microsoft.com/office/drawing/2014/main" id="{ED4C91B1-188D-80A8-204C-361D4EB4D359}"/>
                  </a:ext>
                </a:extLst>
              </p14:cNvPr>
              <p14:cNvContentPartPr/>
              <p14:nvPr/>
            </p14:nvContentPartPr>
            <p14:xfrm>
              <a:off x="9513165" y="2629030"/>
              <a:ext cx="330840" cy="5400"/>
            </p14:xfrm>
          </p:contentPart>
        </mc:Choice>
        <mc:Fallback>
          <p:pic>
            <p:nvPicPr>
              <p:cNvPr id="414" name="Ink 413">
                <a:extLst>
                  <a:ext uri="{FF2B5EF4-FFF2-40B4-BE49-F238E27FC236}">
                    <a16:creationId xmlns:a16="http://schemas.microsoft.com/office/drawing/2014/main" id="{ED4C91B1-188D-80A8-204C-361D4EB4D359}"/>
                  </a:ext>
                </a:extLst>
              </p:cNvPr>
              <p:cNvPicPr/>
              <p:nvPr/>
            </p:nvPicPr>
            <p:blipFill>
              <a:blip r:embed="rId690"/>
              <a:stretch>
                <a:fillRect/>
              </a:stretch>
            </p:blipFill>
            <p:spPr>
              <a:xfrm>
                <a:off x="9504165" y="2620390"/>
                <a:ext cx="3484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415" name="Ink 414">
                <a:extLst>
                  <a:ext uri="{FF2B5EF4-FFF2-40B4-BE49-F238E27FC236}">
                    <a16:creationId xmlns:a16="http://schemas.microsoft.com/office/drawing/2014/main" id="{CA550B55-7FE6-911F-DB7E-E15072326CDD}"/>
                  </a:ext>
                </a:extLst>
              </p14:cNvPr>
              <p14:cNvContentPartPr/>
              <p14:nvPr/>
            </p14:nvContentPartPr>
            <p14:xfrm>
              <a:off x="9531165" y="3112150"/>
              <a:ext cx="417240" cy="360"/>
            </p14:xfrm>
          </p:contentPart>
        </mc:Choice>
        <mc:Fallback>
          <p:pic>
            <p:nvPicPr>
              <p:cNvPr id="415" name="Ink 414">
                <a:extLst>
                  <a:ext uri="{FF2B5EF4-FFF2-40B4-BE49-F238E27FC236}">
                    <a16:creationId xmlns:a16="http://schemas.microsoft.com/office/drawing/2014/main" id="{CA550B55-7FE6-911F-DB7E-E15072326CDD}"/>
                  </a:ext>
                </a:extLst>
              </p:cNvPr>
              <p:cNvPicPr/>
              <p:nvPr/>
            </p:nvPicPr>
            <p:blipFill>
              <a:blip r:embed="rId692"/>
              <a:stretch>
                <a:fillRect/>
              </a:stretch>
            </p:blipFill>
            <p:spPr>
              <a:xfrm>
                <a:off x="9522525" y="3103510"/>
                <a:ext cx="434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416" name="Ink 415">
                <a:extLst>
                  <a:ext uri="{FF2B5EF4-FFF2-40B4-BE49-F238E27FC236}">
                    <a16:creationId xmlns:a16="http://schemas.microsoft.com/office/drawing/2014/main" id="{8D994420-8954-9E87-CB0C-BE0ACF19DFD4}"/>
                  </a:ext>
                </a:extLst>
              </p14:cNvPr>
              <p14:cNvContentPartPr/>
              <p14:nvPr/>
            </p14:nvContentPartPr>
            <p14:xfrm>
              <a:off x="7781205" y="6187270"/>
              <a:ext cx="793080" cy="31680"/>
            </p14:xfrm>
          </p:contentPart>
        </mc:Choice>
        <mc:Fallback>
          <p:pic>
            <p:nvPicPr>
              <p:cNvPr id="416" name="Ink 415">
                <a:extLst>
                  <a:ext uri="{FF2B5EF4-FFF2-40B4-BE49-F238E27FC236}">
                    <a16:creationId xmlns:a16="http://schemas.microsoft.com/office/drawing/2014/main" id="{8D994420-8954-9E87-CB0C-BE0ACF19DFD4}"/>
                  </a:ext>
                </a:extLst>
              </p:cNvPr>
              <p:cNvPicPr/>
              <p:nvPr/>
            </p:nvPicPr>
            <p:blipFill>
              <a:blip r:embed="rId694"/>
              <a:stretch>
                <a:fillRect/>
              </a:stretch>
            </p:blipFill>
            <p:spPr>
              <a:xfrm>
                <a:off x="7772565" y="6178630"/>
                <a:ext cx="810720" cy="49320"/>
              </a:xfrm>
              <a:prstGeom prst="rect">
                <a:avLst/>
              </a:prstGeom>
            </p:spPr>
          </p:pic>
        </mc:Fallback>
      </mc:AlternateContent>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Business Application Studio</a:t>
            </a:r>
            <a:endParaRPr lang="en-US" dirty="0"/>
          </a:p>
        </p:txBody>
      </p:sp>
      <p:sp>
        <p:nvSpPr>
          <p:cNvPr id="6" name="TextBox 5">
            <a:extLst>
              <a:ext uri="{FF2B5EF4-FFF2-40B4-BE49-F238E27FC236}">
                <a16:creationId xmlns:a16="http://schemas.microsoft.com/office/drawing/2014/main" id="{C594CE1D-B3DA-A62D-88CA-50DE7E765445}"/>
              </a:ext>
            </a:extLst>
          </p:cNvPr>
          <p:cNvSpPr txBox="1"/>
          <p:nvPr/>
        </p:nvSpPr>
        <p:spPr>
          <a:xfrm>
            <a:off x="94877" y="980728"/>
            <a:ext cx="11999069" cy="2554545"/>
          </a:xfrm>
          <a:prstGeom prst="rect">
            <a:avLst/>
          </a:prstGeom>
          <a:noFill/>
        </p:spPr>
        <p:txBody>
          <a:bodyPr wrap="square">
            <a:spAutoFit/>
          </a:bodyPr>
          <a:lstStyle/>
          <a:p>
            <a:pPr algn="l"/>
            <a:r>
              <a:rPr lang="en-US" sz="2000" b="0" i="0" dirty="0">
                <a:solidFill>
                  <a:schemeClr val="bg1"/>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that are described in this tutorial.</a:t>
            </a:r>
          </a:p>
          <a:p>
            <a:pPr algn="l"/>
            <a:r>
              <a:rPr lang="en-US" sz="2000" b="0" i="0" dirty="0">
                <a:solidFill>
                  <a:schemeClr val="bg1"/>
                </a:solidFill>
                <a:effectLst/>
                <a:latin typeface="72-Regular"/>
              </a:rPr>
              <a:t>In an Enterprise Account you can set up SAP Business Application Studio as a Free-Tier service by checking its </a:t>
            </a:r>
            <a:r>
              <a:rPr lang="en-US" sz="2000" b="0" i="0" dirty="0">
                <a:solidFill>
                  <a:schemeClr val="bg1"/>
                </a:solidFill>
                <a:effectLst/>
                <a:latin typeface="72-Bold"/>
              </a:rPr>
              <a:t>free</a:t>
            </a:r>
            <a:r>
              <a:rPr lang="en-US" sz="2000" b="0" i="0" dirty="0">
                <a:solidFill>
                  <a:schemeClr val="bg1"/>
                </a:solidFill>
                <a:effectLst/>
                <a:latin typeface="72-Regular"/>
              </a:rPr>
              <a:t> plan during its entitlement configuration.</a:t>
            </a:r>
          </a:p>
          <a:p>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004" y="2852936"/>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IaaS – Infrastructure as a Service</a:t>
            </a:r>
            <a:endParaRPr lang="en-US" dirty="0"/>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BTP – Platform as a Service</a:t>
            </a:r>
            <a:endParaRPr lang="en-US" dirty="0"/>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BAS – Business App Studio</a:t>
            </a:r>
            <a:endParaRPr lang="en-US" dirty="0"/>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C3EA31B-8B4D-7B0A-01E9-C468A4FEBF87}"/>
                  </a:ext>
                </a:extLst>
              </p14:cNvPr>
              <p14:cNvContentPartPr/>
              <p14:nvPr/>
            </p14:nvContentPartPr>
            <p14:xfrm>
              <a:off x="1395000" y="1533240"/>
              <a:ext cx="9918000" cy="5046840"/>
            </p14:xfrm>
          </p:contentPart>
        </mc:Choice>
        <mc:Fallback>
          <p:pic>
            <p:nvPicPr>
              <p:cNvPr id="3" name="Ink 2">
                <a:extLst>
                  <a:ext uri="{FF2B5EF4-FFF2-40B4-BE49-F238E27FC236}">
                    <a16:creationId xmlns:a16="http://schemas.microsoft.com/office/drawing/2014/main" id="{EC3EA31B-8B4D-7B0A-01E9-C468A4FEBF87}"/>
                  </a:ext>
                </a:extLst>
              </p:cNvPr>
              <p:cNvPicPr/>
              <p:nvPr/>
            </p:nvPicPr>
            <p:blipFill>
              <a:blip r:embed="rId3"/>
              <a:stretch>
                <a:fillRect/>
              </a:stretch>
            </p:blipFill>
            <p:spPr>
              <a:xfrm>
                <a:off x="1385640" y="1523880"/>
                <a:ext cx="9936720" cy="5065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6E1B4A8-9473-F815-60CE-120DEFAC9653}"/>
                  </a:ext>
                </a:extLst>
              </p14:cNvPr>
              <p14:cNvContentPartPr/>
              <p14:nvPr/>
            </p14:nvContentPartPr>
            <p14:xfrm>
              <a:off x="6546045" y="2761150"/>
              <a:ext cx="782640" cy="73440"/>
            </p14:xfrm>
          </p:contentPart>
        </mc:Choice>
        <mc:Fallback>
          <p:pic>
            <p:nvPicPr>
              <p:cNvPr id="4" name="Ink 3">
                <a:extLst>
                  <a:ext uri="{FF2B5EF4-FFF2-40B4-BE49-F238E27FC236}">
                    <a16:creationId xmlns:a16="http://schemas.microsoft.com/office/drawing/2014/main" id="{76E1B4A8-9473-F815-60CE-120DEFAC9653}"/>
                  </a:ext>
                </a:extLst>
              </p:cNvPr>
              <p:cNvPicPr/>
              <p:nvPr/>
            </p:nvPicPr>
            <p:blipFill>
              <a:blip r:embed="rId5"/>
              <a:stretch>
                <a:fillRect/>
              </a:stretch>
            </p:blipFill>
            <p:spPr>
              <a:xfrm>
                <a:off x="6537405" y="2752150"/>
                <a:ext cx="800280" cy="91080"/>
              </a:xfrm>
              <a:prstGeom prst="rect">
                <a:avLst/>
              </a:prstGeom>
            </p:spPr>
          </p:pic>
        </mc:Fallback>
      </mc:AlternateContent>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p:txBody>
          <a:bodyPr/>
          <a:lstStyle/>
          <a:p>
            <a:r>
              <a:rPr lang="en-US" dirty="0"/>
              <a:t>Monolithic VS Microservice (Ex: Uber)</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2BDBEF8-B58B-893B-18E4-DB862AA9E6D0}"/>
                  </a:ext>
                </a:extLst>
              </p14:cNvPr>
              <p14:cNvContentPartPr/>
              <p14:nvPr/>
            </p14:nvContentPartPr>
            <p14:xfrm>
              <a:off x="804600" y="623880"/>
              <a:ext cx="10856160" cy="6251400"/>
            </p14:xfrm>
          </p:contentPart>
        </mc:Choice>
        <mc:Fallback>
          <p:pic>
            <p:nvPicPr>
              <p:cNvPr id="3" name="Ink 2">
                <a:extLst>
                  <a:ext uri="{FF2B5EF4-FFF2-40B4-BE49-F238E27FC236}">
                    <a16:creationId xmlns:a16="http://schemas.microsoft.com/office/drawing/2014/main" id="{C2BDBEF8-B58B-893B-18E4-DB862AA9E6D0}"/>
                  </a:ext>
                </a:extLst>
              </p:cNvPr>
              <p:cNvPicPr/>
              <p:nvPr/>
            </p:nvPicPr>
            <p:blipFill>
              <a:blip r:embed="rId3"/>
              <a:stretch>
                <a:fillRect/>
              </a:stretch>
            </p:blipFill>
            <p:spPr>
              <a:xfrm>
                <a:off x="795240" y="614520"/>
                <a:ext cx="10874880" cy="6270120"/>
              </a:xfrm>
              <a:prstGeom prst="rect">
                <a:avLst/>
              </a:prstGeom>
            </p:spPr>
          </p:pic>
        </mc:Fallback>
      </mc:AlternateContent>
    </p:spTree>
    <p:extLst>
      <p:ext uri="{BB962C8B-B14F-4D97-AF65-F5344CB8AC3E}">
        <p14:creationId xmlns:p14="http://schemas.microsoft.com/office/powerpoint/2010/main" val="233262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B67B-A529-107C-F866-A5C55E4013F0}"/>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202" name="Ink 201">
                <a:extLst>
                  <a:ext uri="{FF2B5EF4-FFF2-40B4-BE49-F238E27FC236}">
                    <a16:creationId xmlns:a16="http://schemas.microsoft.com/office/drawing/2014/main" id="{6E19CA62-A12E-1394-0CCC-8032AADA9546}"/>
                  </a:ext>
                </a:extLst>
              </p14:cNvPr>
              <p14:cNvContentPartPr/>
              <p14:nvPr/>
            </p14:nvContentPartPr>
            <p14:xfrm>
              <a:off x="8210685" y="1059430"/>
              <a:ext cx="3704040" cy="1988640"/>
            </p14:xfrm>
          </p:contentPart>
        </mc:Choice>
        <mc:Fallback>
          <p:pic>
            <p:nvPicPr>
              <p:cNvPr id="202" name="Ink 201">
                <a:extLst>
                  <a:ext uri="{FF2B5EF4-FFF2-40B4-BE49-F238E27FC236}">
                    <a16:creationId xmlns:a16="http://schemas.microsoft.com/office/drawing/2014/main" id="{6E19CA62-A12E-1394-0CCC-8032AADA9546}"/>
                  </a:ext>
                </a:extLst>
              </p:cNvPr>
              <p:cNvPicPr/>
              <p:nvPr/>
            </p:nvPicPr>
            <p:blipFill>
              <a:blip r:embed="rId3"/>
              <a:stretch>
                <a:fillRect/>
              </a:stretch>
            </p:blipFill>
            <p:spPr>
              <a:xfrm>
                <a:off x="8202045" y="1050430"/>
                <a:ext cx="3721680" cy="2006280"/>
              </a:xfrm>
              <a:prstGeom prst="rect">
                <a:avLst/>
              </a:prstGeom>
            </p:spPr>
          </p:pic>
        </mc:Fallback>
      </mc:AlternateContent>
      <p:grpSp>
        <p:nvGrpSpPr>
          <p:cNvPr id="274" name="Group 273">
            <a:extLst>
              <a:ext uri="{FF2B5EF4-FFF2-40B4-BE49-F238E27FC236}">
                <a16:creationId xmlns:a16="http://schemas.microsoft.com/office/drawing/2014/main" id="{A67022EC-A3C5-2B9E-FFD5-67C47140E2A6}"/>
              </a:ext>
            </a:extLst>
          </p:cNvPr>
          <p:cNvGrpSpPr/>
          <p:nvPr/>
        </p:nvGrpSpPr>
        <p:grpSpPr>
          <a:xfrm>
            <a:off x="196005" y="693670"/>
            <a:ext cx="11754000" cy="5917680"/>
            <a:chOff x="196005" y="693670"/>
            <a:chExt cx="11754000" cy="5917680"/>
          </a:xfrm>
        </p:grpSpPr>
        <mc:AlternateContent xmlns:mc="http://schemas.openxmlformats.org/markup-compatibility/2006">
          <mc:Choice xmlns:p14="http://schemas.microsoft.com/office/powerpoint/2010/main" Requires="p14">
            <p:contentPart p14:bwMode="auto" r:id="rId4">
              <p14:nvContentPartPr>
                <p14:cNvPr id="112" name="Ink 111">
                  <a:extLst>
                    <a:ext uri="{FF2B5EF4-FFF2-40B4-BE49-F238E27FC236}">
                      <a16:creationId xmlns:a16="http://schemas.microsoft.com/office/drawing/2014/main" id="{54F8BC95-071B-3100-0499-A74AA0D0A9B2}"/>
                    </a:ext>
                  </a:extLst>
                </p14:cNvPr>
                <p14:cNvContentPartPr/>
                <p14:nvPr/>
              </p14:nvContentPartPr>
              <p14:xfrm>
                <a:off x="5720565" y="4725670"/>
                <a:ext cx="1316160" cy="930960"/>
              </p14:xfrm>
            </p:contentPart>
          </mc:Choice>
          <mc:Fallback>
            <p:pic>
              <p:nvPicPr>
                <p:cNvPr id="112" name="Ink 111">
                  <a:extLst>
                    <a:ext uri="{FF2B5EF4-FFF2-40B4-BE49-F238E27FC236}">
                      <a16:creationId xmlns:a16="http://schemas.microsoft.com/office/drawing/2014/main" id="{54F8BC95-071B-3100-0499-A74AA0D0A9B2}"/>
                    </a:ext>
                  </a:extLst>
                </p:cNvPr>
                <p:cNvPicPr/>
                <p:nvPr/>
              </p:nvPicPr>
              <p:blipFill>
                <a:blip r:embed="rId5"/>
                <a:stretch>
                  <a:fillRect/>
                </a:stretch>
              </p:blipFill>
              <p:spPr>
                <a:xfrm>
                  <a:off x="5711925" y="4717030"/>
                  <a:ext cx="1333800" cy="948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3" name="Ink 112">
                  <a:extLst>
                    <a:ext uri="{FF2B5EF4-FFF2-40B4-BE49-F238E27FC236}">
                      <a16:creationId xmlns:a16="http://schemas.microsoft.com/office/drawing/2014/main" id="{FC515DA1-9DA9-8282-86FA-5163374EE6D3}"/>
                    </a:ext>
                  </a:extLst>
                </p14:cNvPr>
                <p14:cNvContentPartPr/>
                <p14:nvPr/>
              </p14:nvContentPartPr>
              <p14:xfrm>
                <a:off x="3856485" y="5591110"/>
                <a:ext cx="243360" cy="284400"/>
              </p14:xfrm>
            </p:contentPart>
          </mc:Choice>
          <mc:Fallback>
            <p:pic>
              <p:nvPicPr>
                <p:cNvPr id="113" name="Ink 112">
                  <a:extLst>
                    <a:ext uri="{FF2B5EF4-FFF2-40B4-BE49-F238E27FC236}">
                      <a16:creationId xmlns:a16="http://schemas.microsoft.com/office/drawing/2014/main" id="{FC515DA1-9DA9-8282-86FA-5163374EE6D3}"/>
                    </a:ext>
                  </a:extLst>
                </p:cNvPr>
                <p:cNvPicPr/>
                <p:nvPr/>
              </p:nvPicPr>
              <p:blipFill>
                <a:blip r:embed="rId7"/>
                <a:stretch>
                  <a:fillRect/>
                </a:stretch>
              </p:blipFill>
              <p:spPr>
                <a:xfrm>
                  <a:off x="3847485" y="5582470"/>
                  <a:ext cx="26100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4" name="Ink 113">
                  <a:extLst>
                    <a:ext uri="{FF2B5EF4-FFF2-40B4-BE49-F238E27FC236}">
                      <a16:creationId xmlns:a16="http://schemas.microsoft.com/office/drawing/2014/main" id="{6E9DEF71-107F-28B3-3285-97E84DCFB29D}"/>
                    </a:ext>
                  </a:extLst>
                </p14:cNvPr>
                <p14:cNvContentPartPr/>
                <p14:nvPr/>
              </p14:nvContentPartPr>
              <p14:xfrm>
                <a:off x="4161765" y="5513350"/>
                <a:ext cx="313920" cy="313200"/>
              </p14:xfrm>
            </p:contentPart>
          </mc:Choice>
          <mc:Fallback>
            <p:pic>
              <p:nvPicPr>
                <p:cNvPr id="114" name="Ink 113">
                  <a:extLst>
                    <a:ext uri="{FF2B5EF4-FFF2-40B4-BE49-F238E27FC236}">
                      <a16:creationId xmlns:a16="http://schemas.microsoft.com/office/drawing/2014/main" id="{6E9DEF71-107F-28B3-3285-97E84DCFB29D}"/>
                    </a:ext>
                  </a:extLst>
                </p:cNvPr>
                <p:cNvPicPr/>
                <p:nvPr/>
              </p:nvPicPr>
              <p:blipFill>
                <a:blip r:embed="rId9"/>
                <a:stretch>
                  <a:fillRect/>
                </a:stretch>
              </p:blipFill>
              <p:spPr>
                <a:xfrm>
                  <a:off x="4153125" y="5504710"/>
                  <a:ext cx="3315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5" name="Ink 114">
                  <a:extLst>
                    <a:ext uri="{FF2B5EF4-FFF2-40B4-BE49-F238E27FC236}">
                      <a16:creationId xmlns:a16="http://schemas.microsoft.com/office/drawing/2014/main" id="{B4EAD4B5-F441-2C97-AE5C-7CD7AEC547F5}"/>
                    </a:ext>
                  </a:extLst>
                </p14:cNvPr>
                <p14:cNvContentPartPr/>
                <p14:nvPr/>
              </p14:nvContentPartPr>
              <p14:xfrm>
                <a:off x="4556685" y="5560150"/>
                <a:ext cx="118440" cy="193680"/>
              </p14:xfrm>
            </p:contentPart>
          </mc:Choice>
          <mc:Fallback>
            <p:pic>
              <p:nvPicPr>
                <p:cNvPr id="115" name="Ink 114">
                  <a:extLst>
                    <a:ext uri="{FF2B5EF4-FFF2-40B4-BE49-F238E27FC236}">
                      <a16:creationId xmlns:a16="http://schemas.microsoft.com/office/drawing/2014/main" id="{B4EAD4B5-F441-2C97-AE5C-7CD7AEC547F5}"/>
                    </a:ext>
                  </a:extLst>
                </p:cNvPr>
                <p:cNvPicPr/>
                <p:nvPr/>
              </p:nvPicPr>
              <p:blipFill>
                <a:blip r:embed="rId11"/>
                <a:stretch>
                  <a:fillRect/>
                </a:stretch>
              </p:blipFill>
              <p:spPr>
                <a:xfrm>
                  <a:off x="4548045" y="5551510"/>
                  <a:ext cx="1360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6" name="Ink 115">
                  <a:extLst>
                    <a:ext uri="{FF2B5EF4-FFF2-40B4-BE49-F238E27FC236}">
                      <a16:creationId xmlns:a16="http://schemas.microsoft.com/office/drawing/2014/main" id="{4262471A-4C8B-9E20-2A38-DFD93AE685A0}"/>
                    </a:ext>
                  </a:extLst>
                </p14:cNvPr>
                <p14:cNvContentPartPr/>
                <p14:nvPr/>
              </p14:nvContentPartPr>
              <p14:xfrm>
                <a:off x="4419525" y="6016270"/>
                <a:ext cx="39960" cy="139320"/>
              </p14:xfrm>
            </p:contentPart>
          </mc:Choice>
          <mc:Fallback>
            <p:pic>
              <p:nvPicPr>
                <p:cNvPr id="116" name="Ink 115">
                  <a:extLst>
                    <a:ext uri="{FF2B5EF4-FFF2-40B4-BE49-F238E27FC236}">
                      <a16:creationId xmlns:a16="http://schemas.microsoft.com/office/drawing/2014/main" id="{4262471A-4C8B-9E20-2A38-DFD93AE685A0}"/>
                    </a:ext>
                  </a:extLst>
                </p:cNvPr>
                <p:cNvPicPr/>
                <p:nvPr/>
              </p:nvPicPr>
              <p:blipFill>
                <a:blip r:embed="rId13"/>
                <a:stretch>
                  <a:fillRect/>
                </a:stretch>
              </p:blipFill>
              <p:spPr>
                <a:xfrm>
                  <a:off x="4410525" y="6007270"/>
                  <a:ext cx="576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7" name="Ink 116">
                  <a:extLst>
                    <a:ext uri="{FF2B5EF4-FFF2-40B4-BE49-F238E27FC236}">
                      <a16:creationId xmlns:a16="http://schemas.microsoft.com/office/drawing/2014/main" id="{FBF979DA-247C-E48E-99B7-09C252DA2A10}"/>
                    </a:ext>
                  </a:extLst>
                </p14:cNvPr>
                <p14:cNvContentPartPr/>
                <p14:nvPr/>
              </p14:nvContentPartPr>
              <p14:xfrm>
                <a:off x="4438245" y="5881990"/>
                <a:ext cx="43200" cy="4320"/>
              </p14:xfrm>
            </p:contentPart>
          </mc:Choice>
          <mc:Fallback>
            <p:pic>
              <p:nvPicPr>
                <p:cNvPr id="117" name="Ink 116">
                  <a:extLst>
                    <a:ext uri="{FF2B5EF4-FFF2-40B4-BE49-F238E27FC236}">
                      <a16:creationId xmlns:a16="http://schemas.microsoft.com/office/drawing/2014/main" id="{FBF979DA-247C-E48E-99B7-09C252DA2A10}"/>
                    </a:ext>
                  </a:extLst>
                </p:cNvPr>
                <p:cNvPicPr/>
                <p:nvPr/>
              </p:nvPicPr>
              <p:blipFill>
                <a:blip r:embed="rId15"/>
                <a:stretch>
                  <a:fillRect/>
                </a:stretch>
              </p:blipFill>
              <p:spPr>
                <a:xfrm>
                  <a:off x="4429605" y="5873350"/>
                  <a:ext cx="608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8" name="Ink 117">
                  <a:extLst>
                    <a:ext uri="{FF2B5EF4-FFF2-40B4-BE49-F238E27FC236}">
                      <a16:creationId xmlns:a16="http://schemas.microsoft.com/office/drawing/2014/main" id="{5E816F9D-3E7C-3DE0-33D4-D8CB0E0AB109}"/>
                    </a:ext>
                  </a:extLst>
                </p14:cNvPr>
                <p14:cNvContentPartPr/>
                <p14:nvPr/>
              </p14:nvContentPartPr>
              <p14:xfrm>
                <a:off x="4558845" y="5910430"/>
                <a:ext cx="19440" cy="196920"/>
              </p14:xfrm>
            </p:contentPart>
          </mc:Choice>
          <mc:Fallback>
            <p:pic>
              <p:nvPicPr>
                <p:cNvPr id="118" name="Ink 117">
                  <a:extLst>
                    <a:ext uri="{FF2B5EF4-FFF2-40B4-BE49-F238E27FC236}">
                      <a16:creationId xmlns:a16="http://schemas.microsoft.com/office/drawing/2014/main" id="{5E816F9D-3E7C-3DE0-33D4-D8CB0E0AB109}"/>
                    </a:ext>
                  </a:extLst>
                </p:cNvPr>
                <p:cNvPicPr/>
                <p:nvPr/>
              </p:nvPicPr>
              <p:blipFill>
                <a:blip r:embed="rId17"/>
                <a:stretch>
                  <a:fillRect/>
                </a:stretch>
              </p:blipFill>
              <p:spPr>
                <a:xfrm>
                  <a:off x="4549845" y="5901430"/>
                  <a:ext cx="370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9" name="Ink 118">
                  <a:extLst>
                    <a:ext uri="{FF2B5EF4-FFF2-40B4-BE49-F238E27FC236}">
                      <a16:creationId xmlns:a16="http://schemas.microsoft.com/office/drawing/2014/main" id="{95913911-19F3-FEB9-E558-ED9704DB8ECA}"/>
                    </a:ext>
                  </a:extLst>
                </p14:cNvPr>
                <p14:cNvContentPartPr/>
                <p14:nvPr/>
              </p14:nvContentPartPr>
              <p14:xfrm>
                <a:off x="4419885" y="5907190"/>
                <a:ext cx="165240" cy="229320"/>
              </p14:xfrm>
            </p:contentPart>
          </mc:Choice>
          <mc:Fallback>
            <p:pic>
              <p:nvPicPr>
                <p:cNvPr id="119" name="Ink 118">
                  <a:extLst>
                    <a:ext uri="{FF2B5EF4-FFF2-40B4-BE49-F238E27FC236}">
                      <a16:creationId xmlns:a16="http://schemas.microsoft.com/office/drawing/2014/main" id="{95913911-19F3-FEB9-E558-ED9704DB8ECA}"/>
                    </a:ext>
                  </a:extLst>
                </p:cNvPr>
                <p:cNvPicPr/>
                <p:nvPr/>
              </p:nvPicPr>
              <p:blipFill>
                <a:blip r:embed="rId19"/>
                <a:stretch>
                  <a:fillRect/>
                </a:stretch>
              </p:blipFill>
              <p:spPr>
                <a:xfrm>
                  <a:off x="4410885" y="5898190"/>
                  <a:ext cx="1828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0" name="Ink 119">
                  <a:extLst>
                    <a:ext uri="{FF2B5EF4-FFF2-40B4-BE49-F238E27FC236}">
                      <a16:creationId xmlns:a16="http://schemas.microsoft.com/office/drawing/2014/main" id="{D95FCC41-CA45-6D0E-9B46-4A4E1ECEA462}"/>
                    </a:ext>
                  </a:extLst>
                </p14:cNvPr>
                <p14:cNvContentPartPr/>
                <p14:nvPr/>
              </p14:nvContentPartPr>
              <p14:xfrm>
                <a:off x="4583685" y="5837350"/>
                <a:ext cx="55080" cy="277200"/>
              </p14:xfrm>
            </p:contentPart>
          </mc:Choice>
          <mc:Fallback>
            <p:pic>
              <p:nvPicPr>
                <p:cNvPr id="120" name="Ink 119">
                  <a:extLst>
                    <a:ext uri="{FF2B5EF4-FFF2-40B4-BE49-F238E27FC236}">
                      <a16:creationId xmlns:a16="http://schemas.microsoft.com/office/drawing/2014/main" id="{D95FCC41-CA45-6D0E-9B46-4A4E1ECEA462}"/>
                    </a:ext>
                  </a:extLst>
                </p:cNvPr>
                <p:cNvPicPr/>
                <p:nvPr/>
              </p:nvPicPr>
              <p:blipFill>
                <a:blip r:embed="rId21"/>
                <a:stretch>
                  <a:fillRect/>
                </a:stretch>
              </p:blipFill>
              <p:spPr>
                <a:xfrm>
                  <a:off x="4575045" y="5828710"/>
                  <a:ext cx="727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1" name="Ink 120">
                  <a:extLst>
                    <a:ext uri="{FF2B5EF4-FFF2-40B4-BE49-F238E27FC236}">
                      <a16:creationId xmlns:a16="http://schemas.microsoft.com/office/drawing/2014/main" id="{FB3C5249-D7D1-3EBE-405B-FDC41DA33B6B}"/>
                    </a:ext>
                  </a:extLst>
                </p14:cNvPr>
                <p14:cNvContentPartPr/>
                <p14:nvPr/>
              </p14:nvContentPartPr>
              <p14:xfrm>
                <a:off x="4687365" y="5919790"/>
                <a:ext cx="150120" cy="195840"/>
              </p14:xfrm>
            </p:contentPart>
          </mc:Choice>
          <mc:Fallback>
            <p:pic>
              <p:nvPicPr>
                <p:cNvPr id="121" name="Ink 120">
                  <a:extLst>
                    <a:ext uri="{FF2B5EF4-FFF2-40B4-BE49-F238E27FC236}">
                      <a16:creationId xmlns:a16="http://schemas.microsoft.com/office/drawing/2014/main" id="{FB3C5249-D7D1-3EBE-405B-FDC41DA33B6B}"/>
                    </a:ext>
                  </a:extLst>
                </p:cNvPr>
                <p:cNvPicPr/>
                <p:nvPr/>
              </p:nvPicPr>
              <p:blipFill>
                <a:blip r:embed="rId23"/>
                <a:stretch>
                  <a:fillRect/>
                </a:stretch>
              </p:blipFill>
              <p:spPr>
                <a:xfrm>
                  <a:off x="4678365" y="5910790"/>
                  <a:ext cx="1677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4" name="Ink 123">
                  <a:extLst>
                    <a:ext uri="{FF2B5EF4-FFF2-40B4-BE49-F238E27FC236}">
                      <a16:creationId xmlns:a16="http://schemas.microsoft.com/office/drawing/2014/main" id="{D5CBF959-3F91-69B9-BBC3-74930EB49F71}"/>
                    </a:ext>
                  </a:extLst>
                </p14:cNvPr>
                <p14:cNvContentPartPr/>
                <p14:nvPr/>
              </p14:nvContentPartPr>
              <p14:xfrm>
                <a:off x="4987245" y="5874430"/>
                <a:ext cx="271440" cy="142560"/>
              </p14:xfrm>
            </p:contentPart>
          </mc:Choice>
          <mc:Fallback>
            <p:pic>
              <p:nvPicPr>
                <p:cNvPr id="124" name="Ink 123">
                  <a:extLst>
                    <a:ext uri="{FF2B5EF4-FFF2-40B4-BE49-F238E27FC236}">
                      <a16:creationId xmlns:a16="http://schemas.microsoft.com/office/drawing/2014/main" id="{D5CBF959-3F91-69B9-BBC3-74930EB49F71}"/>
                    </a:ext>
                  </a:extLst>
                </p:cNvPr>
                <p:cNvPicPr/>
                <p:nvPr/>
              </p:nvPicPr>
              <p:blipFill>
                <a:blip r:embed="rId25"/>
                <a:stretch>
                  <a:fillRect/>
                </a:stretch>
              </p:blipFill>
              <p:spPr>
                <a:xfrm>
                  <a:off x="4978245" y="5865790"/>
                  <a:ext cx="289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5" name="Ink 124">
                  <a:extLst>
                    <a:ext uri="{FF2B5EF4-FFF2-40B4-BE49-F238E27FC236}">
                      <a16:creationId xmlns:a16="http://schemas.microsoft.com/office/drawing/2014/main" id="{8D654314-790D-09EB-FE50-BBE8BB7CBAD8}"/>
                    </a:ext>
                  </a:extLst>
                </p14:cNvPr>
                <p14:cNvContentPartPr/>
                <p14:nvPr/>
              </p14:nvContentPartPr>
              <p14:xfrm>
                <a:off x="5365245" y="5855710"/>
                <a:ext cx="42480" cy="242280"/>
              </p14:xfrm>
            </p:contentPart>
          </mc:Choice>
          <mc:Fallback>
            <p:pic>
              <p:nvPicPr>
                <p:cNvPr id="125" name="Ink 124">
                  <a:extLst>
                    <a:ext uri="{FF2B5EF4-FFF2-40B4-BE49-F238E27FC236}">
                      <a16:creationId xmlns:a16="http://schemas.microsoft.com/office/drawing/2014/main" id="{8D654314-790D-09EB-FE50-BBE8BB7CBAD8}"/>
                    </a:ext>
                  </a:extLst>
                </p:cNvPr>
                <p:cNvPicPr/>
                <p:nvPr/>
              </p:nvPicPr>
              <p:blipFill>
                <a:blip r:embed="rId27"/>
                <a:stretch>
                  <a:fillRect/>
                </a:stretch>
              </p:blipFill>
              <p:spPr>
                <a:xfrm>
                  <a:off x="5356245" y="5846710"/>
                  <a:ext cx="601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6" name="Ink 125">
                  <a:extLst>
                    <a:ext uri="{FF2B5EF4-FFF2-40B4-BE49-F238E27FC236}">
                      <a16:creationId xmlns:a16="http://schemas.microsoft.com/office/drawing/2014/main" id="{1B9821B7-0009-6756-33B1-01ED546CA825}"/>
                    </a:ext>
                  </a:extLst>
                </p14:cNvPr>
                <p14:cNvContentPartPr/>
                <p14:nvPr/>
              </p14:nvContentPartPr>
              <p14:xfrm>
                <a:off x="4653885" y="6290230"/>
                <a:ext cx="244440" cy="176760"/>
              </p14:xfrm>
            </p:contentPart>
          </mc:Choice>
          <mc:Fallback>
            <p:pic>
              <p:nvPicPr>
                <p:cNvPr id="126" name="Ink 125">
                  <a:extLst>
                    <a:ext uri="{FF2B5EF4-FFF2-40B4-BE49-F238E27FC236}">
                      <a16:creationId xmlns:a16="http://schemas.microsoft.com/office/drawing/2014/main" id="{1B9821B7-0009-6756-33B1-01ED546CA825}"/>
                    </a:ext>
                  </a:extLst>
                </p:cNvPr>
                <p:cNvPicPr/>
                <p:nvPr/>
              </p:nvPicPr>
              <p:blipFill>
                <a:blip r:embed="rId29"/>
                <a:stretch>
                  <a:fillRect/>
                </a:stretch>
              </p:blipFill>
              <p:spPr>
                <a:xfrm>
                  <a:off x="4644885" y="6281230"/>
                  <a:ext cx="2620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7" name="Ink 126">
                  <a:extLst>
                    <a:ext uri="{FF2B5EF4-FFF2-40B4-BE49-F238E27FC236}">
                      <a16:creationId xmlns:a16="http://schemas.microsoft.com/office/drawing/2014/main" id="{F595ED50-D3F9-442D-8E61-E215DE33175A}"/>
                    </a:ext>
                  </a:extLst>
                </p14:cNvPr>
                <p14:cNvContentPartPr/>
                <p14:nvPr/>
              </p14:nvContentPartPr>
              <p14:xfrm>
                <a:off x="5056005" y="6378430"/>
                <a:ext cx="25560" cy="39600"/>
              </p14:xfrm>
            </p:contentPart>
          </mc:Choice>
          <mc:Fallback>
            <p:pic>
              <p:nvPicPr>
                <p:cNvPr id="127" name="Ink 126">
                  <a:extLst>
                    <a:ext uri="{FF2B5EF4-FFF2-40B4-BE49-F238E27FC236}">
                      <a16:creationId xmlns:a16="http://schemas.microsoft.com/office/drawing/2014/main" id="{F595ED50-D3F9-442D-8E61-E215DE33175A}"/>
                    </a:ext>
                  </a:extLst>
                </p:cNvPr>
                <p:cNvPicPr/>
                <p:nvPr/>
              </p:nvPicPr>
              <p:blipFill>
                <a:blip r:embed="rId31"/>
                <a:stretch>
                  <a:fillRect/>
                </a:stretch>
              </p:blipFill>
              <p:spPr>
                <a:xfrm>
                  <a:off x="5047005" y="6369790"/>
                  <a:ext cx="43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8" name="Ink 127">
                  <a:extLst>
                    <a:ext uri="{FF2B5EF4-FFF2-40B4-BE49-F238E27FC236}">
                      <a16:creationId xmlns:a16="http://schemas.microsoft.com/office/drawing/2014/main" id="{2279D312-E366-FBC6-F64B-6F9C2C9599E4}"/>
                    </a:ext>
                  </a:extLst>
                </p14:cNvPr>
                <p14:cNvContentPartPr/>
                <p14:nvPr/>
              </p14:nvContentPartPr>
              <p14:xfrm>
                <a:off x="5207205" y="6230110"/>
                <a:ext cx="288360" cy="312840"/>
              </p14:xfrm>
            </p:contentPart>
          </mc:Choice>
          <mc:Fallback>
            <p:pic>
              <p:nvPicPr>
                <p:cNvPr id="128" name="Ink 127">
                  <a:extLst>
                    <a:ext uri="{FF2B5EF4-FFF2-40B4-BE49-F238E27FC236}">
                      <a16:creationId xmlns:a16="http://schemas.microsoft.com/office/drawing/2014/main" id="{2279D312-E366-FBC6-F64B-6F9C2C9599E4}"/>
                    </a:ext>
                  </a:extLst>
                </p:cNvPr>
                <p:cNvPicPr/>
                <p:nvPr/>
              </p:nvPicPr>
              <p:blipFill>
                <a:blip r:embed="rId33"/>
                <a:stretch>
                  <a:fillRect/>
                </a:stretch>
              </p:blipFill>
              <p:spPr>
                <a:xfrm>
                  <a:off x="5198565" y="6221470"/>
                  <a:ext cx="3060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9" name="Ink 128">
                  <a:extLst>
                    <a:ext uri="{FF2B5EF4-FFF2-40B4-BE49-F238E27FC236}">
                      <a16:creationId xmlns:a16="http://schemas.microsoft.com/office/drawing/2014/main" id="{A05FFE3C-C2AB-4D8B-A44B-E1C500D04AA6}"/>
                    </a:ext>
                  </a:extLst>
                </p14:cNvPr>
                <p14:cNvContentPartPr/>
                <p14:nvPr/>
              </p14:nvContentPartPr>
              <p14:xfrm>
                <a:off x="5504565" y="6150910"/>
                <a:ext cx="3600" cy="32040"/>
              </p14:xfrm>
            </p:contentPart>
          </mc:Choice>
          <mc:Fallback>
            <p:pic>
              <p:nvPicPr>
                <p:cNvPr id="129" name="Ink 128">
                  <a:extLst>
                    <a:ext uri="{FF2B5EF4-FFF2-40B4-BE49-F238E27FC236}">
                      <a16:creationId xmlns:a16="http://schemas.microsoft.com/office/drawing/2014/main" id="{A05FFE3C-C2AB-4D8B-A44B-E1C500D04AA6}"/>
                    </a:ext>
                  </a:extLst>
                </p:cNvPr>
                <p:cNvPicPr/>
                <p:nvPr/>
              </p:nvPicPr>
              <p:blipFill>
                <a:blip r:embed="rId35"/>
                <a:stretch>
                  <a:fillRect/>
                </a:stretch>
              </p:blipFill>
              <p:spPr>
                <a:xfrm>
                  <a:off x="5495565" y="6141910"/>
                  <a:ext cx="212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0" name="Ink 129">
                  <a:extLst>
                    <a:ext uri="{FF2B5EF4-FFF2-40B4-BE49-F238E27FC236}">
                      <a16:creationId xmlns:a16="http://schemas.microsoft.com/office/drawing/2014/main" id="{B29DA340-54E9-57D8-C589-92F2BCA39D32}"/>
                    </a:ext>
                  </a:extLst>
                </p14:cNvPr>
                <p14:cNvContentPartPr/>
                <p14:nvPr/>
              </p14:nvContentPartPr>
              <p14:xfrm>
                <a:off x="5568285" y="6079630"/>
                <a:ext cx="265680" cy="285120"/>
              </p14:xfrm>
            </p:contentPart>
          </mc:Choice>
          <mc:Fallback>
            <p:pic>
              <p:nvPicPr>
                <p:cNvPr id="130" name="Ink 129">
                  <a:extLst>
                    <a:ext uri="{FF2B5EF4-FFF2-40B4-BE49-F238E27FC236}">
                      <a16:creationId xmlns:a16="http://schemas.microsoft.com/office/drawing/2014/main" id="{B29DA340-54E9-57D8-C589-92F2BCA39D32}"/>
                    </a:ext>
                  </a:extLst>
                </p:cNvPr>
                <p:cNvPicPr/>
                <p:nvPr/>
              </p:nvPicPr>
              <p:blipFill>
                <a:blip r:embed="rId37"/>
                <a:stretch>
                  <a:fillRect/>
                </a:stretch>
              </p:blipFill>
              <p:spPr>
                <a:xfrm>
                  <a:off x="5559645" y="6070630"/>
                  <a:ext cx="2833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1" name="Ink 130">
                  <a:extLst>
                    <a:ext uri="{FF2B5EF4-FFF2-40B4-BE49-F238E27FC236}">
                      <a16:creationId xmlns:a16="http://schemas.microsoft.com/office/drawing/2014/main" id="{6D3EC38D-D9F5-7DCB-A517-17F4B6DE85C1}"/>
                    </a:ext>
                  </a:extLst>
                </p14:cNvPr>
                <p14:cNvContentPartPr/>
                <p14:nvPr/>
              </p14:nvContentPartPr>
              <p14:xfrm>
                <a:off x="5787165" y="6069550"/>
                <a:ext cx="306720" cy="274320"/>
              </p14:xfrm>
            </p:contentPart>
          </mc:Choice>
          <mc:Fallback>
            <p:pic>
              <p:nvPicPr>
                <p:cNvPr id="131" name="Ink 130">
                  <a:extLst>
                    <a:ext uri="{FF2B5EF4-FFF2-40B4-BE49-F238E27FC236}">
                      <a16:creationId xmlns:a16="http://schemas.microsoft.com/office/drawing/2014/main" id="{6D3EC38D-D9F5-7DCB-A517-17F4B6DE85C1}"/>
                    </a:ext>
                  </a:extLst>
                </p:cNvPr>
                <p:cNvPicPr/>
                <p:nvPr/>
              </p:nvPicPr>
              <p:blipFill>
                <a:blip r:embed="rId39"/>
                <a:stretch>
                  <a:fillRect/>
                </a:stretch>
              </p:blipFill>
              <p:spPr>
                <a:xfrm>
                  <a:off x="5778165" y="6060550"/>
                  <a:ext cx="3243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2" name="Ink 131">
                  <a:extLst>
                    <a:ext uri="{FF2B5EF4-FFF2-40B4-BE49-F238E27FC236}">
                      <a16:creationId xmlns:a16="http://schemas.microsoft.com/office/drawing/2014/main" id="{3CFB989C-B150-3501-40A2-FEDCE473A847}"/>
                    </a:ext>
                  </a:extLst>
                </p14:cNvPr>
                <p14:cNvContentPartPr/>
                <p14:nvPr/>
              </p14:nvContentPartPr>
              <p14:xfrm>
                <a:off x="6158325" y="6086830"/>
                <a:ext cx="200520" cy="111960"/>
              </p14:xfrm>
            </p:contentPart>
          </mc:Choice>
          <mc:Fallback>
            <p:pic>
              <p:nvPicPr>
                <p:cNvPr id="132" name="Ink 131">
                  <a:extLst>
                    <a:ext uri="{FF2B5EF4-FFF2-40B4-BE49-F238E27FC236}">
                      <a16:creationId xmlns:a16="http://schemas.microsoft.com/office/drawing/2014/main" id="{3CFB989C-B150-3501-40A2-FEDCE473A847}"/>
                    </a:ext>
                  </a:extLst>
                </p:cNvPr>
                <p:cNvPicPr/>
                <p:nvPr/>
              </p:nvPicPr>
              <p:blipFill>
                <a:blip r:embed="rId41"/>
                <a:stretch>
                  <a:fillRect/>
                </a:stretch>
              </p:blipFill>
              <p:spPr>
                <a:xfrm>
                  <a:off x="6149685" y="6078190"/>
                  <a:ext cx="2181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3" name="Ink 132">
                  <a:extLst>
                    <a:ext uri="{FF2B5EF4-FFF2-40B4-BE49-F238E27FC236}">
                      <a16:creationId xmlns:a16="http://schemas.microsoft.com/office/drawing/2014/main" id="{E0914081-5B6F-F6BB-1860-E915E43C882D}"/>
                    </a:ext>
                  </a:extLst>
                </p14:cNvPr>
                <p14:cNvContentPartPr/>
                <p14:nvPr/>
              </p14:nvContentPartPr>
              <p14:xfrm>
                <a:off x="6444165" y="5972350"/>
                <a:ext cx="89280" cy="243720"/>
              </p14:xfrm>
            </p:contentPart>
          </mc:Choice>
          <mc:Fallback>
            <p:pic>
              <p:nvPicPr>
                <p:cNvPr id="133" name="Ink 132">
                  <a:extLst>
                    <a:ext uri="{FF2B5EF4-FFF2-40B4-BE49-F238E27FC236}">
                      <a16:creationId xmlns:a16="http://schemas.microsoft.com/office/drawing/2014/main" id="{E0914081-5B6F-F6BB-1860-E915E43C882D}"/>
                    </a:ext>
                  </a:extLst>
                </p:cNvPr>
                <p:cNvPicPr/>
                <p:nvPr/>
              </p:nvPicPr>
              <p:blipFill>
                <a:blip r:embed="rId43"/>
                <a:stretch>
                  <a:fillRect/>
                </a:stretch>
              </p:blipFill>
              <p:spPr>
                <a:xfrm>
                  <a:off x="6435165" y="5963350"/>
                  <a:ext cx="106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4" name="Ink 133">
                  <a:extLst>
                    <a:ext uri="{FF2B5EF4-FFF2-40B4-BE49-F238E27FC236}">
                      <a16:creationId xmlns:a16="http://schemas.microsoft.com/office/drawing/2014/main" id="{5C3B3659-289B-2A9E-DC47-F90D385756EE}"/>
                    </a:ext>
                  </a:extLst>
                </p14:cNvPr>
                <p14:cNvContentPartPr/>
                <p14:nvPr/>
              </p14:nvContentPartPr>
              <p14:xfrm>
                <a:off x="4550205" y="6291310"/>
                <a:ext cx="2331000" cy="320040"/>
              </p14:xfrm>
            </p:contentPart>
          </mc:Choice>
          <mc:Fallback>
            <p:pic>
              <p:nvPicPr>
                <p:cNvPr id="134" name="Ink 133">
                  <a:extLst>
                    <a:ext uri="{FF2B5EF4-FFF2-40B4-BE49-F238E27FC236}">
                      <a16:creationId xmlns:a16="http://schemas.microsoft.com/office/drawing/2014/main" id="{5C3B3659-289B-2A9E-DC47-F90D385756EE}"/>
                    </a:ext>
                  </a:extLst>
                </p:cNvPr>
                <p:cNvPicPr/>
                <p:nvPr/>
              </p:nvPicPr>
              <p:blipFill>
                <a:blip r:embed="rId45"/>
                <a:stretch>
                  <a:fillRect/>
                </a:stretch>
              </p:blipFill>
              <p:spPr>
                <a:xfrm>
                  <a:off x="4541565" y="6282310"/>
                  <a:ext cx="234864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6" name="Ink 135">
                  <a:extLst>
                    <a:ext uri="{FF2B5EF4-FFF2-40B4-BE49-F238E27FC236}">
                      <a16:creationId xmlns:a16="http://schemas.microsoft.com/office/drawing/2014/main" id="{C3B4C928-6664-7A90-0ACB-5DC656A00AD9}"/>
                    </a:ext>
                  </a:extLst>
                </p14:cNvPr>
                <p14:cNvContentPartPr/>
                <p14:nvPr/>
              </p14:nvContentPartPr>
              <p14:xfrm>
                <a:off x="4255365" y="5961190"/>
                <a:ext cx="2882880" cy="608040"/>
              </p14:xfrm>
            </p:contentPart>
          </mc:Choice>
          <mc:Fallback>
            <p:pic>
              <p:nvPicPr>
                <p:cNvPr id="136" name="Ink 135">
                  <a:extLst>
                    <a:ext uri="{FF2B5EF4-FFF2-40B4-BE49-F238E27FC236}">
                      <a16:creationId xmlns:a16="http://schemas.microsoft.com/office/drawing/2014/main" id="{C3B4C928-6664-7A90-0ACB-5DC656A00AD9}"/>
                    </a:ext>
                  </a:extLst>
                </p:cNvPr>
                <p:cNvPicPr/>
                <p:nvPr/>
              </p:nvPicPr>
              <p:blipFill>
                <a:blip r:embed="rId47"/>
                <a:stretch>
                  <a:fillRect/>
                </a:stretch>
              </p:blipFill>
              <p:spPr>
                <a:xfrm>
                  <a:off x="4246365" y="5952190"/>
                  <a:ext cx="290052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4" name="Ink 63">
                  <a:extLst>
                    <a:ext uri="{FF2B5EF4-FFF2-40B4-BE49-F238E27FC236}">
                      <a16:creationId xmlns:a16="http://schemas.microsoft.com/office/drawing/2014/main" id="{998C0E70-71A3-AB68-FB19-FEFF9F130BC6}"/>
                    </a:ext>
                  </a:extLst>
                </p14:cNvPr>
                <p14:cNvContentPartPr/>
                <p14:nvPr/>
              </p14:nvContentPartPr>
              <p14:xfrm>
                <a:off x="7268565" y="1431310"/>
                <a:ext cx="310680" cy="446040"/>
              </p14:xfrm>
            </p:contentPart>
          </mc:Choice>
          <mc:Fallback>
            <p:pic>
              <p:nvPicPr>
                <p:cNvPr id="64" name="Ink 63">
                  <a:extLst>
                    <a:ext uri="{FF2B5EF4-FFF2-40B4-BE49-F238E27FC236}">
                      <a16:creationId xmlns:a16="http://schemas.microsoft.com/office/drawing/2014/main" id="{998C0E70-71A3-AB68-FB19-FEFF9F130BC6}"/>
                    </a:ext>
                  </a:extLst>
                </p:cNvPr>
                <p:cNvPicPr/>
                <p:nvPr/>
              </p:nvPicPr>
              <p:blipFill>
                <a:blip r:embed="rId49"/>
                <a:stretch>
                  <a:fillRect/>
                </a:stretch>
              </p:blipFill>
              <p:spPr>
                <a:xfrm>
                  <a:off x="7259925" y="1422310"/>
                  <a:ext cx="32832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5" name="Ink 64">
                  <a:extLst>
                    <a:ext uri="{FF2B5EF4-FFF2-40B4-BE49-F238E27FC236}">
                      <a16:creationId xmlns:a16="http://schemas.microsoft.com/office/drawing/2014/main" id="{830DE2DD-6407-596F-6875-A9E8B18B2004}"/>
                    </a:ext>
                  </a:extLst>
                </p14:cNvPr>
                <p14:cNvContentPartPr/>
                <p14:nvPr/>
              </p14:nvContentPartPr>
              <p14:xfrm>
                <a:off x="7702365" y="1507630"/>
                <a:ext cx="51480" cy="371160"/>
              </p14:xfrm>
            </p:contentPart>
          </mc:Choice>
          <mc:Fallback>
            <p:pic>
              <p:nvPicPr>
                <p:cNvPr id="65" name="Ink 64">
                  <a:extLst>
                    <a:ext uri="{FF2B5EF4-FFF2-40B4-BE49-F238E27FC236}">
                      <a16:creationId xmlns:a16="http://schemas.microsoft.com/office/drawing/2014/main" id="{830DE2DD-6407-596F-6875-A9E8B18B2004}"/>
                    </a:ext>
                  </a:extLst>
                </p:cNvPr>
                <p:cNvPicPr/>
                <p:nvPr/>
              </p:nvPicPr>
              <p:blipFill>
                <a:blip r:embed="rId51"/>
                <a:stretch>
                  <a:fillRect/>
                </a:stretch>
              </p:blipFill>
              <p:spPr>
                <a:xfrm>
                  <a:off x="7693725" y="1498630"/>
                  <a:ext cx="691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490FBD56-CD5F-C751-8C14-6305099697F3}"/>
                    </a:ext>
                  </a:extLst>
                </p14:cNvPr>
                <p14:cNvContentPartPr/>
                <p14:nvPr/>
              </p14:nvContentPartPr>
              <p14:xfrm>
                <a:off x="7805685" y="1334110"/>
                <a:ext cx="110520" cy="253800"/>
              </p14:xfrm>
            </p:contentPart>
          </mc:Choice>
          <mc:Fallback>
            <p:pic>
              <p:nvPicPr>
                <p:cNvPr id="66" name="Ink 65">
                  <a:extLst>
                    <a:ext uri="{FF2B5EF4-FFF2-40B4-BE49-F238E27FC236}">
                      <a16:creationId xmlns:a16="http://schemas.microsoft.com/office/drawing/2014/main" id="{490FBD56-CD5F-C751-8C14-6305099697F3}"/>
                    </a:ext>
                  </a:extLst>
                </p:cNvPr>
                <p:cNvPicPr/>
                <p:nvPr/>
              </p:nvPicPr>
              <p:blipFill>
                <a:blip r:embed="rId53"/>
                <a:stretch>
                  <a:fillRect/>
                </a:stretch>
              </p:blipFill>
              <p:spPr>
                <a:xfrm>
                  <a:off x="7797045" y="1325470"/>
                  <a:ext cx="1281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7" name="Ink 66">
                  <a:extLst>
                    <a:ext uri="{FF2B5EF4-FFF2-40B4-BE49-F238E27FC236}">
                      <a16:creationId xmlns:a16="http://schemas.microsoft.com/office/drawing/2014/main" id="{B4E1AA8C-62D2-4686-712D-5F5E50F5A4BA}"/>
                    </a:ext>
                  </a:extLst>
                </p14:cNvPr>
                <p14:cNvContentPartPr/>
                <p14:nvPr/>
              </p14:nvContentPartPr>
              <p14:xfrm>
                <a:off x="8005125" y="1310710"/>
                <a:ext cx="123120" cy="281880"/>
              </p14:xfrm>
            </p:contentPart>
          </mc:Choice>
          <mc:Fallback>
            <p:pic>
              <p:nvPicPr>
                <p:cNvPr id="67" name="Ink 66">
                  <a:extLst>
                    <a:ext uri="{FF2B5EF4-FFF2-40B4-BE49-F238E27FC236}">
                      <a16:creationId xmlns:a16="http://schemas.microsoft.com/office/drawing/2014/main" id="{B4E1AA8C-62D2-4686-712D-5F5E50F5A4BA}"/>
                    </a:ext>
                  </a:extLst>
                </p:cNvPr>
                <p:cNvPicPr/>
                <p:nvPr/>
              </p:nvPicPr>
              <p:blipFill>
                <a:blip r:embed="rId55"/>
                <a:stretch>
                  <a:fillRect/>
                </a:stretch>
              </p:blipFill>
              <p:spPr>
                <a:xfrm>
                  <a:off x="7996125" y="1302070"/>
                  <a:ext cx="1407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 name="Ink 2">
                  <a:extLst>
                    <a:ext uri="{FF2B5EF4-FFF2-40B4-BE49-F238E27FC236}">
                      <a16:creationId xmlns:a16="http://schemas.microsoft.com/office/drawing/2014/main" id="{09C8FC97-4D15-2F10-54A1-FB405D54444A}"/>
                    </a:ext>
                  </a:extLst>
                </p14:cNvPr>
                <p14:cNvContentPartPr/>
                <p14:nvPr/>
              </p14:nvContentPartPr>
              <p14:xfrm>
                <a:off x="738165" y="1223950"/>
                <a:ext cx="39240" cy="311040"/>
              </p14:xfrm>
            </p:contentPart>
          </mc:Choice>
          <mc:Fallback>
            <p:pic>
              <p:nvPicPr>
                <p:cNvPr id="3" name="Ink 2">
                  <a:extLst>
                    <a:ext uri="{FF2B5EF4-FFF2-40B4-BE49-F238E27FC236}">
                      <a16:creationId xmlns:a16="http://schemas.microsoft.com/office/drawing/2014/main" id="{09C8FC97-4D15-2F10-54A1-FB405D54444A}"/>
                    </a:ext>
                  </a:extLst>
                </p:cNvPr>
                <p:cNvPicPr/>
                <p:nvPr/>
              </p:nvPicPr>
              <p:blipFill>
                <a:blip r:embed="rId57"/>
                <a:stretch>
                  <a:fillRect/>
                </a:stretch>
              </p:blipFill>
              <p:spPr>
                <a:xfrm>
                  <a:off x="729525" y="1214950"/>
                  <a:ext cx="568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 name="Ink 3">
                  <a:extLst>
                    <a:ext uri="{FF2B5EF4-FFF2-40B4-BE49-F238E27FC236}">
                      <a16:creationId xmlns:a16="http://schemas.microsoft.com/office/drawing/2014/main" id="{160C8864-5FF4-DEB3-046F-0C86E2646008}"/>
                    </a:ext>
                  </a:extLst>
                </p14:cNvPr>
                <p14:cNvContentPartPr/>
                <p14:nvPr/>
              </p14:nvContentPartPr>
              <p14:xfrm>
                <a:off x="822765" y="1230790"/>
                <a:ext cx="33120" cy="312840"/>
              </p14:xfrm>
            </p:contentPart>
          </mc:Choice>
          <mc:Fallback>
            <p:pic>
              <p:nvPicPr>
                <p:cNvPr id="4" name="Ink 3">
                  <a:extLst>
                    <a:ext uri="{FF2B5EF4-FFF2-40B4-BE49-F238E27FC236}">
                      <a16:creationId xmlns:a16="http://schemas.microsoft.com/office/drawing/2014/main" id="{160C8864-5FF4-DEB3-046F-0C86E2646008}"/>
                    </a:ext>
                  </a:extLst>
                </p:cNvPr>
                <p:cNvPicPr/>
                <p:nvPr/>
              </p:nvPicPr>
              <p:blipFill>
                <a:blip r:embed="rId59"/>
                <a:stretch>
                  <a:fillRect/>
                </a:stretch>
              </p:blipFill>
              <p:spPr>
                <a:xfrm>
                  <a:off x="814125" y="1222150"/>
                  <a:ext cx="507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 name="Ink 4">
                  <a:extLst>
                    <a:ext uri="{FF2B5EF4-FFF2-40B4-BE49-F238E27FC236}">
                      <a16:creationId xmlns:a16="http://schemas.microsoft.com/office/drawing/2014/main" id="{A0311F05-730B-8DA6-3DDB-5363FE93F010}"/>
                    </a:ext>
                  </a:extLst>
                </p14:cNvPr>
                <p14:cNvContentPartPr/>
                <p14:nvPr/>
              </p14:nvContentPartPr>
              <p14:xfrm>
                <a:off x="612885" y="1322230"/>
                <a:ext cx="333360" cy="191160"/>
              </p14:xfrm>
            </p:contentPart>
          </mc:Choice>
          <mc:Fallback>
            <p:pic>
              <p:nvPicPr>
                <p:cNvPr id="5" name="Ink 4">
                  <a:extLst>
                    <a:ext uri="{FF2B5EF4-FFF2-40B4-BE49-F238E27FC236}">
                      <a16:creationId xmlns:a16="http://schemas.microsoft.com/office/drawing/2014/main" id="{A0311F05-730B-8DA6-3DDB-5363FE93F010}"/>
                    </a:ext>
                  </a:extLst>
                </p:cNvPr>
                <p:cNvPicPr/>
                <p:nvPr/>
              </p:nvPicPr>
              <p:blipFill>
                <a:blip r:embed="rId61"/>
                <a:stretch>
                  <a:fillRect/>
                </a:stretch>
              </p:blipFill>
              <p:spPr>
                <a:xfrm>
                  <a:off x="603885" y="1313230"/>
                  <a:ext cx="3510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 name="Ink 5">
                  <a:extLst>
                    <a:ext uri="{FF2B5EF4-FFF2-40B4-BE49-F238E27FC236}">
                      <a16:creationId xmlns:a16="http://schemas.microsoft.com/office/drawing/2014/main" id="{682A4445-CFFB-8F39-53B5-FAEE4F188060}"/>
                    </a:ext>
                  </a:extLst>
                </p14:cNvPr>
                <p14:cNvContentPartPr/>
                <p14:nvPr/>
              </p14:nvContentPartPr>
              <p14:xfrm>
                <a:off x="1132365" y="1359310"/>
                <a:ext cx="16200" cy="173880"/>
              </p14:xfrm>
            </p:contentPart>
          </mc:Choice>
          <mc:Fallback>
            <p:pic>
              <p:nvPicPr>
                <p:cNvPr id="6" name="Ink 5">
                  <a:extLst>
                    <a:ext uri="{FF2B5EF4-FFF2-40B4-BE49-F238E27FC236}">
                      <a16:creationId xmlns:a16="http://schemas.microsoft.com/office/drawing/2014/main" id="{682A4445-CFFB-8F39-53B5-FAEE4F188060}"/>
                    </a:ext>
                  </a:extLst>
                </p:cNvPr>
                <p:cNvPicPr/>
                <p:nvPr/>
              </p:nvPicPr>
              <p:blipFill>
                <a:blip r:embed="rId63"/>
                <a:stretch>
                  <a:fillRect/>
                </a:stretch>
              </p:blipFill>
              <p:spPr>
                <a:xfrm>
                  <a:off x="1123725" y="1350670"/>
                  <a:ext cx="338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 name="Ink 6">
                  <a:extLst>
                    <a:ext uri="{FF2B5EF4-FFF2-40B4-BE49-F238E27FC236}">
                      <a16:creationId xmlns:a16="http://schemas.microsoft.com/office/drawing/2014/main" id="{6BE63A09-6381-1674-7E26-68AC6C5ACEE6}"/>
                    </a:ext>
                  </a:extLst>
                </p14:cNvPr>
                <p14:cNvContentPartPr/>
                <p14:nvPr/>
              </p14:nvContentPartPr>
              <p14:xfrm>
                <a:off x="1119765" y="1259590"/>
                <a:ext cx="12960" cy="30240"/>
              </p14:xfrm>
            </p:contentPart>
          </mc:Choice>
          <mc:Fallback>
            <p:pic>
              <p:nvPicPr>
                <p:cNvPr id="7" name="Ink 6">
                  <a:extLst>
                    <a:ext uri="{FF2B5EF4-FFF2-40B4-BE49-F238E27FC236}">
                      <a16:creationId xmlns:a16="http://schemas.microsoft.com/office/drawing/2014/main" id="{6BE63A09-6381-1674-7E26-68AC6C5ACEE6}"/>
                    </a:ext>
                  </a:extLst>
                </p:cNvPr>
                <p:cNvPicPr/>
                <p:nvPr/>
              </p:nvPicPr>
              <p:blipFill>
                <a:blip r:embed="rId65"/>
                <a:stretch>
                  <a:fillRect/>
                </a:stretch>
              </p:blipFill>
              <p:spPr>
                <a:xfrm>
                  <a:off x="1111125" y="1250950"/>
                  <a:ext cx="306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 name="Ink 7">
                  <a:extLst>
                    <a:ext uri="{FF2B5EF4-FFF2-40B4-BE49-F238E27FC236}">
                      <a16:creationId xmlns:a16="http://schemas.microsoft.com/office/drawing/2014/main" id="{9DE8D58C-3F7D-52E6-F5AC-5F68AF3B14A8}"/>
                    </a:ext>
                  </a:extLst>
                </p14:cNvPr>
                <p14:cNvContentPartPr/>
                <p14:nvPr/>
              </p14:nvContentPartPr>
              <p14:xfrm>
                <a:off x="1216965" y="1335550"/>
                <a:ext cx="199080" cy="150480"/>
              </p14:xfrm>
            </p:contentPart>
          </mc:Choice>
          <mc:Fallback>
            <p:pic>
              <p:nvPicPr>
                <p:cNvPr id="8" name="Ink 7">
                  <a:extLst>
                    <a:ext uri="{FF2B5EF4-FFF2-40B4-BE49-F238E27FC236}">
                      <a16:creationId xmlns:a16="http://schemas.microsoft.com/office/drawing/2014/main" id="{9DE8D58C-3F7D-52E6-F5AC-5F68AF3B14A8}"/>
                    </a:ext>
                  </a:extLst>
                </p:cNvPr>
                <p:cNvPicPr/>
                <p:nvPr/>
              </p:nvPicPr>
              <p:blipFill>
                <a:blip r:embed="rId67"/>
                <a:stretch>
                  <a:fillRect/>
                </a:stretch>
              </p:blipFill>
              <p:spPr>
                <a:xfrm>
                  <a:off x="1207965" y="1326910"/>
                  <a:ext cx="216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 name="Ink 8">
                  <a:extLst>
                    <a:ext uri="{FF2B5EF4-FFF2-40B4-BE49-F238E27FC236}">
                      <a16:creationId xmlns:a16="http://schemas.microsoft.com/office/drawing/2014/main" id="{1E1101EB-AF65-248B-A9B6-365E4F07B4EE}"/>
                    </a:ext>
                  </a:extLst>
                </p14:cNvPr>
                <p14:cNvContentPartPr/>
                <p14:nvPr/>
              </p14:nvContentPartPr>
              <p14:xfrm>
                <a:off x="1478685" y="1209550"/>
                <a:ext cx="423360" cy="268920"/>
              </p14:xfrm>
            </p:contentPart>
          </mc:Choice>
          <mc:Fallback>
            <p:pic>
              <p:nvPicPr>
                <p:cNvPr id="9" name="Ink 8">
                  <a:extLst>
                    <a:ext uri="{FF2B5EF4-FFF2-40B4-BE49-F238E27FC236}">
                      <a16:creationId xmlns:a16="http://schemas.microsoft.com/office/drawing/2014/main" id="{1E1101EB-AF65-248B-A9B6-365E4F07B4EE}"/>
                    </a:ext>
                  </a:extLst>
                </p:cNvPr>
                <p:cNvPicPr/>
                <p:nvPr/>
              </p:nvPicPr>
              <p:blipFill>
                <a:blip r:embed="rId69"/>
                <a:stretch>
                  <a:fillRect/>
                </a:stretch>
              </p:blipFill>
              <p:spPr>
                <a:xfrm>
                  <a:off x="1470045" y="1200910"/>
                  <a:ext cx="441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 name="Ink 9">
                  <a:extLst>
                    <a:ext uri="{FF2B5EF4-FFF2-40B4-BE49-F238E27FC236}">
                      <a16:creationId xmlns:a16="http://schemas.microsoft.com/office/drawing/2014/main" id="{DE19DEF6-62CC-4471-A9B6-FDC5BFB3DB45}"/>
                    </a:ext>
                  </a:extLst>
                </p14:cNvPr>
                <p14:cNvContentPartPr/>
                <p14:nvPr/>
              </p14:nvContentPartPr>
              <p14:xfrm>
                <a:off x="2016885" y="1217830"/>
                <a:ext cx="137520" cy="236880"/>
              </p14:xfrm>
            </p:contentPart>
          </mc:Choice>
          <mc:Fallback>
            <p:pic>
              <p:nvPicPr>
                <p:cNvPr id="10" name="Ink 9">
                  <a:extLst>
                    <a:ext uri="{FF2B5EF4-FFF2-40B4-BE49-F238E27FC236}">
                      <a16:creationId xmlns:a16="http://schemas.microsoft.com/office/drawing/2014/main" id="{DE19DEF6-62CC-4471-A9B6-FDC5BFB3DB45}"/>
                    </a:ext>
                  </a:extLst>
                </p:cNvPr>
                <p:cNvPicPr/>
                <p:nvPr/>
              </p:nvPicPr>
              <p:blipFill>
                <a:blip r:embed="rId71"/>
                <a:stretch>
                  <a:fillRect/>
                </a:stretch>
              </p:blipFill>
              <p:spPr>
                <a:xfrm>
                  <a:off x="2008245" y="1208830"/>
                  <a:ext cx="155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 name="Ink 10">
                  <a:extLst>
                    <a:ext uri="{FF2B5EF4-FFF2-40B4-BE49-F238E27FC236}">
                      <a16:creationId xmlns:a16="http://schemas.microsoft.com/office/drawing/2014/main" id="{9394D74A-8CBD-611C-1C3C-01A924E9CB9B}"/>
                    </a:ext>
                  </a:extLst>
                </p14:cNvPr>
                <p14:cNvContentPartPr/>
                <p14:nvPr/>
              </p14:nvContentPartPr>
              <p14:xfrm>
                <a:off x="2244405" y="1285870"/>
                <a:ext cx="104040" cy="137160"/>
              </p14:xfrm>
            </p:contentPart>
          </mc:Choice>
          <mc:Fallback>
            <p:pic>
              <p:nvPicPr>
                <p:cNvPr id="11" name="Ink 10">
                  <a:extLst>
                    <a:ext uri="{FF2B5EF4-FFF2-40B4-BE49-F238E27FC236}">
                      <a16:creationId xmlns:a16="http://schemas.microsoft.com/office/drawing/2014/main" id="{9394D74A-8CBD-611C-1C3C-01A924E9CB9B}"/>
                    </a:ext>
                  </a:extLst>
                </p:cNvPr>
                <p:cNvPicPr/>
                <p:nvPr/>
              </p:nvPicPr>
              <p:blipFill>
                <a:blip r:embed="rId73"/>
                <a:stretch>
                  <a:fillRect/>
                </a:stretch>
              </p:blipFill>
              <p:spPr>
                <a:xfrm>
                  <a:off x="2235405" y="1276870"/>
                  <a:ext cx="1216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 name="Ink 11">
                  <a:extLst>
                    <a:ext uri="{FF2B5EF4-FFF2-40B4-BE49-F238E27FC236}">
                      <a16:creationId xmlns:a16="http://schemas.microsoft.com/office/drawing/2014/main" id="{7B745CB3-2C06-49CE-A145-87485664FD8A}"/>
                    </a:ext>
                  </a:extLst>
                </p14:cNvPr>
                <p14:cNvContentPartPr/>
                <p14:nvPr/>
              </p14:nvContentPartPr>
              <p14:xfrm>
                <a:off x="2473005" y="1178950"/>
                <a:ext cx="131760" cy="232920"/>
              </p14:xfrm>
            </p:contentPart>
          </mc:Choice>
          <mc:Fallback>
            <p:pic>
              <p:nvPicPr>
                <p:cNvPr id="12" name="Ink 11">
                  <a:extLst>
                    <a:ext uri="{FF2B5EF4-FFF2-40B4-BE49-F238E27FC236}">
                      <a16:creationId xmlns:a16="http://schemas.microsoft.com/office/drawing/2014/main" id="{7B745CB3-2C06-49CE-A145-87485664FD8A}"/>
                    </a:ext>
                  </a:extLst>
                </p:cNvPr>
                <p:cNvPicPr/>
                <p:nvPr/>
              </p:nvPicPr>
              <p:blipFill>
                <a:blip r:embed="rId75"/>
                <a:stretch>
                  <a:fillRect/>
                </a:stretch>
              </p:blipFill>
              <p:spPr>
                <a:xfrm>
                  <a:off x="2464005" y="1170310"/>
                  <a:ext cx="149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 name="Ink 12">
                  <a:extLst>
                    <a:ext uri="{FF2B5EF4-FFF2-40B4-BE49-F238E27FC236}">
                      <a16:creationId xmlns:a16="http://schemas.microsoft.com/office/drawing/2014/main" id="{2A3E0C14-BC57-7BC0-67DE-6853B93EFE5D}"/>
                    </a:ext>
                  </a:extLst>
                </p14:cNvPr>
                <p14:cNvContentPartPr/>
                <p14:nvPr/>
              </p14:nvContentPartPr>
              <p14:xfrm>
                <a:off x="2695845" y="1240870"/>
                <a:ext cx="207720" cy="235080"/>
              </p14:xfrm>
            </p:contentPart>
          </mc:Choice>
          <mc:Fallback>
            <p:pic>
              <p:nvPicPr>
                <p:cNvPr id="13" name="Ink 12">
                  <a:extLst>
                    <a:ext uri="{FF2B5EF4-FFF2-40B4-BE49-F238E27FC236}">
                      <a16:creationId xmlns:a16="http://schemas.microsoft.com/office/drawing/2014/main" id="{2A3E0C14-BC57-7BC0-67DE-6853B93EFE5D}"/>
                    </a:ext>
                  </a:extLst>
                </p:cNvPr>
                <p:cNvPicPr/>
                <p:nvPr/>
              </p:nvPicPr>
              <p:blipFill>
                <a:blip r:embed="rId77"/>
                <a:stretch>
                  <a:fillRect/>
                </a:stretch>
              </p:blipFill>
              <p:spPr>
                <a:xfrm>
                  <a:off x="2687205" y="1232230"/>
                  <a:ext cx="2253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 name="Ink 13">
                  <a:extLst>
                    <a:ext uri="{FF2B5EF4-FFF2-40B4-BE49-F238E27FC236}">
                      <a16:creationId xmlns:a16="http://schemas.microsoft.com/office/drawing/2014/main" id="{C868054C-E4AE-2591-397E-09653D30D445}"/>
                    </a:ext>
                  </a:extLst>
                </p14:cNvPr>
                <p14:cNvContentPartPr/>
                <p14:nvPr/>
              </p14:nvContentPartPr>
              <p14:xfrm>
                <a:off x="2888445" y="1178230"/>
                <a:ext cx="134640" cy="222840"/>
              </p14:xfrm>
            </p:contentPart>
          </mc:Choice>
          <mc:Fallback>
            <p:pic>
              <p:nvPicPr>
                <p:cNvPr id="14" name="Ink 13">
                  <a:extLst>
                    <a:ext uri="{FF2B5EF4-FFF2-40B4-BE49-F238E27FC236}">
                      <a16:creationId xmlns:a16="http://schemas.microsoft.com/office/drawing/2014/main" id="{C868054C-E4AE-2591-397E-09653D30D445}"/>
                    </a:ext>
                  </a:extLst>
                </p:cNvPr>
                <p:cNvPicPr/>
                <p:nvPr/>
              </p:nvPicPr>
              <p:blipFill>
                <a:blip r:embed="rId79"/>
                <a:stretch>
                  <a:fillRect/>
                </a:stretch>
              </p:blipFill>
              <p:spPr>
                <a:xfrm>
                  <a:off x="2879445" y="1169230"/>
                  <a:ext cx="1522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5" name="Ink 14">
                  <a:extLst>
                    <a:ext uri="{FF2B5EF4-FFF2-40B4-BE49-F238E27FC236}">
                      <a16:creationId xmlns:a16="http://schemas.microsoft.com/office/drawing/2014/main" id="{9D9A5408-D94E-556E-7EC6-7059F3DC8B49}"/>
                    </a:ext>
                  </a:extLst>
                </p14:cNvPr>
                <p14:cNvContentPartPr/>
                <p14:nvPr/>
              </p14:nvContentPartPr>
              <p14:xfrm>
                <a:off x="2989245" y="1257070"/>
                <a:ext cx="297720" cy="178200"/>
              </p14:xfrm>
            </p:contentPart>
          </mc:Choice>
          <mc:Fallback>
            <p:pic>
              <p:nvPicPr>
                <p:cNvPr id="15" name="Ink 14">
                  <a:extLst>
                    <a:ext uri="{FF2B5EF4-FFF2-40B4-BE49-F238E27FC236}">
                      <a16:creationId xmlns:a16="http://schemas.microsoft.com/office/drawing/2014/main" id="{9D9A5408-D94E-556E-7EC6-7059F3DC8B49}"/>
                    </a:ext>
                  </a:extLst>
                </p:cNvPr>
                <p:cNvPicPr/>
                <p:nvPr/>
              </p:nvPicPr>
              <p:blipFill>
                <a:blip r:embed="rId81"/>
                <a:stretch>
                  <a:fillRect/>
                </a:stretch>
              </p:blipFill>
              <p:spPr>
                <a:xfrm>
                  <a:off x="2980245" y="1248070"/>
                  <a:ext cx="3153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 name="Ink 15">
                  <a:extLst>
                    <a:ext uri="{FF2B5EF4-FFF2-40B4-BE49-F238E27FC236}">
                      <a16:creationId xmlns:a16="http://schemas.microsoft.com/office/drawing/2014/main" id="{69527059-A42D-817A-4C39-CF4353C4A3EA}"/>
                    </a:ext>
                  </a:extLst>
                </p14:cNvPr>
                <p14:cNvContentPartPr/>
                <p14:nvPr/>
              </p14:nvContentPartPr>
              <p14:xfrm>
                <a:off x="3365805" y="1163110"/>
                <a:ext cx="159840" cy="249120"/>
              </p14:xfrm>
            </p:contentPart>
          </mc:Choice>
          <mc:Fallback>
            <p:pic>
              <p:nvPicPr>
                <p:cNvPr id="16" name="Ink 15">
                  <a:extLst>
                    <a:ext uri="{FF2B5EF4-FFF2-40B4-BE49-F238E27FC236}">
                      <a16:creationId xmlns:a16="http://schemas.microsoft.com/office/drawing/2014/main" id="{69527059-A42D-817A-4C39-CF4353C4A3EA}"/>
                    </a:ext>
                  </a:extLst>
                </p:cNvPr>
                <p:cNvPicPr/>
                <p:nvPr/>
              </p:nvPicPr>
              <p:blipFill>
                <a:blip r:embed="rId83"/>
                <a:stretch>
                  <a:fillRect/>
                </a:stretch>
              </p:blipFill>
              <p:spPr>
                <a:xfrm>
                  <a:off x="3356805" y="1154110"/>
                  <a:ext cx="1774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7" name="Ink 16">
                  <a:extLst>
                    <a:ext uri="{FF2B5EF4-FFF2-40B4-BE49-F238E27FC236}">
                      <a16:creationId xmlns:a16="http://schemas.microsoft.com/office/drawing/2014/main" id="{D868EBFE-D200-FEA3-680F-834102600A7A}"/>
                    </a:ext>
                  </a:extLst>
                </p14:cNvPr>
                <p14:cNvContentPartPr/>
                <p14:nvPr/>
              </p14:nvContentPartPr>
              <p14:xfrm>
                <a:off x="3584685" y="1177870"/>
                <a:ext cx="42840" cy="190440"/>
              </p14:xfrm>
            </p:contentPart>
          </mc:Choice>
          <mc:Fallback>
            <p:pic>
              <p:nvPicPr>
                <p:cNvPr id="17" name="Ink 16">
                  <a:extLst>
                    <a:ext uri="{FF2B5EF4-FFF2-40B4-BE49-F238E27FC236}">
                      <a16:creationId xmlns:a16="http://schemas.microsoft.com/office/drawing/2014/main" id="{D868EBFE-D200-FEA3-680F-834102600A7A}"/>
                    </a:ext>
                  </a:extLst>
                </p:cNvPr>
                <p:cNvPicPr/>
                <p:nvPr/>
              </p:nvPicPr>
              <p:blipFill>
                <a:blip r:embed="rId85"/>
                <a:stretch>
                  <a:fillRect/>
                </a:stretch>
              </p:blipFill>
              <p:spPr>
                <a:xfrm>
                  <a:off x="3575685" y="1169230"/>
                  <a:ext cx="604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8" name="Ink 17">
                  <a:extLst>
                    <a:ext uri="{FF2B5EF4-FFF2-40B4-BE49-F238E27FC236}">
                      <a16:creationId xmlns:a16="http://schemas.microsoft.com/office/drawing/2014/main" id="{6B2F2F05-2B03-322F-C086-B9D09EB18FC0}"/>
                    </a:ext>
                  </a:extLst>
                </p14:cNvPr>
                <p14:cNvContentPartPr/>
                <p14:nvPr/>
              </p14:nvContentPartPr>
              <p14:xfrm>
                <a:off x="3712485" y="1265710"/>
                <a:ext cx="90720" cy="162360"/>
              </p14:xfrm>
            </p:contentPart>
          </mc:Choice>
          <mc:Fallback>
            <p:pic>
              <p:nvPicPr>
                <p:cNvPr id="18" name="Ink 17">
                  <a:extLst>
                    <a:ext uri="{FF2B5EF4-FFF2-40B4-BE49-F238E27FC236}">
                      <a16:creationId xmlns:a16="http://schemas.microsoft.com/office/drawing/2014/main" id="{6B2F2F05-2B03-322F-C086-B9D09EB18FC0}"/>
                    </a:ext>
                  </a:extLst>
                </p:cNvPr>
                <p:cNvPicPr/>
                <p:nvPr/>
              </p:nvPicPr>
              <p:blipFill>
                <a:blip r:embed="rId87"/>
                <a:stretch>
                  <a:fillRect/>
                </a:stretch>
              </p:blipFill>
              <p:spPr>
                <a:xfrm>
                  <a:off x="3703485" y="1257070"/>
                  <a:ext cx="1083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9" name="Ink 18">
                  <a:extLst>
                    <a:ext uri="{FF2B5EF4-FFF2-40B4-BE49-F238E27FC236}">
                      <a16:creationId xmlns:a16="http://schemas.microsoft.com/office/drawing/2014/main" id="{FB4B5F35-E73E-7DE4-A008-7279B476F3C6}"/>
                    </a:ext>
                  </a:extLst>
                </p14:cNvPr>
                <p14:cNvContentPartPr/>
                <p14:nvPr/>
              </p14:nvContentPartPr>
              <p14:xfrm>
                <a:off x="3905805" y="1338070"/>
                <a:ext cx="360" cy="360"/>
              </p14:xfrm>
            </p:contentPart>
          </mc:Choice>
          <mc:Fallback>
            <p:pic>
              <p:nvPicPr>
                <p:cNvPr id="19" name="Ink 18">
                  <a:extLst>
                    <a:ext uri="{FF2B5EF4-FFF2-40B4-BE49-F238E27FC236}">
                      <a16:creationId xmlns:a16="http://schemas.microsoft.com/office/drawing/2014/main" id="{FB4B5F35-E73E-7DE4-A008-7279B476F3C6}"/>
                    </a:ext>
                  </a:extLst>
                </p:cNvPr>
                <p:cNvPicPr/>
                <p:nvPr/>
              </p:nvPicPr>
              <p:blipFill>
                <a:blip r:embed="rId89"/>
                <a:stretch>
                  <a:fillRect/>
                </a:stretch>
              </p:blipFill>
              <p:spPr>
                <a:xfrm>
                  <a:off x="3896805" y="13290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0" name="Ink 19">
                  <a:extLst>
                    <a:ext uri="{FF2B5EF4-FFF2-40B4-BE49-F238E27FC236}">
                      <a16:creationId xmlns:a16="http://schemas.microsoft.com/office/drawing/2014/main" id="{926D5F78-3ECC-3D3E-3FD6-B97861DF4038}"/>
                    </a:ext>
                  </a:extLst>
                </p14:cNvPr>
                <p14:cNvContentPartPr/>
                <p14:nvPr/>
              </p14:nvContentPartPr>
              <p14:xfrm>
                <a:off x="3977805" y="1165270"/>
                <a:ext cx="166320" cy="234360"/>
              </p14:xfrm>
            </p:contentPart>
          </mc:Choice>
          <mc:Fallback>
            <p:pic>
              <p:nvPicPr>
                <p:cNvPr id="20" name="Ink 19">
                  <a:extLst>
                    <a:ext uri="{FF2B5EF4-FFF2-40B4-BE49-F238E27FC236}">
                      <a16:creationId xmlns:a16="http://schemas.microsoft.com/office/drawing/2014/main" id="{926D5F78-3ECC-3D3E-3FD6-B97861DF4038}"/>
                    </a:ext>
                  </a:extLst>
                </p:cNvPr>
                <p:cNvPicPr/>
                <p:nvPr/>
              </p:nvPicPr>
              <p:blipFill>
                <a:blip r:embed="rId91"/>
                <a:stretch>
                  <a:fillRect/>
                </a:stretch>
              </p:blipFill>
              <p:spPr>
                <a:xfrm>
                  <a:off x="3969165" y="1156270"/>
                  <a:ext cx="1839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1" name="Ink 20">
                  <a:extLst>
                    <a:ext uri="{FF2B5EF4-FFF2-40B4-BE49-F238E27FC236}">
                      <a16:creationId xmlns:a16="http://schemas.microsoft.com/office/drawing/2014/main" id="{5DB45D73-1E91-3B0F-59C9-811D6D445660}"/>
                    </a:ext>
                  </a:extLst>
                </p14:cNvPr>
                <p14:cNvContentPartPr/>
                <p14:nvPr/>
              </p14:nvContentPartPr>
              <p14:xfrm>
                <a:off x="4214325" y="1150150"/>
                <a:ext cx="159120" cy="231120"/>
              </p14:xfrm>
            </p:contentPart>
          </mc:Choice>
          <mc:Fallback>
            <p:pic>
              <p:nvPicPr>
                <p:cNvPr id="21" name="Ink 20">
                  <a:extLst>
                    <a:ext uri="{FF2B5EF4-FFF2-40B4-BE49-F238E27FC236}">
                      <a16:creationId xmlns:a16="http://schemas.microsoft.com/office/drawing/2014/main" id="{5DB45D73-1E91-3B0F-59C9-811D6D445660}"/>
                    </a:ext>
                  </a:extLst>
                </p:cNvPr>
                <p:cNvPicPr/>
                <p:nvPr/>
              </p:nvPicPr>
              <p:blipFill>
                <a:blip r:embed="rId93"/>
                <a:stretch>
                  <a:fillRect/>
                </a:stretch>
              </p:blipFill>
              <p:spPr>
                <a:xfrm>
                  <a:off x="4205685" y="1141150"/>
                  <a:ext cx="1767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2" name="Ink 21">
                  <a:extLst>
                    <a:ext uri="{FF2B5EF4-FFF2-40B4-BE49-F238E27FC236}">
                      <a16:creationId xmlns:a16="http://schemas.microsoft.com/office/drawing/2014/main" id="{51C3CF50-A2EB-2E2E-765F-8F64E2C6550A}"/>
                    </a:ext>
                  </a:extLst>
                </p14:cNvPr>
                <p14:cNvContentPartPr/>
                <p14:nvPr/>
              </p14:nvContentPartPr>
              <p14:xfrm>
                <a:off x="726285" y="1818670"/>
                <a:ext cx="24840" cy="287640"/>
              </p14:xfrm>
            </p:contentPart>
          </mc:Choice>
          <mc:Fallback>
            <p:pic>
              <p:nvPicPr>
                <p:cNvPr id="22" name="Ink 21">
                  <a:extLst>
                    <a:ext uri="{FF2B5EF4-FFF2-40B4-BE49-F238E27FC236}">
                      <a16:creationId xmlns:a16="http://schemas.microsoft.com/office/drawing/2014/main" id="{51C3CF50-A2EB-2E2E-765F-8F64E2C6550A}"/>
                    </a:ext>
                  </a:extLst>
                </p:cNvPr>
                <p:cNvPicPr/>
                <p:nvPr/>
              </p:nvPicPr>
              <p:blipFill>
                <a:blip r:embed="rId95"/>
                <a:stretch>
                  <a:fillRect/>
                </a:stretch>
              </p:blipFill>
              <p:spPr>
                <a:xfrm>
                  <a:off x="717285" y="1810030"/>
                  <a:ext cx="424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3" name="Ink 22">
                  <a:extLst>
                    <a:ext uri="{FF2B5EF4-FFF2-40B4-BE49-F238E27FC236}">
                      <a16:creationId xmlns:a16="http://schemas.microsoft.com/office/drawing/2014/main" id="{3A677C6A-2D08-1B24-E621-13016F60EA1B}"/>
                    </a:ext>
                  </a:extLst>
                </p14:cNvPr>
                <p14:cNvContentPartPr/>
                <p14:nvPr/>
              </p14:nvContentPartPr>
              <p14:xfrm>
                <a:off x="633765" y="1846750"/>
                <a:ext cx="225000" cy="276120"/>
              </p14:xfrm>
            </p:contentPart>
          </mc:Choice>
          <mc:Fallback>
            <p:pic>
              <p:nvPicPr>
                <p:cNvPr id="23" name="Ink 22">
                  <a:extLst>
                    <a:ext uri="{FF2B5EF4-FFF2-40B4-BE49-F238E27FC236}">
                      <a16:creationId xmlns:a16="http://schemas.microsoft.com/office/drawing/2014/main" id="{3A677C6A-2D08-1B24-E621-13016F60EA1B}"/>
                    </a:ext>
                  </a:extLst>
                </p:cNvPr>
                <p:cNvPicPr/>
                <p:nvPr/>
              </p:nvPicPr>
              <p:blipFill>
                <a:blip r:embed="rId97"/>
                <a:stretch>
                  <a:fillRect/>
                </a:stretch>
              </p:blipFill>
              <p:spPr>
                <a:xfrm>
                  <a:off x="625125" y="1838110"/>
                  <a:ext cx="2426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4" name="Ink 23">
                  <a:extLst>
                    <a:ext uri="{FF2B5EF4-FFF2-40B4-BE49-F238E27FC236}">
                      <a16:creationId xmlns:a16="http://schemas.microsoft.com/office/drawing/2014/main" id="{8277C646-1E26-5239-8ADF-684F1899B565}"/>
                    </a:ext>
                  </a:extLst>
                </p14:cNvPr>
                <p14:cNvContentPartPr/>
                <p14:nvPr/>
              </p14:nvContentPartPr>
              <p14:xfrm>
                <a:off x="717285" y="1968070"/>
                <a:ext cx="177840" cy="79560"/>
              </p14:xfrm>
            </p:contentPart>
          </mc:Choice>
          <mc:Fallback>
            <p:pic>
              <p:nvPicPr>
                <p:cNvPr id="24" name="Ink 23">
                  <a:extLst>
                    <a:ext uri="{FF2B5EF4-FFF2-40B4-BE49-F238E27FC236}">
                      <a16:creationId xmlns:a16="http://schemas.microsoft.com/office/drawing/2014/main" id="{8277C646-1E26-5239-8ADF-684F1899B565}"/>
                    </a:ext>
                  </a:extLst>
                </p:cNvPr>
                <p:cNvPicPr/>
                <p:nvPr/>
              </p:nvPicPr>
              <p:blipFill>
                <a:blip r:embed="rId99"/>
                <a:stretch>
                  <a:fillRect/>
                </a:stretch>
              </p:blipFill>
              <p:spPr>
                <a:xfrm>
                  <a:off x="708285" y="1959070"/>
                  <a:ext cx="1954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5" name="Ink 24">
                  <a:extLst>
                    <a:ext uri="{FF2B5EF4-FFF2-40B4-BE49-F238E27FC236}">
                      <a16:creationId xmlns:a16="http://schemas.microsoft.com/office/drawing/2014/main" id="{14753424-091D-CB07-F04A-E1A694C61978}"/>
                    </a:ext>
                  </a:extLst>
                </p14:cNvPr>
                <p14:cNvContentPartPr/>
                <p14:nvPr/>
              </p14:nvContentPartPr>
              <p14:xfrm>
                <a:off x="1192845" y="1740910"/>
                <a:ext cx="60840" cy="316080"/>
              </p14:xfrm>
            </p:contentPart>
          </mc:Choice>
          <mc:Fallback>
            <p:pic>
              <p:nvPicPr>
                <p:cNvPr id="25" name="Ink 24">
                  <a:extLst>
                    <a:ext uri="{FF2B5EF4-FFF2-40B4-BE49-F238E27FC236}">
                      <a16:creationId xmlns:a16="http://schemas.microsoft.com/office/drawing/2014/main" id="{14753424-091D-CB07-F04A-E1A694C61978}"/>
                    </a:ext>
                  </a:extLst>
                </p:cNvPr>
                <p:cNvPicPr/>
                <p:nvPr/>
              </p:nvPicPr>
              <p:blipFill>
                <a:blip r:embed="rId101"/>
                <a:stretch>
                  <a:fillRect/>
                </a:stretch>
              </p:blipFill>
              <p:spPr>
                <a:xfrm>
                  <a:off x="1183845" y="1731910"/>
                  <a:ext cx="784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6" name="Ink 25">
                  <a:extLst>
                    <a:ext uri="{FF2B5EF4-FFF2-40B4-BE49-F238E27FC236}">
                      <a16:creationId xmlns:a16="http://schemas.microsoft.com/office/drawing/2014/main" id="{DB722563-DDE0-A3C7-BB4D-E425A1B8904A}"/>
                    </a:ext>
                  </a:extLst>
                </p14:cNvPr>
                <p14:cNvContentPartPr/>
                <p14:nvPr/>
              </p14:nvContentPartPr>
              <p14:xfrm>
                <a:off x="1326045" y="1715350"/>
                <a:ext cx="1113120" cy="306000"/>
              </p14:xfrm>
            </p:contentPart>
          </mc:Choice>
          <mc:Fallback>
            <p:pic>
              <p:nvPicPr>
                <p:cNvPr id="26" name="Ink 25">
                  <a:extLst>
                    <a:ext uri="{FF2B5EF4-FFF2-40B4-BE49-F238E27FC236}">
                      <a16:creationId xmlns:a16="http://schemas.microsoft.com/office/drawing/2014/main" id="{DB722563-DDE0-A3C7-BB4D-E425A1B8904A}"/>
                    </a:ext>
                  </a:extLst>
                </p:cNvPr>
                <p:cNvPicPr/>
                <p:nvPr/>
              </p:nvPicPr>
              <p:blipFill>
                <a:blip r:embed="rId103"/>
                <a:stretch>
                  <a:fillRect/>
                </a:stretch>
              </p:blipFill>
              <p:spPr>
                <a:xfrm>
                  <a:off x="1317045" y="1706350"/>
                  <a:ext cx="11307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7" name="Ink 26">
                  <a:extLst>
                    <a:ext uri="{FF2B5EF4-FFF2-40B4-BE49-F238E27FC236}">
                      <a16:creationId xmlns:a16="http://schemas.microsoft.com/office/drawing/2014/main" id="{BE3CC541-A6F3-1E7B-E18C-12133CFE364B}"/>
                    </a:ext>
                  </a:extLst>
                </p14:cNvPr>
                <p14:cNvContentPartPr/>
                <p14:nvPr/>
              </p14:nvContentPartPr>
              <p14:xfrm>
                <a:off x="2538885" y="1769350"/>
                <a:ext cx="82080" cy="148680"/>
              </p14:xfrm>
            </p:contentPart>
          </mc:Choice>
          <mc:Fallback>
            <p:pic>
              <p:nvPicPr>
                <p:cNvPr id="27" name="Ink 26">
                  <a:extLst>
                    <a:ext uri="{FF2B5EF4-FFF2-40B4-BE49-F238E27FC236}">
                      <a16:creationId xmlns:a16="http://schemas.microsoft.com/office/drawing/2014/main" id="{BE3CC541-A6F3-1E7B-E18C-12133CFE364B}"/>
                    </a:ext>
                  </a:extLst>
                </p:cNvPr>
                <p:cNvPicPr/>
                <p:nvPr/>
              </p:nvPicPr>
              <p:blipFill>
                <a:blip r:embed="rId105"/>
                <a:stretch>
                  <a:fillRect/>
                </a:stretch>
              </p:blipFill>
              <p:spPr>
                <a:xfrm>
                  <a:off x="2530245" y="1760710"/>
                  <a:ext cx="99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8" name="Ink 27">
                  <a:extLst>
                    <a:ext uri="{FF2B5EF4-FFF2-40B4-BE49-F238E27FC236}">
                      <a16:creationId xmlns:a16="http://schemas.microsoft.com/office/drawing/2014/main" id="{7294C20C-B17F-2E6B-C2C9-2F586100565B}"/>
                    </a:ext>
                  </a:extLst>
                </p14:cNvPr>
                <p14:cNvContentPartPr/>
                <p14:nvPr/>
              </p14:nvContentPartPr>
              <p14:xfrm>
                <a:off x="2755605" y="1720390"/>
                <a:ext cx="164880" cy="224280"/>
              </p14:xfrm>
            </p:contentPart>
          </mc:Choice>
          <mc:Fallback>
            <p:pic>
              <p:nvPicPr>
                <p:cNvPr id="28" name="Ink 27">
                  <a:extLst>
                    <a:ext uri="{FF2B5EF4-FFF2-40B4-BE49-F238E27FC236}">
                      <a16:creationId xmlns:a16="http://schemas.microsoft.com/office/drawing/2014/main" id="{7294C20C-B17F-2E6B-C2C9-2F586100565B}"/>
                    </a:ext>
                  </a:extLst>
                </p:cNvPr>
                <p:cNvPicPr/>
                <p:nvPr/>
              </p:nvPicPr>
              <p:blipFill>
                <a:blip r:embed="rId107"/>
                <a:stretch>
                  <a:fillRect/>
                </a:stretch>
              </p:blipFill>
              <p:spPr>
                <a:xfrm>
                  <a:off x="2746605" y="1711750"/>
                  <a:ext cx="1825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9" name="Ink 28">
                  <a:extLst>
                    <a:ext uri="{FF2B5EF4-FFF2-40B4-BE49-F238E27FC236}">
                      <a16:creationId xmlns:a16="http://schemas.microsoft.com/office/drawing/2014/main" id="{D4147A6C-59B7-F70D-7967-D295C07FAC10}"/>
                    </a:ext>
                  </a:extLst>
                </p14:cNvPr>
                <p14:cNvContentPartPr/>
                <p14:nvPr/>
              </p14:nvContentPartPr>
              <p14:xfrm>
                <a:off x="3000405" y="1740190"/>
                <a:ext cx="743040" cy="181440"/>
              </p14:xfrm>
            </p:contentPart>
          </mc:Choice>
          <mc:Fallback>
            <p:pic>
              <p:nvPicPr>
                <p:cNvPr id="29" name="Ink 28">
                  <a:extLst>
                    <a:ext uri="{FF2B5EF4-FFF2-40B4-BE49-F238E27FC236}">
                      <a16:creationId xmlns:a16="http://schemas.microsoft.com/office/drawing/2014/main" id="{D4147A6C-59B7-F70D-7967-D295C07FAC10}"/>
                    </a:ext>
                  </a:extLst>
                </p:cNvPr>
                <p:cNvPicPr/>
                <p:nvPr/>
              </p:nvPicPr>
              <p:blipFill>
                <a:blip r:embed="rId109"/>
                <a:stretch>
                  <a:fillRect/>
                </a:stretch>
              </p:blipFill>
              <p:spPr>
                <a:xfrm>
                  <a:off x="2991765" y="1731190"/>
                  <a:ext cx="7606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 name="Ink 29">
                  <a:extLst>
                    <a:ext uri="{FF2B5EF4-FFF2-40B4-BE49-F238E27FC236}">
                      <a16:creationId xmlns:a16="http://schemas.microsoft.com/office/drawing/2014/main" id="{08DD7140-A5CE-FBB7-1F2F-5567777E7371}"/>
                    </a:ext>
                  </a:extLst>
                </p14:cNvPr>
                <p14:cNvContentPartPr/>
                <p14:nvPr/>
              </p14:nvContentPartPr>
              <p14:xfrm>
                <a:off x="3719685" y="1620310"/>
                <a:ext cx="23040" cy="9720"/>
              </p14:xfrm>
            </p:contentPart>
          </mc:Choice>
          <mc:Fallback>
            <p:pic>
              <p:nvPicPr>
                <p:cNvPr id="30" name="Ink 29">
                  <a:extLst>
                    <a:ext uri="{FF2B5EF4-FFF2-40B4-BE49-F238E27FC236}">
                      <a16:creationId xmlns:a16="http://schemas.microsoft.com/office/drawing/2014/main" id="{08DD7140-A5CE-FBB7-1F2F-5567777E7371}"/>
                    </a:ext>
                  </a:extLst>
                </p:cNvPr>
                <p:cNvPicPr/>
                <p:nvPr/>
              </p:nvPicPr>
              <p:blipFill>
                <a:blip r:embed="rId111"/>
                <a:stretch>
                  <a:fillRect/>
                </a:stretch>
              </p:blipFill>
              <p:spPr>
                <a:xfrm>
                  <a:off x="3711045" y="1611670"/>
                  <a:ext cx="406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1" name="Ink 30">
                  <a:extLst>
                    <a:ext uri="{FF2B5EF4-FFF2-40B4-BE49-F238E27FC236}">
                      <a16:creationId xmlns:a16="http://schemas.microsoft.com/office/drawing/2014/main" id="{09B295BD-D033-E5C3-5AAC-29A57FF2496D}"/>
                    </a:ext>
                  </a:extLst>
                </p14:cNvPr>
                <p14:cNvContentPartPr/>
                <p14:nvPr/>
              </p14:nvContentPartPr>
              <p14:xfrm>
                <a:off x="3817245" y="1743790"/>
                <a:ext cx="270360" cy="116640"/>
              </p14:xfrm>
            </p:contentPart>
          </mc:Choice>
          <mc:Fallback>
            <p:pic>
              <p:nvPicPr>
                <p:cNvPr id="31" name="Ink 30">
                  <a:extLst>
                    <a:ext uri="{FF2B5EF4-FFF2-40B4-BE49-F238E27FC236}">
                      <a16:creationId xmlns:a16="http://schemas.microsoft.com/office/drawing/2014/main" id="{09B295BD-D033-E5C3-5AAC-29A57FF2496D}"/>
                    </a:ext>
                  </a:extLst>
                </p:cNvPr>
                <p:cNvPicPr/>
                <p:nvPr/>
              </p:nvPicPr>
              <p:blipFill>
                <a:blip r:embed="rId113"/>
                <a:stretch>
                  <a:fillRect/>
                </a:stretch>
              </p:blipFill>
              <p:spPr>
                <a:xfrm>
                  <a:off x="3808245" y="1735150"/>
                  <a:ext cx="288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2" name="Ink 31">
                  <a:extLst>
                    <a:ext uri="{FF2B5EF4-FFF2-40B4-BE49-F238E27FC236}">
                      <a16:creationId xmlns:a16="http://schemas.microsoft.com/office/drawing/2014/main" id="{8BAC62AC-6792-C70C-AD9B-B490C1B31AD1}"/>
                    </a:ext>
                  </a:extLst>
                </p14:cNvPr>
                <p14:cNvContentPartPr/>
                <p14:nvPr/>
              </p14:nvContentPartPr>
              <p14:xfrm>
                <a:off x="4155285" y="1648030"/>
                <a:ext cx="174960" cy="197280"/>
              </p14:xfrm>
            </p:contentPart>
          </mc:Choice>
          <mc:Fallback>
            <p:pic>
              <p:nvPicPr>
                <p:cNvPr id="32" name="Ink 31">
                  <a:extLst>
                    <a:ext uri="{FF2B5EF4-FFF2-40B4-BE49-F238E27FC236}">
                      <a16:creationId xmlns:a16="http://schemas.microsoft.com/office/drawing/2014/main" id="{8BAC62AC-6792-C70C-AD9B-B490C1B31AD1}"/>
                    </a:ext>
                  </a:extLst>
                </p:cNvPr>
                <p:cNvPicPr/>
                <p:nvPr/>
              </p:nvPicPr>
              <p:blipFill>
                <a:blip r:embed="rId115"/>
                <a:stretch>
                  <a:fillRect/>
                </a:stretch>
              </p:blipFill>
              <p:spPr>
                <a:xfrm>
                  <a:off x="4146285" y="1639030"/>
                  <a:ext cx="1926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3" name="Ink 32">
                  <a:extLst>
                    <a:ext uri="{FF2B5EF4-FFF2-40B4-BE49-F238E27FC236}">
                      <a16:creationId xmlns:a16="http://schemas.microsoft.com/office/drawing/2014/main" id="{4A38DC75-D9D2-B1CE-1AE6-7392879C2C7D}"/>
                    </a:ext>
                  </a:extLst>
                </p14:cNvPr>
                <p14:cNvContentPartPr/>
                <p14:nvPr/>
              </p14:nvContentPartPr>
              <p14:xfrm>
                <a:off x="4405485" y="1640110"/>
                <a:ext cx="122760" cy="180360"/>
              </p14:xfrm>
            </p:contentPart>
          </mc:Choice>
          <mc:Fallback>
            <p:pic>
              <p:nvPicPr>
                <p:cNvPr id="33" name="Ink 32">
                  <a:extLst>
                    <a:ext uri="{FF2B5EF4-FFF2-40B4-BE49-F238E27FC236}">
                      <a16:creationId xmlns:a16="http://schemas.microsoft.com/office/drawing/2014/main" id="{4A38DC75-D9D2-B1CE-1AE6-7392879C2C7D}"/>
                    </a:ext>
                  </a:extLst>
                </p:cNvPr>
                <p:cNvPicPr/>
                <p:nvPr/>
              </p:nvPicPr>
              <p:blipFill>
                <a:blip r:embed="rId117"/>
                <a:stretch>
                  <a:fillRect/>
                </a:stretch>
              </p:blipFill>
              <p:spPr>
                <a:xfrm>
                  <a:off x="4396485" y="1631110"/>
                  <a:ext cx="1404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7" name="Ink 36">
                  <a:extLst>
                    <a:ext uri="{FF2B5EF4-FFF2-40B4-BE49-F238E27FC236}">
                      <a16:creationId xmlns:a16="http://schemas.microsoft.com/office/drawing/2014/main" id="{53589A1A-484F-944A-DBF4-92D40E0CC595}"/>
                    </a:ext>
                  </a:extLst>
                </p14:cNvPr>
                <p14:cNvContentPartPr/>
                <p14:nvPr/>
              </p14:nvContentPartPr>
              <p14:xfrm>
                <a:off x="1043445" y="2506990"/>
                <a:ext cx="116280" cy="176760"/>
              </p14:xfrm>
            </p:contentPart>
          </mc:Choice>
          <mc:Fallback>
            <p:pic>
              <p:nvPicPr>
                <p:cNvPr id="37" name="Ink 36">
                  <a:extLst>
                    <a:ext uri="{FF2B5EF4-FFF2-40B4-BE49-F238E27FC236}">
                      <a16:creationId xmlns:a16="http://schemas.microsoft.com/office/drawing/2014/main" id="{53589A1A-484F-944A-DBF4-92D40E0CC595}"/>
                    </a:ext>
                  </a:extLst>
                </p:cNvPr>
                <p:cNvPicPr/>
                <p:nvPr/>
              </p:nvPicPr>
              <p:blipFill>
                <a:blip r:embed="rId119"/>
                <a:stretch>
                  <a:fillRect/>
                </a:stretch>
              </p:blipFill>
              <p:spPr>
                <a:xfrm>
                  <a:off x="1034445" y="2497990"/>
                  <a:ext cx="1339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8" name="Ink 37">
                  <a:extLst>
                    <a:ext uri="{FF2B5EF4-FFF2-40B4-BE49-F238E27FC236}">
                      <a16:creationId xmlns:a16="http://schemas.microsoft.com/office/drawing/2014/main" id="{983ED185-C7CF-4236-9348-37E25EE88418}"/>
                    </a:ext>
                  </a:extLst>
                </p14:cNvPr>
                <p14:cNvContentPartPr/>
                <p14:nvPr/>
              </p14:nvContentPartPr>
              <p14:xfrm>
                <a:off x="1082685" y="2389630"/>
                <a:ext cx="62280" cy="29160"/>
              </p14:xfrm>
            </p:contentPart>
          </mc:Choice>
          <mc:Fallback>
            <p:pic>
              <p:nvPicPr>
                <p:cNvPr id="38" name="Ink 37">
                  <a:extLst>
                    <a:ext uri="{FF2B5EF4-FFF2-40B4-BE49-F238E27FC236}">
                      <a16:creationId xmlns:a16="http://schemas.microsoft.com/office/drawing/2014/main" id="{983ED185-C7CF-4236-9348-37E25EE88418}"/>
                    </a:ext>
                  </a:extLst>
                </p:cNvPr>
                <p:cNvPicPr/>
                <p:nvPr/>
              </p:nvPicPr>
              <p:blipFill>
                <a:blip r:embed="rId121"/>
                <a:stretch>
                  <a:fillRect/>
                </a:stretch>
              </p:blipFill>
              <p:spPr>
                <a:xfrm>
                  <a:off x="1073685" y="2380990"/>
                  <a:ext cx="799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9" name="Ink 38">
                  <a:extLst>
                    <a:ext uri="{FF2B5EF4-FFF2-40B4-BE49-F238E27FC236}">
                      <a16:creationId xmlns:a16="http://schemas.microsoft.com/office/drawing/2014/main" id="{66FDFB69-4456-11F3-5BFD-9136A35B3AF7}"/>
                    </a:ext>
                  </a:extLst>
                </p14:cNvPr>
                <p14:cNvContentPartPr/>
                <p14:nvPr/>
              </p14:nvContentPartPr>
              <p14:xfrm>
                <a:off x="1252965" y="2386030"/>
                <a:ext cx="251640" cy="259200"/>
              </p14:xfrm>
            </p:contentPart>
          </mc:Choice>
          <mc:Fallback>
            <p:pic>
              <p:nvPicPr>
                <p:cNvPr id="39" name="Ink 38">
                  <a:extLst>
                    <a:ext uri="{FF2B5EF4-FFF2-40B4-BE49-F238E27FC236}">
                      <a16:creationId xmlns:a16="http://schemas.microsoft.com/office/drawing/2014/main" id="{66FDFB69-4456-11F3-5BFD-9136A35B3AF7}"/>
                    </a:ext>
                  </a:extLst>
                </p:cNvPr>
                <p:cNvPicPr/>
                <p:nvPr/>
              </p:nvPicPr>
              <p:blipFill>
                <a:blip r:embed="rId123"/>
                <a:stretch>
                  <a:fillRect/>
                </a:stretch>
              </p:blipFill>
              <p:spPr>
                <a:xfrm>
                  <a:off x="1243965" y="2377390"/>
                  <a:ext cx="2692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0" name="Ink 39">
                  <a:extLst>
                    <a:ext uri="{FF2B5EF4-FFF2-40B4-BE49-F238E27FC236}">
                      <a16:creationId xmlns:a16="http://schemas.microsoft.com/office/drawing/2014/main" id="{9DCA1E1F-A950-66B7-88FF-A3C42F0A548F}"/>
                    </a:ext>
                  </a:extLst>
                </p14:cNvPr>
                <p14:cNvContentPartPr/>
                <p14:nvPr/>
              </p14:nvContentPartPr>
              <p14:xfrm>
                <a:off x="1461765" y="2428150"/>
                <a:ext cx="403560" cy="91080"/>
              </p14:xfrm>
            </p:contentPart>
          </mc:Choice>
          <mc:Fallback>
            <p:pic>
              <p:nvPicPr>
                <p:cNvPr id="40" name="Ink 39">
                  <a:extLst>
                    <a:ext uri="{FF2B5EF4-FFF2-40B4-BE49-F238E27FC236}">
                      <a16:creationId xmlns:a16="http://schemas.microsoft.com/office/drawing/2014/main" id="{9DCA1E1F-A950-66B7-88FF-A3C42F0A548F}"/>
                    </a:ext>
                  </a:extLst>
                </p:cNvPr>
                <p:cNvPicPr/>
                <p:nvPr/>
              </p:nvPicPr>
              <p:blipFill>
                <a:blip r:embed="rId125"/>
                <a:stretch>
                  <a:fillRect/>
                </a:stretch>
              </p:blipFill>
              <p:spPr>
                <a:xfrm>
                  <a:off x="1452765" y="2419510"/>
                  <a:ext cx="421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1" name="Ink 40">
                  <a:extLst>
                    <a:ext uri="{FF2B5EF4-FFF2-40B4-BE49-F238E27FC236}">
                      <a16:creationId xmlns:a16="http://schemas.microsoft.com/office/drawing/2014/main" id="{48356A11-4315-1726-0CDC-DF0F886B821B}"/>
                    </a:ext>
                  </a:extLst>
                </p14:cNvPr>
                <p14:cNvContentPartPr/>
                <p14:nvPr/>
              </p14:nvContentPartPr>
              <p14:xfrm>
                <a:off x="1876125" y="2300350"/>
                <a:ext cx="81360" cy="334440"/>
              </p14:xfrm>
            </p:contentPart>
          </mc:Choice>
          <mc:Fallback>
            <p:pic>
              <p:nvPicPr>
                <p:cNvPr id="41" name="Ink 40">
                  <a:extLst>
                    <a:ext uri="{FF2B5EF4-FFF2-40B4-BE49-F238E27FC236}">
                      <a16:creationId xmlns:a16="http://schemas.microsoft.com/office/drawing/2014/main" id="{48356A11-4315-1726-0CDC-DF0F886B821B}"/>
                    </a:ext>
                  </a:extLst>
                </p:cNvPr>
                <p:cNvPicPr/>
                <p:nvPr/>
              </p:nvPicPr>
              <p:blipFill>
                <a:blip r:embed="rId127"/>
                <a:stretch>
                  <a:fillRect/>
                </a:stretch>
              </p:blipFill>
              <p:spPr>
                <a:xfrm>
                  <a:off x="1867125" y="2291350"/>
                  <a:ext cx="990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2" name="Ink 41">
                  <a:extLst>
                    <a:ext uri="{FF2B5EF4-FFF2-40B4-BE49-F238E27FC236}">
                      <a16:creationId xmlns:a16="http://schemas.microsoft.com/office/drawing/2014/main" id="{691DDB30-E811-C7F3-516B-470DAE5E1BEB}"/>
                    </a:ext>
                  </a:extLst>
                </p14:cNvPr>
                <p14:cNvContentPartPr/>
                <p14:nvPr/>
              </p14:nvContentPartPr>
              <p14:xfrm>
                <a:off x="2096085" y="2397910"/>
                <a:ext cx="78840" cy="225360"/>
              </p14:xfrm>
            </p:contentPart>
          </mc:Choice>
          <mc:Fallback>
            <p:pic>
              <p:nvPicPr>
                <p:cNvPr id="42" name="Ink 41">
                  <a:extLst>
                    <a:ext uri="{FF2B5EF4-FFF2-40B4-BE49-F238E27FC236}">
                      <a16:creationId xmlns:a16="http://schemas.microsoft.com/office/drawing/2014/main" id="{691DDB30-E811-C7F3-516B-470DAE5E1BEB}"/>
                    </a:ext>
                  </a:extLst>
                </p:cNvPr>
                <p:cNvPicPr/>
                <p:nvPr/>
              </p:nvPicPr>
              <p:blipFill>
                <a:blip r:embed="rId129"/>
                <a:stretch>
                  <a:fillRect/>
                </a:stretch>
              </p:blipFill>
              <p:spPr>
                <a:xfrm>
                  <a:off x="2087085" y="2388910"/>
                  <a:ext cx="964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3" name="Ink 42">
                  <a:extLst>
                    <a:ext uri="{FF2B5EF4-FFF2-40B4-BE49-F238E27FC236}">
                      <a16:creationId xmlns:a16="http://schemas.microsoft.com/office/drawing/2014/main" id="{18AD3AC9-630C-ED82-57D6-15CA18E4CDF1}"/>
                    </a:ext>
                  </a:extLst>
                </p14:cNvPr>
                <p14:cNvContentPartPr/>
                <p14:nvPr/>
              </p14:nvContentPartPr>
              <p14:xfrm>
                <a:off x="1135605" y="3044830"/>
                <a:ext cx="61200" cy="227880"/>
              </p14:xfrm>
            </p:contentPart>
          </mc:Choice>
          <mc:Fallback>
            <p:pic>
              <p:nvPicPr>
                <p:cNvPr id="43" name="Ink 42">
                  <a:extLst>
                    <a:ext uri="{FF2B5EF4-FFF2-40B4-BE49-F238E27FC236}">
                      <a16:creationId xmlns:a16="http://schemas.microsoft.com/office/drawing/2014/main" id="{18AD3AC9-630C-ED82-57D6-15CA18E4CDF1}"/>
                    </a:ext>
                  </a:extLst>
                </p:cNvPr>
                <p:cNvPicPr/>
                <p:nvPr/>
              </p:nvPicPr>
              <p:blipFill>
                <a:blip r:embed="rId131"/>
                <a:stretch>
                  <a:fillRect/>
                </a:stretch>
              </p:blipFill>
              <p:spPr>
                <a:xfrm>
                  <a:off x="1126965" y="3036190"/>
                  <a:ext cx="788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4" name="Ink 43">
                  <a:extLst>
                    <a:ext uri="{FF2B5EF4-FFF2-40B4-BE49-F238E27FC236}">
                      <a16:creationId xmlns:a16="http://schemas.microsoft.com/office/drawing/2014/main" id="{54C8E26F-A703-97A2-90A5-F40594A0D3ED}"/>
                    </a:ext>
                  </a:extLst>
                </p14:cNvPr>
                <p14:cNvContentPartPr/>
                <p14:nvPr/>
              </p14:nvContentPartPr>
              <p14:xfrm>
                <a:off x="1129125" y="2962030"/>
                <a:ext cx="394200" cy="183960"/>
              </p14:xfrm>
            </p:contentPart>
          </mc:Choice>
          <mc:Fallback>
            <p:pic>
              <p:nvPicPr>
                <p:cNvPr id="44" name="Ink 43">
                  <a:extLst>
                    <a:ext uri="{FF2B5EF4-FFF2-40B4-BE49-F238E27FC236}">
                      <a16:creationId xmlns:a16="http://schemas.microsoft.com/office/drawing/2014/main" id="{54C8E26F-A703-97A2-90A5-F40594A0D3ED}"/>
                    </a:ext>
                  </a:extLst>
                </p:cNvPr>
                <p:cNvPicPr/>
                <p:nvPr/>
              </p:nvPicPr>
              <p:blipFill>
                <a:blip r:embed="rId133"/>
                <a:stretch>
                  <a:fillRect/>
                </a:stretch>
              </p:blipFill>
              <p:spPr>
                <a:xfrm>
                  <a:off x="1120485" y="2953390"/>
                  <a:ext cx="4118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5" name="Ink 44">
                  <a:extLst>
                    <a:ext uri="{FF2B5EF4-FFF2-40B4-BE49-F238E27FC236}">
                      <a16:creationId xmlns:a16="http://schemas.microsoft.com/office/drawing/2014/main" id="{08A6A16F-1A05-752E-93E4-DA00175C5692}"/>
                    </a:ext>
                  </a:extLst>
                </p14:cNvPr>
                <p14:cNvContentPartPr/>
                <p14:nvPr/>
              </p14:nvContentPartPr>
              <p14:xfrm>
                <a:off x="1424325" y="3088750"/>
                <a:ext cx="16920" cy="139320"/>
              </p14:xfrm>
            </p:contentPart>
          </mc:Choice>
          <mc:Fallback>
            <p:pic>
              <p:nvPicPr>
                <p:cNvPr id="45" name="Ink 44">
                  <a:extLst>
                    <a:ext uri="{FF2B5EF4-FFF2-40B4-BE49-F238E27FC236}">
                      <a16:creationId xmlns:a16="http://schemas.microsoft.com/office/drawing/2014/main" id="{08A6A16F-1A05-752E-93E4-DA00175C5692}"/>
                    </a:ext>
                  </a:extLst>
                </p:cNvPr>
                <p:cNvPicPr/>
                <p:nvPr/>
              </p:nvPicPr>
              <p:blipFill>
                <a:blip r:embed="rId135"/>
                <a:stretch>
                  <a:fillRect/>
                </a:stretch>
              </p:blipFill>
              <p:spPr>
                <a:xfrm>
                  <a:off x="1415685" y="3079750"/>
                  <a:ext cx="345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6" name="Ink 45">
                  <a:extLst>
                    <a:ext uri="{FF2B5EF4-FFF2-40B4-BE49-F238E27FC236}">
                      <a16:creationId xmlns:a16="http://schemas.microsoft.com/office/drawing/2014/main" id="{74A76F91-C9CD-950A-000C-68C7EF030A34}"/>
                    </a:ext>
                  </a:extLst>
                </p14:cNvPr>
                <p14:cNvContentPartPr/>
                <p14:nvPr/>
              </p14:nvContentPartPr>
              <p14:xfrm>
                <a:off x="1784325" y="2976790"/>
                <a:ext cx="438480" cy="195120"/>
              </p14:xfrm>
            </p:contentPart>
          </mc:Choice>
          <mc:Fallback>
            <p:pic>
              <p:nvPicPr>
                <p:cNvPr id="46" name="Ink 45">
                  <a:extLst>
                    <a:ext uri="{FF2B5EF4-FFF2-40B4-BE49-F238E27FC236}">
                      <a16:creationId xmlns:a16="http://schemas.microsoft.com/office/drawing/2014/main" id="{74A76F91-C9CD-950A-000C-68C7EF030A34}"/>
                    </a:ext>
                  </a:extLst>
                </p:cNvPr>
                <p:cNvPicPr/>
                <p:nvPr/>
              </p:nvPicPr>
              <p:blipFill>
                <a:blip r:embed="rId137"/>
                <a:stretch>
                  <a:fillRect/>
                </a:stretch>
              </p:blipFill>
              <p:spPr>
                <a:xfrm>
                  <a:off x="1775325" y="2968150"/>
                  <a:ext cx="4561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7" name="Ink 46">
                  <a:extLst>
                    <a:ext uri="{FF2B5EF4-FFF2-40B4-BE49-F238E27FC236}">
                      <a16:creationId xmlns:a16="http://schemas.microsoft.com/office/drawing/2014/main" id="{55BA6654-7A57-84A4-E53D-D58F0F24F30E}"/>
                    </a:ext>
                  </a:extLst>
                </p14:cNvPr>
                <p14:cNvContentPartPr/>
                <p14:nvPr/>
              </p14:nvContentPartPr>
              <p14:xfrm>
                <a:off x="2178165" y="3191350"/>
                <a:ext cx="32040" cy="106200"/>
              </p14:xfrm>
            </p:contentPart>
          </mc:Choice>
          <mc:Fallback>
            <p:pic>
              <p:nvPicPr>
                <p:cNvPr id="47" name="Ink 46">
                  <a:extLst>
                    <a:ext uri="{FF2B5EF4-FFF2-40B4-BE49-F238E27FC236}">
                      <a16:creationId xmlns:a16="http://schemas.microsoft.com/office/drawing/2014/main" id="{55BA6654-7A57-84A4-E53D-D58F0F24F30E}"/>
                    </a:ext>
                  </a:extLst>
                </p:cNvPr>
                <p:cNvPicPr/>
                <p:nvPr/>
              </p:nvPicPr>
              <p:blipFill>
                <a:blip r:embed="rId139"/>
                <a:stretch>
                  <a:fillRect/>
                </a:stretch>
              </p:blipFill>
              <p:spPr>
                <a:xfrm>
                  <a:off x="2169525" y="3182350"/>
                  <a:ext cx="496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8" name="Ink 47">
                  <a:extLst>
                    <a:ext uri="{FF2B5EF4-FFF2-40B4-BE49-F238E27FC236}">
                      <a16:creationId xmlns:a16="http://schemas.microsoft.com/office/drawing/2014/main" id="{A0979669-B1D0-ED17-2820-72F1FC1EBDFE}"/>
                    </a:ext>
                  </a:extLst>
                </p14:cNvPr>
                <p14:cNvContentPartPr/>
                <p14:nvPr/>
              </p14:nvContentPartPr>
              <p14:xfrm>
                <a:off x="1200405" y="3688510"/>
                <a:ext cx="17280" cy="266040"/>
              </p14:xfrm>
            </p:contentPart>
          </mc:Choice>
          <mc:Fallback>
            <p:pic>
              <p:nvPicPr>
                <p:cNvPr id="48" name="Ink 47">
                  <a:extLst>
                    <a:ext uri="{FF2B5EF4-FFF2-40B4-BE49-F238E27FC236}">
                      <a16:creationId xmlns:a16="http://schemas.microsoft.com/office/drawing/2014/main" id="{A0979669-B1D0-ED17-2820-72F1FC1EBDFE}"/>
                    </a:ext>
                  </a:extLst>
                </p:cNvPr>
                <p:cNvPicPr/>
                <p:nvPr/>
              </p:nvPicPr>
              <p:blipFill>
                <a:blip r:embed="rId141"/>
                <a:stretch>
                  <a:fillRect/>
                </a:stretch>
              </p:blipFill>
              <p:spPr>
                <a:xfrm>
                  <a:off x="1191405" y="3679870"/>
                  <a:ext cx="349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9" name="Ink 48">
                  <a:extLst>
                    <a:ext uri="{FF2B5EF4-FFF2-40B4-BE49-F238E27FC236}">
                      <a16:creationId xmlns:a16="http://schemas.microsoft.com/office/drawing/2014/main" id="{8B6512EB-9F69-4244-5726-080EF01EB468}"/>
                    </a:ext>
                  </a:extLst>
                </p14:cNvPr>
                <p14:cNvContentPartPr/>
                <p14:nvPr/>
              </p14:nvContentPartPr>
              <p14:xfrm>
                <a:off x="1162605" y="3565030"/>
                <a:ext cx="400680" cy="228240"/>
              </p14:xfrm>
            </p:contentPart>
          </mc:Choice>
          <mc:Fallback>
            <p:pic>
              <p:nvPicPr>
                <p:cNvPr id="49" name="Ink 48">
                  <a:extLst>
                    <a:ext uri="{FF2B5EF4-FFF2-40B4-BE49-F238E27FC236}">
                      <a16:creationId xmlns:a16="http://schemas.microsoft.com/office/drawing/2014/main" id="{8B6512EB-9F69-4244-5726-080EF01EB468}"/>
                    </a:ext>
                  </a:extLst>
                </p:cNvPr>
                <p:cNvPicPr/>
                <p:nvPr/>
              </p:nvPicPr>
              <p:blipFill>
                <a:blip r:embed="rId143"/>
                <a:stretch>
                  <a:fillRect/>
                </a:stretch>
              </p:blipFill>
              <p:spPr>
                <a:xfrm>
                  <a:off x="1153605" y="3556030"/>
                  <a:ext cx="4183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0" name="Ink 49">
                  <a:extLst>
                    <a:ext uri="{FF2B5EF4-FFF2-40B4-BE49-F238E27FC236}">
                      <a16:creationId xmlns:a16="http://schemas.microsoft.com/office/drawing/2014/main" id="{8EE6B9AD-1F62-DCE7-1D61-30B4002B88AE}"/>
                    </a:ext>
                  </a:extLst>
                </p14:cNvPr>
                <p14:cNvContentPartPr/>
                <p14:nvPr/>
              </p14:nvContentPartPr>
              <p14:xfrm>
                <a:off x="1519005" y="3550630"/>
                <a:ext cx="43560" cy="77040"/>
              </p14:xfrm>
            </p:contentPart>
          </mc:Choice>
          <mc:Fallback>
            <p:pic>
              <p:nvPicPr>
                <p:cNvPr id="50" name="Ink 49">
                  <a:extLst>
                    <a:ext uri="{FF2B5EF4-FFF2-40B4-BE49-F238E27FC236}">
                      <a16:creationId xmlns:a16="http://schemas.microsoft.com/office/drawing/2014/main" id="{8EE6B9AD-1F62-DCE7-1D61-30B4002B88AE}"/>
                    </a:ext>
                  </a:extLst>
                </p:cNvPr>
                <p:cNvPicPr/>
                <p:nvPr/>
              </p:nvPicPr>
              <p:blipFill>
                <a:blip r:embed="rId145"/>
                <a:stretch>
                  <a:fillRect/>
                </a:stretch>
              </p:blipFill>
              <p:spPr>
                <a:xfrm>
                  <a:off x="1510005" y="3541630"/>
                  <a:ext cx="612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1" name="Ink 50">
                  <a:extLst>
                    <a:ext uri="{FF2B5EF4-FFF2-40B4-BE49-F238E27FC236}">
                      <a16:creationId xmlns:a16="http://schemas.microsoft.com/office/drawing/2014/main" id="{754E7FD2-9195-C819-C0ED-1E57089252DF}"/>
                    </a:ext>
                  </a:extLst>
                </p14:cNvPr>
                <p14:cNvContentPartPr/>
                <p14:nvPr/>
              </p14:nvContentPartPr>
              <p14:xfrm>
                <a:off x="1622685" y="3552430"/>
                <a:ext cx="312120" cy="209880"/>
              </p14:xfrm>
            </p:contentPart>
          </mc:Choice>
          <mc:Fallback>
            <p:pic>
              <p:nvPicPr>
                <p:cNvPr id="51" name="Ink 50">
                  <a:extLst>
                    <a:ext uri="{FF2B5EF4-FFF2-40B4-BE49-F238E27FC236}">
                      <a16:creationId xmlns:a16="http://schemas.microsoft.com/office/drawing/2014/main" id="{754E7FD2-9195-C819-C0ED-1E57089252DF}"/>
                    </a:ext>
                  </a:extLst>
                </p:cNvPr>
                <p:cNvPicPr/>
                <p:nvPr/>
              </p:nvPicPr>
              <p:blipFill>
                <a:blip r:embed="rId147"/>
                <a:stretch>
                  <a:fillRect/>
                </a:stretch>
              </p:blipFill>
              <p:spPr>
                <a:xfrm>
                  <a:off x="1613685" y="3543790"/>
                  <a:ext cx="3297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2" name="Ink 51">
                  <a:extLst>
                    <a:ext uri="{FF2B5EF4-FFF2-40B4-BE49-F238E27FC236}">
                      <a16:creationId xmlns:a16="http://schemas.microsoft.com/office/drawing/2014/main" id="{FD43A42E-ACA7-6A3C-749B-F6141A2D6E00}"/>
                    </a:ext>
                  </a:extLst>
                </p14:cNvPr>
                <p14:cNvContentPartPr/>
                <p14:nvPr/>
              </p14:nvContentPartPr>
              <p14:xfrm>
                <a:off x="1967925" y="3424630"/>
                <a:ext cx="223560" cy="575280"/>
              </p14:xfrm>
            </p:contentPart>
          </mc:Choice>
          <mc:Fallback>
            <p:pic>
              <p:nvPicPr>
                <p:cNvPr id="52" name="Ink 51">
                  <a:extLst>
                    <a:ext uri="{FF2B5EF4-FFF2-40B4-BE49-F238E27FC236}">
                      <a16:creationId xmlns:a16="http://schemas.microsoft.com/office/drawing/2014/main" id="{FD43A42E-ACA7-6A3C-749B-F6141A2D6E00}"/>
                    </a:ext>
                  </a:extLst>
                </p:cNvPr>
                <p:cNvPicPr/>
                <p:nvPr/>
              </p:nvPicPr>
              <p:blipFill>
                <a:blip r:embed="rId149"/>
                <a:stretch>
                  <a:fillRect/>
                </a:stretch>
              </p:blipFill>
              <p:spPr>
                <a:xfrm>
                  <a:off x="1959285" y="3415990"/>
                  <a:ext cx="24120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3" name="Ink 52">
                  <a:extLst>
                    <a:ext uri="{FF2B5EF4-FFF2-40B4-BE49-F238E27FC236}">
                      <a16:creationId xmlns:a16="http://schemas.microsoft.com/office/drawing/2014/main" id="{61A1FAD3-F4D3-CF21-A798-4C2961694F10}"/>
                    </a:ext>
                  </a:extLst>
                </p14:cNvPr>
                <p14:cNvContentPartPr/>
                <p14:nvPr/>
              </p14:nvContentPartPr>
              <p14:xfrm>
                <a:off x="2385885" y="3495550"/>
                <a:ext cx="103320" cy="276840"/>
              </p14:xfrm>
            </p:contentPart>
          </mc:Choice>
          <mc:Fallback>
            <p:pic>
              <p:nvPicPr>
                <p:cNvPr id="53" name="Ink 52">
                  <a:extLst>
                    <a:ext uri="{FF2B5EF4-FFF2-40B4-BE49-F238E27FC236}">
                      <a16:creationId xmlns:a16="http://schemas.microsoft.com/office/drawing/2014/main" id="{61A1FAD3-F4D3-CF21-A798-4C2961694F10}"/>
                    </a:ext>
                  </a:extLst>
                </p:cNvPr>
                <p:cNvPicPr/>
                <p:nvPr/>
              </p:nvPicPr>
              <p:blipFill>
                <a:blip r:embed="rId151"/>
                <a:stretch>
                  <a:fillRect/>
                </a:stretch>
              </p:blipFill>
              <p:spPr>
                <a:xfrm>
                  <a:off x="2376885" y="3486550"/>
                  <a:ext cx="120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 name="Ink 53">
                  <a:extLst>
                    <a:ext uri="{FF2B5EF4-FFF2-40B4-BE49-F238E27FC236}">
                      <a16:creationId xmlns:a16="http://schemas.microsoft.com/office/drawing/2014/main" id="{30203EC0-0129-D107-62BB-0E3478877AF3}"/>
                    </a:ext>
                  </a:extLst>
                </p14:cNvPr>
                <p14:cNvContentPartPr/>
                <p14:nvPr/>
              </p14:nvContentPartPr>
              <p14:xfrm>
                <a:off x="2614845" y="3477190"/>
                <a:ext cx="80280" cy="243720"/>
              </p14:xfrm>
            </p:contentPart>
          </mc:Choice>
          <mc:Fallback>
            <p:pic>
              <p:nvPicPr>
                <p:cNvPr id="54" name="Ink 53">
                  <a:extLst>
                    <a:ext uri="{FF2B5EF4-FFF2-40B4-BE49-F238E27FC236}">
                      <a16:creationId xmlns:a16="http://schemas.microsoft.com/office/drawing/2014/main" id="{30203EC0-0129-D107-62BB-0E3478877AF3}"/>
                    </a:ext>
                  </a:extLst>
                </p:cNvPr>
                <p:cNvPicPr/>
                <p:nvPr/>
              </p:nvPicPr>
              <p:blipFill>
                <a:blip r:embed="rId153"/>
                <a:stretch>
                  <a:fillRect/>
                </a:stretch>
              </p:blipFill>
              <p:spPr>
                <a:xfrm>
                  <a:off x="2605845" y="3468190"/>
                  <a:ext cx="97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5" name="Ink 54">
                  <a:extLst>
                    <a:ext uri="{FF2B5EF4-FFF2-40B4-BE49-F238E27FC236}">
                      <a16:creationId xmlns:a16="http://schemas.microsoft.com/office/drawing/2014/main" id="{66990FEE-8C7C-B602-4D7D-262F42F9504A}"/>
                    </a:ext>
                  </a:extLst>
                </p14:cNvPr>
                <p14:cNvContentPartPr/>
                <p14:nvPr/>
              </p14:nvContentPartPr>
              <p14:xfrm>
                <a:off x="2781165" y="3511030"/>
                <a:ext cx="69120" cy="294480"/>
              </p14:xfrm>
            </p:contentPart>
          </mc:Choice>
          <mc:Fallback>
            <p:pic>
              <p:nvPicPr>
                <p:cNvPr id="55" name="Ink 54">
                  <a:extLst>
                    <a:ext uri="{FF2B5EF4-FFF2-40B4-BE49-F238E27FC236}">
                      <a16:creationId xmlns:a16="http://schemas.microsoft.com/office/drawing/2014/main" id="{66990FEE-8C7C-B602-4D7D-262F42F9504A}"/>
                    </a:ext>
                  </a:extLst>
                </p:cNvPr>
                <p:cNvPicPr/>
                <p:nvPr/>
              </p:nvPicPr>
              <p:blipFill>
                <a:blip r:embed="rId155"/>
                <a:stretch>
                  <a:fillRect/>
                </a:stretch>
              </p:blipFill>
              <p:spPr>
                <a:xfrm>
                  <a:off x="2772525" y="3502030"/>
                  <a:ext cx="867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6" name="Ink 55">
                  <a:extLst>
                    <a:ext uri="{FF2B5EF4-FFF2-40B4-BE49-F238E27FC236}">
                      <a16:creationId xmlns:a16="http://schemas.microsoft.com/office/drawing/2014/main" id="{A70B8CD4-ECF6-AD28-8A19-CD2F98BF063E}"/>
                    </a:ext>
                  </a:extLst>
                </p14:cNvPr>
                <p14:cNvContentPartPr/>
                <p14:nvPr/>
              </p14:nvContentPartPr>
              <p14:xfrm>
                <a:off x="2987445" y="3528670"/>
                <a:ext cx="64800" cy="254520"/>
              </p14:xfrm>
            </p:contentPart>
          </mc:Choice>
          <mc:Fallback>
            <p:pic>
              <p:nvPicPr>
                <p:cNvPr id="56" name="Ink 55">
                  <a:extLst>
                    <a:ext uri="{FF2B5EF4-FFF2-40B4-BE49-F238E27FC236}">
                      <a16:creationId xmlns:a16="http://schemas.microsoft.com/office/drawing/2014/main" id="{A70B8CD4-ECF6-AD28-8A19-CD2F98BF063E}"/>
                    </a:ext>
                  </a:extLst>
                </p:cNvPr>
                <p:cNvPicPr/>
                <p:nvPr/>
              </p:nvPicPr>
              <p:blipFill>
                <a:blip r:embed="rId157"/>
                <a:stretch>
                  <a:fillRect/>
                </a:stretch>
              </p:blipFill>
              <p:spPr>
                <a:xfrm>
                  <a:off x="2978805" y="3520030"/>
                  <a:ext cx="824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2" name="Ink 61">
                  <a:extLst>
                    <a:ext uri="{FF2B5EF4-FFF2-40B4-BE49-F238E27FC236}">
                      <a16:creationId xmlns:a16="http://schemas.microsoft.com/office/drawing/2014/main" id="{09456BC2-E70A-578B-41D1-C15FBE7BE862}"/>
                    </a:ext>
                  </a:extLst>
                </p14:cNvPr>
                <p14:cNvContentPartPr/>
                <p14:nvPr/>
              </p14:nvContentPartPr>
              <p14:xfrm>
                <a:off x="196005" y="1199830"/>
                <a:ext cx="460080" cy="3151080"/>
              </p14:xfrm>
            </p:contentPart>
          </mc:Choice>
          <mc:Fallback>
            <p:pic>
              <p:nvPicPr>
                <p:cNvPr id="62" name="Ink 61">
                  <a:extLst>
                    <a:ext uri="{FF2B5EF4-FFF2-40B4-BE49-F238E27FC236}">
                      <a16:creationId xmlns:a16="http://schemas.microsoft.com/office/drawing/2014/main" id="{09456BC2-E70A-578B-41D1-C15FBE7BE862}"/>
                    </a:ext>
                  </a:extLst>
                </p:cNvPr>
                <p:cNvPicPr/>
                <p:nvPr/>
              </p:nvPicPr>
              <p:blipFill>
                <a:blip r:embed="rId159"/>
                <a:stretch>
                  <a:fillRect/>
                </a:stretch>
              </p:blipFill>
              <p:spPr>
                <a:xfrm>
                  <a:off x="187365" y="1190830"/>
                  <a:ext cx="477720" cy="3168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9" name="Ink 68">
                  <a:extLst>
                    <a:ext uri="{FF2B5EF4-FFF2-40B4-BE49-F238E27FC236}">
                      <a16:creationId xmlns:a16="http://schemas.microsoft.com/office/drawing/2014/main" id="{3477036C-529D-3B0F-29B0-CD009A7265FB}"/>
                    </a:ext>
                  </a:extLst>
                </p14:cNvPr>
                <p14:cNvContentPartPr/>
                <p14:nvPr/>
              </p14:nvContentPartPr>
              <p14:xfrm>
                <a:off x="4417005" y="1011550"/>
                <a:ext cx="526680" cy="2804400"/>
              </p14:xfrm>
            </p:contentPart>
          </mc:Choice>
          <mc:Fallback>
            <p:pic>
              <p:nvPicPr>
                <p:cNvPr id="69" name="Ink 68">
                  <a:extLst>
                    <a:ext uri="{FF2B5EF4-FFF2-40B4-BE49-F238E27FC236}">
                      <a16:creationId xmlns:a16="http://schemas.microsoft.com/office/drawing/2014/main" id="{3477036C-529D-3B0F-29B0-CD009A7265FB}"/>
                    </a:ext>
                  </a:extLst>
                </p:cNvPr>
                <p:cNvPicPr/>
                <p:nvPr/>
              </p:nvPicPr>
              <p:blipFill>
                <a:blip r:embed="rId161"/>
                <a:stretch>
                  <a:fillRect/>
                </a:stretch>
              </p:blipFill>
              <p:spPr>
                <a:xfrm>
                  <a:off x="4408365" y="1002910"/>
                  <a:ext cx="544320" cy="2822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70" name="Ink 69">
                  <a:extLst>
                    <a:ext uri="{FF2B5EF4-FFF2-40B4-BE49-F238E27FC236}">
                      <a16:creationId xmlns:a16="http://schemas.microsoft.com/office/drawing/2014/main" id="{2D00DF5E-EA6A-3E39-BE38-27DAB1E85BF7}"/>
                    </a:ext>
                  </a:extLst>
                </p14:cNvPr>
                <p14:cNvContentPartPr/>
                <p14:nvPr/>
              </p14:nvContentPartPr>
              <p14:xfrm>
                <a:off x="4166445" y="2876350"/>
                <a:ext cx="1216800" cy="1599840"/>
              </p14:xfrm>
            </p:contentPart>
          </mc:Choice>
          <mc:Fallback>
            <p:pic>
              <p:nvPicPr>
                <p:cNvPr id="70" name="Ink 69">
                  <a:extLst>
                    <a:ext uri="{FF2B5EF4-FFF2-40B4-BE49-F238E27FC236}">
                      <a16:creationId xmlns:a16="http://schemas.microsoft.com/office/drawing/2014/main" id="{2D00DF5E-EA6A-3E39-BE38-27DAB1E85BF7}"/>
                    </a:ext>
                  </a:extLst>
                </p:cNvPr>
                <p:cNvPicPr/>
                <p:nvPr/>
              </p:nvPicPr>
              <p:blipFill>
                <a:blip r:embed="rId163"/>
                <a:stretch>
                  <a:fillRect/>
                </a:stretch>
              </p:blipFill>
              <p:spPr>
                <a:xfrm>
                  <a:off x="4157445" y="2867350"/>
                  <a:ext cx="1234440" cy="1617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1" name="Ink 70">
                  <a:extLst>
                    <a:ext uri="{FF2B5EF4-FFF2-40B4-BE49-F238E27FC236}">
                      <a16:creationId xmlns:a16="http://schemas.microsoft.com/office/drawing/2014/main" id="{205DCE84-D250-237A-5655-1DDB2CEAB7BA}"/>
                    </a:ext>
                  </a:extLst>
                </p14:cNvPr>
                <p14:cNvContentPartPr/>
                <p14:nvPr/>
              </p14:nvContentPartPr>
              <p14:xfrm>
                <a:off x="3476325" y="4618390"/>
                <a:ext cx="29880" cy="340200"/>
              </p14:xfrm>
            </p:contentPart>
          </mc:Choice>
          <mc:Fallback>
            <p:pic>
              <p:nvPicPr>
                <p:cNvPr id="71" name="Ink 70">
                  <a:extLst>
                    <a:ext uri="{FF2B5EF4-FFF2-40B4-BE49-F238E27FC236}">
                      <a16:creationId xmlns:a16="http://schemas.microsoft.com/office/drawing/2014/main" id="{205DCE84-D250-237A-5655-1DDB2CEAB7BA}"/>
                    </a:ext>
                  </a:extLst>
                </p:cNvPr>
                <p:cNvPicPr/>
                <p:nvPr/>
              </p:nvPicPr>
              <p:blipFill>
                <a:blip r:embed="rId165"/>
                <a:stretch>
                  <a:fillRect/>
                </a:stretch>
              </p:blipFill>
              <p:spPr>
                <a:xfrm>
                  <a:off x="3467325" y="4609390"/>
                  <a:ext cx="4752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2" name="Ink 71">
                  <a:extLst>
                    <a:ext uri="{FF2B5EF4-FFF2-40B4-BE49-F238E27FC236}">
                      <a16:creationId xmlns:a16="http://schemas.microsoft.com/office/drawing/2014/main" id="{E04FDD30-4BD4-270A-BA66-D72311C5F6CF}"/>
                    </a:ext>
                  </a:extLst>
                </p14:cNvPr>
                <p14:cNvContentPartPr/>
                <p14:nvPr/>
              </p14:nvContentPartPr>
              <p14:xfrm>
                <a:off x="3614205" y="4614070"/>
                <a:ext cx="204840" cy="326160"/>
              </p14:xfrm>
            </p:contentPart>
          </mc:Choice>
          <mc:Fallback>
            <p:pic>
              <p:nvPicPr>
                <p:cNvPr id="72" name="Ink 71">
                  <a:extLst>
                    <a:ext uri="{FF2B5EF4-FFF2-40B4-BE49-F238E27FC236}">
                      <a16:creationId xmlns:a16="http://schemas.microsoft.com/office/drawing/2014/main" id="{E04FDD30-4BD4-270A-BA66-D72311C5F6CF}"/>
                    </a:ext>
                  </a:extLst>
                </p:cNvPr>
                <p:cNvPicPr/>
                <p:nvPr/>
              </p:nvPicPr>
              <p:blipFill>
                <a:blip r:embed="rId167"/>
                <a:stretch>
                  <a:fillRect/>
                </a:stretch>
              </p:blipFill>
              <p:spPr>
                <a:xfrm>
                  <a:off x="3605565" y="4605430"/>
                  <a:ext cx="2224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3" name="Ink 72">
                  <a:extLst>
                    <a:ext uri="{FF2B5EF4-FFF2-40B4-BE49-F238E27FC236}">
                      <a16:creationId xmlns:a16="http://schemas.microsoft.com/office/drawing/2014/main" id="{978F5451-6FE8-137A-3BE5-035FBC14BCB8}"/>
                    </a:ext>
                  </a:extLst>
                </p14:cNvPr>
                <p14:cNvContentPartPr/>
                <p14:nvPr/>
              </p14:nvContentPartPr>
              <p14:xfrm>
                <a:off x="3894645" y="4476910"/>
                <a:ext cx="47880" cy="230760"/>
              </p14:xfrm>
            </p:contentPart>
          </mc:Choice>
          <mc:Fallback>
            <p:pic>
              <p:nvPicPr>
                <p:cNvPr id="73" name="Ink 72">
                  <a:extLst>
                    <a:ext uri="{FF2B5EF4-FFF2-40B4-BE49-F238E27FC236}">
                      <a16:creationId xmlns:a16="http://schemas.microsoft.com/office/drawing/2014/main" id="{978F5451-6FE8-137A-3BE5-035FBC14BCB8}"/>
                    </a:ext>
                  </a:extLst>
                </p:cNvPr>
                <p:cNvPicPr/>
                <p:nvPr/>
              </p:nvPicPr>
              <p:blipFill>
                <a:blip r:embed="rId169"/>
                <a:stretch>
                  <a:fillRect/>
                </a:stretch>
              </p:blipFill>
              <p:spPr>
                <a:xfrm>
                  <a:off x="3885645" y="4468270"/>
                  <a:ext cx="655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4" name="Ink 73">
                  <a:extLst>
                    <a:ext uri="{FF2B5EF4-FFF2-40B4-BE49-F238E27FC236}">
                      <a16:creationId xmlns:a16="http://schemas.microsoft.com/office/drawing/2014/main" id="{090E7E92-21CA-C6A7-D47D-834D260867A3}"/>
                    </a:ext>
                  </a:extLst>
                </p14:cNvPr>
                <p14:cNvContentPartPr/>
                <p14:nvPr/>
              </p14:nvContentPartPr>
              <p14:xfrm>
                <a:off x="3886365" y="4489150"/>
                <a:ext cx="239400" cy="233280"/>
              </p14:xfrm>
            </p:contentPart>
          </mc:Choice>
          <mc:Fallback>
            <p:pic>
              <p:nvPicPr>
                <p:cNvPr id="74" name="Ink 73">
                  <a:extLst>
                    <a:ext uri="{FF2B5EF4-FFF2-40B4-BE49-F238E27FC236}">
                      <a16:creationId xmlns:a16="http://schemas.microsoft.com/office/drawing/2014/main" id="{090E7E92-21CA-C6A7-D47D-834D260867A3}"/>
                    </a:ext>
                  </a:extLst>
                </p:cNvPr>
                <p:cNvPicPr/>
                <p:nvPr/>
              </p:nvPicPr>
              <p:blipFill>
                <a:blip r:embed="rId171"/>
                <a:stretch>
                  <a:fillRect/>
                </a:stretch>
              </p:blipFill>
              <p:spPr>
                <a:xfrm>
                  <a:off x="3877725" y="4480150"/>
                  <a:ext cx="2570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 name="Ink 74">
                  <a:extLst>
                    <a:ext uri="{FF2B5EF4-FFF2-40B4-BE49-F238E27FC236}">
                      <a16:creationId xmlns:a16="http://schemas.microsoft.com/office/drawing/2014/main" id="{C1FF610A-AC89-4D89-8C1A-8C251FD012D1}"/>
                    </a:ext>
                  </a:extLst>
                </p14:cNvPr>
                <p14:cNvContentPartPr/>
                <p14:nvPr/>
              </p14:nvContentPartPr>
              <p14:xfrm>
                <a:off x="4217925" y="1855390"/>
                <a:ext cx="2674080" cy="3054600"/>
              </p14:xfrm>
            </p:contentPart>
          </mc:Choice>
          <mc:Fallback>
            <p:pic>
              <p:nvPicPr>
                <p:cNvPr id="75" name="Ink 74">
                  <a:extLst>
                    <a:ext uri="{FF2B5EF4-FFF2-40B4-BE49-F238E27FC236}">
                      <a16:creationId xmlns:a16="http://schemas.microsoft.com/office/drawing/2014/main" id="{C1FF610A-AC89-4D89-8C1A-8C251FD012D1}"/>
                    </a:ext>
                  </a:extLst>
                </p:cNvPr>
                <p:cNvPicPr/>
                <p:nvPr/>
              </p:nvPicPr>
              <p:blipFill>
                <a:blip r:embed="rId173"/>
                <a:stretch>
                  <a:fillRect/>
                </a:stretch>
              </p:blipFill>
              <p:spPr>
                <a:xfrm>
                  <a:off x="4208925" y="1846750"/>
                  <a:ext cx="2691720" cy="3072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6" name="Ink 75">
                  <a:extLst>
                    <a:ext uri="{FF2B5EF4-FFF2-40B4-BE49-F238E27FC236}">
                      <a16:creationId xmlns:a16="http://schemas.microsoft.com/office/drawing/2014/main" id="{F66CB576-3B47-A2FA-388D-ABACAFDB4E5F}"/>
                    </a:ext>
                  </a:extLst>
                </p14:cNvPr>
                <p14:cNvContentPartPr/>
                <p14:nvPr/>
              </p14:nvContentPartPr>
              <p14:xfrm>
                <a:off x="6796605" y="1719310"/>
                <a:ext cx="130320" cy="279360"/>
              </p14:xfrm>
            </p:contentPart>
          </mc:Choice>
          <mc:Fallback>
            <p:pic>
              <p:nvPicPr>
                <p:cNvPr id="76" name="Ink 75">
                  <a:extLst>
                    <a:ext uri="{FF2B5EF4-FFF2-40B4-BE49-F238E27FC236}">
                      <a16:creationId xmlns:a16="http://schemas.microsoft.com/office/drawing/2014/main" id="{F66CB576-3B47-A2FA-388D-ABACAFDB4E5F}"/>
                    </a:ext>
                  </a:extLst>
                </p:cNvPr>
                <p:cNvPicPr/>
                <p:nvPr/>
              </p:nvPicPr>
              <p:blipFill>
                <a:blip r:embed="rId175"/>
                <a:stretch>
                  <a:fillRect/>
                </a:stretch>
              </p:blipFill>
              <p:spPr>
                <a:xfrm>
                  <a:off x="6787605" y="1710670"/>
                  <a:ext cx="1479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8" name="Ink 77">
                  <a:extLst>
                    <a:ext uri="{FF2B5EF4-FFF2-40B4-BE49-F238E27FC236}">
                      <a16:creationId xmlns:a16="http://schemas.microsoft.com/office/drawing/2014/main" id="{8A10481C-D8BC-9D73-F8BD-CD74EDA0C1FA}"/>
                    </a:ext>
                  </a:extLst>
                </p14:cNvPr>
                <p14:cNvContentPartPr/>
                <p14:nvPr/>
              </p14:nvContentPartPr>
              <p14:xfrm>
                <a:off x="5674125" y="3633430"/>
                <a:ext cx="398880" cy="193680"/>
              </p14:xfrm>
            </p:contentPart>
          </mc:Choice>
          <mc:Fallback>
            <p:pic>
              <p:nvPicPr>
                <p:cNvPr id="78" name="Ink 77">
                  <a:extLst>
                    <a:ext uri="{FF2B5EF4-FFF2-40B4-BE49-F238E27FC236}">
                      <a16:creationId xmlns:a16="http://schemas.microsoft.com/office/drawing/2014/main" id="{8A10481C-D8BC-9D73-F8BD-CD74EDA0C1FA}"/>
                    </a:ext>
                  </a:extLst>
                </p:cNvPr>
                <p:cNvPicPr/>
                <p:nvPr/>
              </p:nvPicPr>
              <p:blipFill>
                <a:blip r:embed="rId177"/>
                <a:stretch>
                  <a:fillRect/>
                </a:stretch>
              </p:blipFill>
              <p:spPr>
                <a:xfrm>
                  <a:off x="5665125" y="3624430"/>
                  <a:ext cx="416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9" name="Ink 78">
                  <a:extLst>
                    <a:ext uri="{FF2B5EF4-FFF2-40B4-BE49-F238E27FC236}">
                      <a16:creationId xmlns:a16="http://schemas.microsoft.com/office/drawing/2014/main" id="{D40EC9D8-779E-F780-9C74-95DEB13473B9}"/>
                    </a:ext>
                  </a:extLst>
                </p14:cNvPr>
                <p14:cNvContentPartPr/>
                <p14:nvPr/>
              </p14:nvContentPartPr>
              <p14:xfrm>
                <a:off x="5617605" y="3569710"/>
                <a:ext cx="523080" cy="315000"/>
              </p14:xfrm>
            </p:contentPart>
          </mc:Choice>
          <mc:Fallback>
            <p:pic>
              <p:nvPicPr>
                <p:cNvPr id="79" name="Ink 78">
                  <a:extLst>
                    <a:ext uri="{FF2B5EF4-FFF2-40B4-BE49-F238E27FC236}">
                      <a16:creationId xmlns:a16="http://schemas.microsoft.com/office/drawing/2014/main" id="{D40EC9D8-779E-F780-9C74-95DEB13473B9}"/>
                    </a:ext>
                  </a:extLst>
                </p:cNvPr>
                <p:cNvPicPr/>
                <p:nvPr/>
              </p:nvPicPr>
              <p:blipFill>
                <a:blip r:embed="rId179"/>
                <a:stretch>
                  <a:fillRect/>
                </a:stretch>
              </p:blipFill>
              <p:spPr>
                <a:xfrm>
                  <a:off x="5608605" y="3561070"/>
                  <a:ext cx="5407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1" name="Ink 80">
                  <a:extLst>
                    <a:ext uri="{FF2B5EF4-FFF2-40B4-BE49-F238E27FC236}">
                      <a16:creationId xmlns:a16="http://schemas.microsoft.com/office/drawing/2014/main" id="{A537E75C-271E-A2A4-4110-C9826C03C482}"/>
                    </a:ext>
                  </a:extLst>
                </p14:cNvPr>
                <p14:cNvContentPartPr/>
                <p14:nvPr/>
              </p14:nvContentPartPr>
              <p14:xfrm>
                <a:off x="7381245" y="2371630"/>
                <a:ext cx="75240" cy="536040"/>
              </p14:xfrm>
            </p:contentPart>
          </mc:Choice>
          <mc:Fallback>
            <p:pic>
              <p:nvPicPr>
                <p:cNvPr id="81" name="Ink 80">
                  <a:extLst>
                    <a:ext uri="{FF2B5EF4-FFF2-40B4-BE49-F238E27FC236}">
                      <a16:creationId xmlns:a16="http://schemas.microsoft.com/office/drawing/2014/main" id="{A537E75C-271E-A2A4-4110-C9826C03C482}"/>
                    </a:ext>
                  </a:extLst>
                </p:cNvPr>
                <p:cNvPicPr/>
                <p:nvPr/>
              </p:nvPicPr>
              <p:blipFill>
                <a:blip r:embed="rId181"/>
                <a:stretch>
                  <a:fillRect/>
                </a:stretch>
              </p:blipFill>
              <p:spPr>
                <a:xfrm>
                  <a:off x="7372605" y="2362630"/>
                  <a:ext cx="928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82" name="Ink 81">
                  <a:extLst>
                    <a:ext uri="{FF2B5EF4-FFF2-40B4-BE49-F238E27FC236}">
                      <a16:creationId xmlns:a16="http://schemas.microsoft.com/office/drawing/2014/main" id="{1D94A5F5-2334-D5FF-E008-B9F675C97048}"/>
                    </a:ext>
                  </a:extLst>
                </p14:cNvPr>
                <p14:cNvContentPartPr/>
                <p14:nvPr/>
              </p14:nvContentPartPr>
              <p14:xfrm>
                <a:off x="7083885" y="2122870"/>
                <a:ext cx="714240" cy="451080"/>
              </p14:xfrm>
            </p:contentPart>
          </mc:Choice>
          <mc:Fallback>
            <p:pic>
              <p:nvPicPr>
                <p:cNvPr id="82" name="Ink 81">
                  <a:extLst>
                    <a:ext uri="{FF2B5EF4-FFF2-40B4-BE49-F238E27FC236}">
                      <a16:creationId xmlns:a16="http://schemas.microsoft.com/office/drawing/2014/main" id="{1D94A5F5-2334-D5FF-E008-B9F675C97048}"/>
                    </a:ext>
                  </a:extLst>
                </p:cNvPr>
                <p:cNvPicPr/>
                <p:nvPr/>
              </p:nvPicPr>
              <p:blipFill>
                <a:blip r:embed="rId183"/>
                <a:stretch>
                  <a:fillRect/>
                </a:stretch>
              </p:blipFill>
              <p:spPr>
                <a:xfrm>
                  <a:off x="7075245" y="2114230"/>
                  <a:ext cx="73188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83" name="Ink 82">
                  <a:extLst>
                    <a:ext uri="{FF2B5EF4-FFF2-40B4-BE49-F238E27FC236}">
                      <a16:creationId xmlns:a16="http://schemas.microsoft.com/office/drawing/2014/main" id="{DD98EF72-DC8B-E346-5A93-33CEBD0AF960}"/>
                    </a:ext>
                  </a:extLst>
                </p14:cNvPr>
                <p14:cNvContentPartPr/>
                <p14:nvPr/>
              </p14:nvContentPartPr>
              <p14:xfrm>
                <a:off x="7465485" y="2546950"/>
                <a:ext cx="417600" cy="240480"/>
              </p14:xfrm>
            </p:contentPart>
          </mc:Choice>
          <mc:Fallback>
            <p:pic>
              <p:nvPicPr>
                <p:cNvPr id="83" name="Ink 82">
                  <a:extLst>
                    <a:ext uri="{FF2B5EF4-FFF2-40B4-BE49-F238E27FC236}">
                      <a16:creationId xmlns:a16="http://schemas.microsoft.com/office/drawing/2014/main" id="{DD98EF72-DC8B-E346-5A93-33CEBD0AF960}"/>
                    </a:ext>
                  </a:extLst>
                </p:cNvPr>
                <p:cNvPicPr/>
                <p:nvPr/>
              </p:nvPicPr>
              <p:blipFill>
                <a:blip r:embed="rId185"/>
                <a:stretch>
                  <a:fillRect/>
                </a:stretch>
              </p:blipFill>
              <p:spPr>
                <a:xfrm>
                  <a:off x="7456485" y="2538310"/>
                  <a:ext cx="4352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84" name="Ink 83">
                  <a:extLst>
                    <a:ext uri="{FF2B5EF4-FFF2-40B4-BE49-F238E27FC236}">
                      <a16:creationId xmlns:a16="http://schemas.microsoft.com/office/drawing/2014/main" id="{4B73684F-056C-8F36-4A82-33CA6AAD5B62}"/>
                    </a:ext>
                  </a:extLst>
                </p14:cNvPr>
                <p14:cNvContentPartPr/>
                <p14:nvPr/>
              </p14:nvContentPartPr>
              <p14:xfrm>
                <a:off x="7906845" y="2523550"/>
                <a:ext cx="762480" cy="237240"/>
              </p14:xfrm>
            </p:contentPart>
          </mc:Choice>
          <mc:Fallback>
            <p:pic>
              <p:nvPicPr>
                <p:cNvPr id="84" name="Ink 83">
                  <a:extLst>
                    <a:ext uri="{FF2B5EF4-FFF2-40B4-BE49-F238E27FC236}">
                      <a16:creationId xmlns:a16="http://schemas.microsoft.com/office/drawing/2014/main" id="{4B73684F-056C-8F36-4A82-33CA6AAD5B62}"/>
                    </a:ext>
                  </a:extLst>
                </p:cNvPr>
                <p:cNvPicPr/>
                <p:nvPr/>
              </p:nvPicPr>
              <p:blipFill>
                <a:blip r:embed="rId187"/>
                <a:stretch>
                  <a:fillRect/>
                </a:stretch>
              </p:blipFill>
              <p:spPr>
                <a:xfrm>
                  <a:off x="7898205" y="2514550"/>
                  <a:ext cx="7801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85" name="Ink 84">
                  <a:extLst>
                    <a:ext uri="{FF2B5EF4-FFF2-40B4-BE49-F238E27FC236}">
                      <a16:creationId xmlns:a16="http://schemas.microsoft.com/office/drawing/2014/main" id="{7931F024-BB7A-02B7-7446-54F67749678B}"/>
                    </a:ext>
                  </a:extLst>
                </p14:cNvPr>
                <p14:cNvContentPartPr/>
                <p14:nvPr/>
              </p14:nvContentPartPr>
              <p14:xfrm>
                <a:off x="8764005" y="2477110"/>
                <a:ext cx="302040" cy="213120"/>
              </p14:xfrm>
            </p:contentPart>
          </mc:Choice>
          <mc:Fallback>
            <p:pic>
              <p:nvPicPr>
                <p:cNvPr id="85" name="Ink 84">
                  <a:extLst>
                    <a:ext uri="{FF2B5EF4-FFF2-40B4-BE49-F238E27FC236}">
                      <a16:creationId xmlns:a16="http://schemas.microsoft.com/office/drawing/2014/main" id="{7931F024-BB7A-02B7-7446-54F67749678B}"/>
                    </a:ext>
                  </a:extLst>
                </p:cNvPr>
                <p:cNvPicPr/>
                <p:nvPr/>
              </p:nvPicPr>
              <p:blipFill>
                <a:blip r:embed="rId189"/>
                <a:stretch>
                  <a:fillRect/>
                </a:stretch>
              </p:blipFill>
              <p:spPr>
                <a:xfrm>
                  <a:off x="8755005" y="2468110"/>
                  <a:ext cx="3196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86" name="Ink 85">
                  <a:extLst>
                    <a:ext uri="{FF2B5EF4-FFF2-40B4-BE49-F238E27FC236}">
                      <a16:creationId xmlns:a16="http://schemas.microsoft.com/office/drawing/2014/main" id="{051B53C2-7CFB-2F8F-C61A-18857B111A92}"/>
                    </a:ext>
                  </a:extLst>
                </p14:cNvPr>
                <p14:cNvContentPartPr/>
                <p14:nvPr/>
              </p14:nvContentPartPr>
              <p14:xfrm>
                <a:off x="9120045" y="2473870"/>
                <a:ext cx="122400" cy="196200"/>
              </p14:xfrm>
            </p:contentPart>
          </mc:Choice>
          <mc:Fallback>
            <p:pic>
              <p:nvPicPr>
                <p:cNvPr id="86" name="Ink 85">
                  <a:extLst>
                    <a:ext uri="{FF2B5EF4-FFF2-40B4-BE49-F238E27FC236}">
                      <a16:creationId xmlns:a16="http://schemas.microsoft.com/office/drawing/2014/main" id="{051B53C2-7CFB-2F8F-C61A-18857B111A92}"/>
                    </a:ext>
                  </a:extLst>
                </p:cNvPr>
                <p:cNvPicPr/>
                <p:nvPr/>
              </p:nvPicPr>
              <p:blipFill>
                <a:blip r:embed="rId191"/>
                <a:stretch>
                  <a:fillRect/>
                </a:stretch>
              </p:blipFill>
              <p:spPr>
                <a:xfrm>
                  <a:off x="9111045" y="2465230"/>
                  <a:ext cx="140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87" name="Ink 86">
                  <a:extLst>
                    <a:ext uri="{FF2B5EF4-FFF2-40B4-BE49-F238E27FC236}">
                      <a16:creationId xmlns:a16="http://schemas.microsoft.com/office/drawing/2014/main" id="{BAFE2AD7-884D-5A6B-8726-B5D742BD7F4B}"/>
                    </a:ext>
                  </a:extLst>
                </p14:cNvPr>
                <p14:cNvContentPartPr/>
                <p14:nvPr/>
              </p14:nvContentPartPr>
              <p14:xfrm>
                <a:off x="9246765" y="2407630"/>
                <a:ext cx="236880" cy="263880"/>
              </p14:xfrm>
            </p:contentPart>
          </mc:Choice>
          <mc:Fallback>
            <p:pic>
              <p:nvPicPr>
                <p:cNvPr id="87" name="Ink 86">
                  <a:extLst>
                    <a:ext uri="{FF2B5EF4-FFF2-40B4-BE49-F238E27FC236}">
                      <a16:creationId xmlns:a16="http://schemas.microsoft.com/office/drawing/2014/main" id="{BAFE2AD7-884D-5A6B-8726-B5D742BD7F4B}"/>
                    </a:ext>
                  </a:extLst>
                </p:cNvPr>
                <p:cNvPicPr/>
                <p:nvPr/>
              </p:nvPicPr>
              <p:blipFill>
                <a:blip r:embed="rId193"/>
                <a:stretch>
                  <a:fillRect/>
                </a:stretch>
              </p:blipFill>
              <p:spPr>
                <a:xfrm>
                  <a:off x="9237765" y="2398630"/>
                  <a:ext cx="2545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8" name="Ink 87">
                  <a:extLst>
                    <a:ext uri="{FF2B5EF4-FFF2-40B4-BE49-F238E27FC236}">
                      <a16:creationId xmlns:a16="http://schemas.microsoft.com/office/drawing/2014/main" id="{29E52D0C-1A72-2E57-8533-90E41E83A675}"/>
                    </a:ext>
                  </a:extLst>
                </p14:cNvPr>
                <p14:cNvContentPartPr/>
                <p14:nvPr/>
              </p14:nvContentPartPr>
              <p14:xfrm>
                <a:off x="9508125" y="2260030"/>
                <a:ext cx="133920" cy="359640"/>
              </p14:xfrm>
            </p:contentPart>
          </mc:Choice>
          <mc:Fallback>
            <p:pic>
              <p:nvPicPr>
                <p:cNvPr id="88" name="Ink 87">
                  <a:extLst>
                    <a:ext uri="{FF2B5EF4-FFF2-40B4-BE49-F238E27FC236}">
                      <a16:creationId xmlns:a16="http://schemas.microsoft.com/office/drawing/2014/main" id="{29E52D0C-1A72-2E57-8533-90E41E83A675}"/>
                    </a:ext>
                  </a:extLst>
                </p:cNvPr>
                <p:cNvPicPr/>
                <p:nvPr/>
              </p:nvPicPr>
              <p:blipFill>
                <a:blip r:embed="rId195"/>
                <a:stretch>
                  <a:fillRect/>
                </a:stretch>
              </p:blipFill>
              <p:spPr>
                <a:xfrm>
                  <a:off x="9499125" y="2251390"/>
                  <a:ext cx="1515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9" name="Ink 88">
                  <a:extLst>
                    <a:ext uri="{FF2B5EF4-FFF2-40B4-BE49-F238E27FC236}">
                      <a16:creationId xmlns:a16="http://schemas.microsoft.com/office/drawing/2014/main" id="{AB25C603-44F6-2573-B978-186658219704}"/>
                    </a:ext>
                  </a:extLst>
                </p14:cNvPr>
                <p14:cNvContentPartPr/>
                <p14:nvPr/>
              </p14:nvContentPartPr>
              <p14:xfrm>
                <a:off x="9744285" y="2371990"/>
                <a:ext cx="137160" cy="228960"/>
              </p14:xfrm>
            </p:contentPart>
          </mc:Choice>
          <mc:Fallback>
            <p:pic>
              <p:nvPicPr>
                <p:cNvPr id="89" name="Ink 88">
                  <a:extLst>
                    <a:ext uri="{FF2B5EF4-FFF2-40B4-BE49-F238E27FC236}">
                      <a16:creationId xmlns:a16="http://schemas.microsoft.com/office/drawing/2014/main" id="{AB25C603-44F6-2573-B978-186658219704}"/>
                    </a:ext>
                  </a:extLst>
                </p:cNvPr>
                <p:cNvPicPr/>
                <p:nvPr/>
              </p:nvPicPr>
              <p:blipFill>
                <a:blip r:embed="rId197"/>
                <a:stretch>
                  <a:fillRect/>
                </a:stretch>
              </p:blipFill>
              <p:spPr>
                <a:xfrm>
                  <a:off x="9735285" y="2363350"/>
                  <a:ext cx="1548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90" name="Ink 89">
                  <a:extLst>
                    <a:ext uri="{FF2B5EF4-FFF2-40B4-BE49-F238E27FC236}">
                      <a16:creationId xmlns:a16="http://schemas.microsoft.com/office/drawing/2014/main" id="{D2522B1A-2D58-412C-C3F4-31E08BC3BE44}"/>
                    </a:ext>
                  </a:extLst>
                </p14:cNvPr>
                <p14:cNvContentPartPr/>
                <p14:nvPr/>
              </p14:nvContentPartPr>
              <p14:xfrm>
                <a:off x="9718725" y="2385670"/>
                <a:ext cx="164160" cy="271800"/>
              </p14:xfrm>
            </p:contentPart>
          </mc:Choice>
          <mc:Fallback>
            <p:pic>
              <p:nvPicPr>
                <p:cNvPr id="90" name="Ink 89">
                  <a:extLst>
                    <a:ext uri="{FF2B5EF4-FFF2-40B4-BE49-F238E27FC236}">
                      <a16:creationId xmlns:a16="http://schemas.microsoft.com/office/drawing/2014/main" id="{D2522B1A-2D58-412C-C3F4-31E08BC3BE44}"/>
                    </a:ext>
                  </a:extLst>
                </p:cNvPr>
                <p:cNvPicPr/>
                <p:nvPr/>
              </p:nvPicPr>
              <p:blipFill>
                <a:blip r:embed="rId199"/>
                <a:stretch>
                  <a:fillRect/>
                </a:stretch>
              </p:blipFill>
              <p:spPr>
                <a:xfrm>
                  <a:off x="9709725" y="2377030"/>
                  <a:ext cx="1818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92" name="Ink 91">
                  <a:extLst>
                    <a:ext uri="{FF2B5EF4-FFF2-40B4-BE49-F238E27FC236}">
                      <a16:creationId xmlns:a16="http://schemas.microsoft.com/office/drawing/2014/main" id="{D96B05E2-25D7-174E-D019-7569A53C91F2}"/>
                    </a:ext>
                  </a:extLst>
                </p14:cNvPr>
                <p14:cNvContentPartPr/>
                <p14:nvPr/>
              </p14:nvContentPartPr>
              <p14:xfrm>
                <a:off x="8428845" y="2885350"/>
                <a:ext cx="55440" cy="317520"/>
              </p14:xfrm>
            </p:contentPart>
          </mc:Choice>
          <mc:Fallback>
            <p:pic>
              <p:nvPicPr>
                <p:cNvPr id="92" name="Ink 91">
                  <a:extLst>
                    <a:ext uri="{FF2B5EF4-FFF2-40B4-BE49-F238E27FC236}">
                      <a16:creationId xmlns:a16="http://schemas.microsoft.com/office/drawing/2014/main" id="{D96B05E2-25D7-174E-D019-7569A53C91F2}"/>
                    </a:ext>
                  </a:extLst>
                </p:cNvPr>
                <p:cNvPicPr/>
                <p:nvPr/>
              </p:nvPicPr>
              <p:blipFill>
                <a:blip r:embed="rId201"/>
                <a:stretch>
                  <a:fillRect/>
                </a:stretch>
              </p:blipFill>
              <p:spPr>
                <a:xfrm>
                  <a:off x="8419845" y="2876710"/>
                  <a:ext cx="730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3" name="Ink 92">
                  <a:extLst>
                    <a:ext uri="{FF2B5EF4-FFF2-40B4-BE49-F238E27FC236}">
                      <a16:creationId xmlns:a16="http://schemas.microsoft.com/office/drawing/2014/main" id="{EA89FB65-53A9-C8B2-D2E7-604ECE6F4CBF}"/>
                    </a:ext>
                  </a:extLst>
                </p14:cNvPr>
                <p14:cNvContentPartPr/>
                <p14:nvPr/>
              </p14:nvContentPartPr>
              <p14:xfrm>
                <a:off x="7222485" y="3185230"/>
                <a:ext cx="3417840" cy="133200"/>
              </p14:xfrm>
            </p:contentPart>
          </mc:Choice>
          <mc:Fallback>
            <p:pic>
              <p:nvPicPr>
                <p:cNvPr id="93" name="Ink 92">
                  <a:extLst>
                    <a:ext uri="{FF2B5EF4-FFF2-40B4-BE49-F238E27FC236}">
                      <a16:creationId xmlns:a16="http://schemas.microsoft.com/office/drawing/2014/main" id="{EA89FB65-53A9-C8B2-D2E7-604ECE6F4CBF}"/>
                    </a:ext>
                  </a:extLst>
                </p:cNvPr>
                <p:cNvPicPr/>
                <p:nvPr/>
              </p:nvPicPr>
              <p:blipFill>
                <a:blip r:embed="rId203"/>
                <a:stretch>
                  <a:fillRect/>
                </a:stretch>
              </p:blipFill>
              <p:spPr>
                <a:xfrm>
                  <a:off x="7213845" y="3176590"/>
                  <a:ext cx="3435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94" name="Ink 93">
                  <a:extLst>
                    <a:ext uri="{FF2B5EF4-FFF2-40B4-BE49-F238E27FC236}">
                      <a16:creationId xmlns:a16="http://schemas.microsoft.com/office/drawing/2014/main" id="{EC35200D-1832-7149-1D2A-D008C00F83AC}"/>
                    </a:ext>
                  </a:extLst>
                </p14:cNvPr>
                <p14:cNvContentPartPr/>
                <p14:nvPr/>
              </p14:nvContentPartPr>
              <p14:xfrm>
                <a:off x="7132845" y="3305470"/>
                <a:ext cx="79560" cy="332280"/>
              </p14:xfrm>
            </p:contentPart>
          </mc:Choice>
          <mc:Fallback>
            <p:pic>
              <p:nvPicPr>
                <p:cNvPr id="94" name="Ink 93">
                  <a:extLst>
                    <a:ext uri="{FF2B5EF4-FFF2-40B4-BE49-F238E27FC236}">
                      <a16:creationId xmlns:a16="http://schemas.microsoft.com/office/drawing/2014/main" id="{EC35200D-1832-7149-1D2A-D008C00F83AC}"/>
                    </a:ext>
                  </a:extLst>
                </p:cNvPr>
                <p:cNvPicPr/>
                <p:nvPr/>
              </p:nvPicPr>
              <p:blipFill>
                <a:blip r:embed="rId205"/>
                <a:stretch>
                  <a:fillRect/>
                </a:stretch>
              </p:blipFill>
              <p:spPr>
                <a:xfrm>
                  <a:off x="7124205" y="3296470"/>
                  <a:ext cx="972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5" name="Ink 94">
                  <a:extLst>
                    <a:ext uri="{FF2B5EF4-FFF2-40B4-BE49-F238E27FC236}">
                      <a16:creationId xmlns:a16="http://schemas.microsoft.com/office/drawing/2014/main" id="{AC1E972F-8013-B56A-574F-AA2D223824D7}"/>
                    </a:ext>
                  </a:extLst>
                </p14:cNvPr>
                <p14:cNvContentPartPr/>
                <p14:nvPr/>
              </p14:nvContentPartPr>
              <p14:xfrm>
                <a:off x="6998565" y="3602830"/>
                <a:ext cx="74880" cy="54720"/>
              </p14:xfrm>
            </p:contentPart>
          </mc:Choice>
          <mc:Fallback>
            <p:pic>
              <p:nvPicPr>
                <p:cNvPr id="95" name="Ink 94">
                  <a:extLst>
                    <a:ext uri="{FF2B5EF4-FFF2-40B4-BE49-F238E27FC236}">
                      <a16:creationId xmlns:a16="http://schemas.microsoft.com/office/drawing/2014/main" id="{AC1E972F-8013-B56A-574F-AA2D223824D7}"/>
                    </a:ext>
                  </a:extLst>
                </p:cNvPr>
                <p:cNvPicPr/>
                <p:nvPr/>
              </p:nvPicPr>
              <p:blipFill>
                <a:blip r:embed="rId207"/>
                <a:stretch>
                  <a:fillRect/>
                </a:stretch>
              </p:blipFill>
              <p:spPr>
                <a:xfrm>
                  <a:off x="6989925" y="3594190"/>
                  <a:ext cx="925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6" name="Ink 95">
                  <a:extLst>
                    <a:ext uri="{FF2B5EF4-FFF2-40B4-BE49-F238E27FC236}">
                      <a16:creationId xmlns:a16="http://schemas.microsoft.com/office/drawing/2014/main" id="{BE642983-7EEB-6B24-C139-FD2716BA543E}"/>
                    </a:ext>
                  </a:extLst>
                </p14:cNvPr>
                <p14:cNvContentPartPr/>
                <p14:nvPr/>
              </p14:nvContentPartPr>
              <p14:xfrm>
                <a:off x="7106205" y="3579430"/>
                <a:ext cx="115920" cy="73800"/>
              </p14:xfrm>
            </p:contentPart>
          </mc:Choice>
          <mc:Fallback>
            <p:pic>
              <p:nvPicPr>
                <p:cNvPr id="96" name="Ink 95">
                  <a:extLst>
                    <a:ext uri="{FF2B5EF4-FFF2-40B4-BE49-F238E27FC236}">
                      <a16:creationId xmlns:a16="http://schemas.microsoft.com/office/drawing/2014/main" id="{BE642983-7EEB-6B24-C139-FD2716BA543E}"/>
                    </a:ext>
                  </a:extLst>
                </p:cNvPr>
                <p:cNvPicPr/>
                <p:nvPr/>
              </p:nvPicPr>
              <p:blipFill>
                <a:blip r:embed="rId209"/>
                <a:stretch>
                  <a:fillRect/>
                </a:stretch>
              </p:blipFill>
              <p:spPr>
                <a:xfrm>
                  <a:off x="7097205" y="3570790"/>
                  <a:ext cx="1335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7" name="Ink 96">
                  <a:extLst>
                    <a:ext uri="{FF2B5EF4-FFF2-40B4-BE49-F238E27FC236}">
                      <a16:creationId xmlns:a16="http://schemas.microsoft.com/office/drawing/2014/main" id="{5941F99D-CA72-8D2C-DFAB-1F86CDF39651}"/>
                    </a:ext>
                  </a:extLst>
                </p14:cNvPr>
                <p14:cNvContentPartPr/>
                <p14:nvPr/>
              </p14:nvContentPartPr>
              <p14:xfrm>
                <a:off x="6444165" y="3822790"/>
                <a:ext cx="176400" cy="340560"/>
              </p14:xfrm>
            </p:contentPart>
          </mc:Choice>
          <mc:Fallback>
            <p:pic>
              <p:nvPicPr>
                <p:cNvPr id="97" name="Ink 96">
                  <a:extLst>
                    <a:ext uri="{FF2B5EF4-FFF2-40B4-BE49-F238E27FC236}">
                      <a16:creationId xmlns:a16="http://schemas.microsoft.com/office/drawing/2014/main" id="{5941F99D-CA72-8D2C-DFAB-1F86CDF39651}"/>
                    </a:ext>
                  </a:extLst>
                </p:cNvPr>
                <p:cNvPicPr/>
                <p:nvPr/>
              </p:nvPicPr>
              <p:blipFill>
                <a:blip r:embed="rId211"/>
                <a:stretch>
                  <a:fillRect/>
                </a:stretch>
              </p:blipFill>
              <p:spPr>
                <a:xfrm>
                  <a:off x="6435165" y="3814150"/>
                  <a:ext cx="19404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8" name="Ink 97">
                  <a:extLst>
                    <a:ext uri="{FF2B5EF4-FFF2-40B4-BE49-F238E27FC236}">
                      <a16:creationId xmlns:a16="http://schemas.microsoft.com/office/drawing/2014/main" id="{214E1B9A-F844-15D9-0F5F-6AF07923E3A3}"/>
                    </a:ext>
                  </a:extLst>
                </p14:cNvPr>
                <p14:cNvContentPartPr/>
                <p14:nvPr/>
              </p14:nvContentPartPr>
              <p14:xfrm>
                <a:off x="6620925" y="3984790"/>
                <a:ext cx="46440" cy="126720"/>
              </p14:xfrm>
            </p:contentPart>
          </mc:Choice>
          <mc:Fallback>
            <p:pic>
              <p:nvPicPr>
                <p:cNvPr id="98" name="Ink 97">
                  <a:extLst>
                    <a:ext uri="{FF2B5EF4-FFF2-40B4-BE49-F238E27FC236}">
                      <a16:creationId xmlns:a16="http://schemas.microsoft.com/office/drawing/2014/main" id="{214E1B9A-F844-15D9-0F5F-6AF07923E3A3}"/>
                    </a:ext>
                  </a:extLst>
                </p:cNvPr>
                <p:cNvPicPr/>
                <p:nvPr/>
              </p:nvPicPr>
              <p:blipFill>
                <a:blip r:embed="rId213"/>
                <a:stretch>
                  <a:fillRect/>
                </a:stretch>
              </p:blipFill>
              <p:spPr>
                <a:xfrm>
                  <a:off x="6611925" y="3975790"/>
                  <a:ext cx="64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9" name="Ink 98">
                  <a:extLst>
                    <a:ext uri="{FF2B5EF4-FFF2-40B4-BE49-F238E27FC236}">
                      <a16:creationId xmlns:a16="http://schemas.microsoft.com/office/drawing/2014/main" id="{773031C2-A5AA-F95C-D228-A2BD42311CAB}"/>
                    </a:ext>
                  </a:extLst>
                </p14:cNvPr>
                <p14:cNvContentPartPr/>
                <p14:nvPr/>
              </p14:nvContentPartPr>
              <p14:xfrm>
                <a:off x="6675285" y="3807310"/>
                <a:ext cx="40680" cy="33480"/>
              </p14:xfrm>
            </p:contentPart>
          </mc:Choice>
          <mc:Fallback>
            <p:pic>
              <p:nvPicPr>
                <p:cNvPr id="99" name="Ink 98">
                  <a:extLst>
                    <a:ext uri="{FF2B5EF4-FFF2-40B4-BE49-F238E27FC236}">
                      <a16:creationId xmlns:a16="http://schemas.microsoft.com/office/drawing/2014/main" id="{773031C2-A5AA-F95C-D228-A2BD42311CAB}"/>
                    </a:ext>
                  </a:extLst>
                </p:cNvPr>
                <p:cNvPicPr/>
                <p:nvPr/>
              </p:nvPicPr>
              <p:blipFill>
                <a:blip r:embed="rId215"/>
                <a:stretch>
                  <a:fillRect/>
                </a:stretch>
              </p:blipFill>
              <p:spPr>
                <a:xfrm>
                  <a:off x="6666285" y="3798670"/>
                  <a:ext cx="583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00" name="Ink 99">
                  <a:extLst>
                    <a:ext uri="{FF2B5EF4-FFF2-40B4-BE49-F238E27FC236}">
                      <a16:creationId xmlns:a16="http://schemas.microsoft.com/office/drawing/2014/main" id="{32C17A25-BA65-706A-9FF2-74255C1AF00B}"/>
                    </a:ext>
                  </a:extLst>
                </p14:cNvPr>
                <p14:cNvContentPartPr/>
                <p14:nvPr/>
              </p14:nvContentPartPr>
              <p14:xfrm>
                <a:off x="6727845" y="3868510"/>
                <a:ext cx="153000" cy="280800"/>
              </p14:xfrm>
            </p:contentPart>
          </mc:Choice>
          <mc:Fallback>
            <p:pic>
              <p:nvPicPr>
                <p:cNvPr id="100" name="Ink 99">
                  <a:extLst>
                    <a:ext uri="{FF2B5EF4-FFF2-40B4-BE49-F238E27FC236}">
                      <a16:creationId xmlns:a16="http://schemas.microsoft.com/office/drawing/2014/main" id="{32C17A25-BA65-706A-9FF2-74255C1AF00B}"/>
                    </a:ext>
                  </a:extLst>
                </p:cNvPr>
                <p:cNvPicPr/>
                <p:nvPr/>
              </p:nvPicPr>
              <p:blipFill>
                <a:blip r:embed="rId217"/>
                <a:stretch>
                  <a:fillRect/>
                </a:stretch>
              </p:blipFill>
              <p:spPr>
                <a:xfrm>
                  <a:off x="6718845" y="3859510"/>
                  <a:ext cx="1706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01" name="Ink 100">
                  <a:extLst>
                    <a:ext uri="{FF2B5EF4-FFF2-40B4-BE49-F238E27FC236}">
                      <a16:creationId xmlns:a16="http://schemas.microsoft.com/office/drawing/2014/main" id="{20559BE7-7CA7-4DF6-33E8-B513882F565A}"/>
                    </a:ext>
                  </a:extLst>
                </p14:cNvPr>
                <p14:cNvContentPartPr/>
                <p14:nvPr/>
              </p14:nvContentPartPr>
              <p14:xfrm>
                <a:off x="6917925" y="3977950"/>
                <a:ext cx="142560" cy="141480"/>
              </p14:xfrm>
            </p:contentPart>
          </mc:Choice>
          <mc:Fallback>
            <p:pic>
              <p:nvPicPr>
                <p:cNvPr id="101" name="Ink 100">
                  <a:extLst>
                    <a:ext uri="{FF2B5EF4-FFF2-40B4-BE49-F238E27FC236}">
                      <a16:creationId xmlns:a16="http://schemas.microsoft.com/office/drawing/2014/main" id="{20559BE7-7CA7-4DF6-33E8-B513882F565A}"/>
                    </a:ext>
                  </a:extLst>
                </p:cNvPr>
                <p:cNvPicPr/>
                <p:nvPr/>
              </p:nvPicPr>
              <p:blipFill>
                <a:blip r:embed="rId219"/>
                <a:stretch>
                  <a:fillRect/>
                </a:stretch>
              </p:blipFill>
              <p:spPr>
                <a:xfrm>
                  <a:off x="6908925" y="3969310"/>
                  <a:ext cx="1602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02" name="Ink 101">
                  <a:extLst>
                    <a:ext uri="{FF2B5EF4-FFF2-40B4-BE49-F238E27FC236}">
                      <a16:creationId xmlns:a16="http://schemas.microsoft.com/office/drawing/2014/main" id="{D8351541-3247-F443-1578-54B8FFF8CA27}"/>
                    </a:ext>
                  </a:extLst>
                </p14:cNvPr>
                <p14:cNvContentPartPr/>
                <p14:nvPr/>
              </p14:nvContentPartPr>
              <p14:xfrm>
                <a:off x="7086405" y="3954550"/>
                <a:ext cx="133560" cy="150840"/>
              </p14:xfrm>
            </p:contentPart>
          </mc:Choice>
          <mc:Fallback>
            <p:pic>
              <p:nvPicPr>
                <p:cNvPr id="102" name="Ink 101">
                  <a:extLst>
                    <a:ext uri="{FF2B5EF4-FFF2-40B4-BE49-F238E27FC236}">
                      <a16:creationId xmlns:a16="http://schemas.microsoft.com/office/drawing/2014/main" id="{D8351541-3247-F443-1578-54B8FFF8CA27}"/>
                    </a:ext>
                  </a:extLst>
                </p:cNvPr>
                <p:cNvPicPr/>
                <p:nvPr/>
              </p:nvPicPr>
              <p:blipFill>
                <a:blip r:embed="rId221"/>
                <a:stretch>
                  <a:fillRect/>
                </a:stretch>
              </p:blipFill>
              <p:spPr>
                <a:xfrm>
                  <a:off x="7077405" y="3945550"/>
                  <a:ext cx="151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3" name="Ink 102">
                  <a:extLst>
                    <a:ext uri="{FF2B5EF4-FFF2-40B4-BE49-F238E27FC236}">
                      <a16:creationId xmlns:a16="http://schemas.microsoft.com/office/drawing/2014/main" id="{B2959D15-041B-1D2B-619A-E93FB6472426}"/>
                    </a:ext>
                  </a:extLst>
                </p14:cNvPr>
                <p14:cNvContentPartPr/>
                <p14:nvPr/>
              </p14:nvContentPartPr>
              <p14:xfrm>
                <a:off x="7263885" y="3839350"/>
                <a:ext cx="192960" cy="266400"/>
              </p14:xfrm>
            </p:contentPart>
          </mc:Choice>
          <mc:Fallback>
            <p:pic>
              <p:nvPicPr>
                <p:cNvPr id="103" name="Ink 102">
                  <a:extLst>
                    <a:ext uri="{FF2B5EF4-FFF2-40B4-BE49-F238E27FC236}">
                      <a16:creationId xmlns:a16="http://schemas.microsoft.com/office/drawing/2014/main" id="{B2959D15-041B-1D2B-619A-E93FB6472426}"/>
                    </a:ext>
                  </a:extLst>
                </p:cNvPr>
                <p:cNvPicPr/>
                <p:nvPr/>
              </p:nvPicPr>
              <p:blipFill>
                <a:blip r:embed="rId223"/>
                <a:stretch>
                  <a:fillRect/>
                </a:stretch>
              </p:blipFill>
              <p:spPr>
                <a:xfrm>
                  <a:off x="7255245" y="3830710"/>
                  <a:ext cx="2106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4" name="Ink 103">
                  <a:extLst>
                    <a:ext uri="{FF2B5EF4-FFF2-40B4-BE49-F238E27FC236}">
                      <a16:creationId xmlns:a16="http://schemas.microsoft.com/office/drawing/2014/main" id="{35572E69-5E9D-0E91-2D8D-781DF74C6AE8}"/>
                    </a:ext>
                  </a:extLst>
                </p14:cNvPr>
                <p14:cNvContentPartPr/>
                <p14:nvPr/>
              </p14:nvContentPartPr>
              <p14:xfrm>
                <a:off x="7485285" y="3854470"/>
                <a:ext cx="11880" cy="19080"/>
              </p14:xfrm>
            </p:contentPart>
          </mc:Choice>
          <mc:Fallback>
            <p:pic>
              <p:nvPicPr>
                <p:cNvPr id="104" name="Ink 103">
                  <a:extLst>
                    <a:ext uri="{FF2B5EF4-FFF2-40B4-BE49-F238E27FC236}">
                      <a16:creationId xmlns:a16="http://schemas.microsoft.com/office/drawing/2014/main" id="{35572E69-5E9D-0E91-2D8D-781DF74C6AE8}"/>
                    </a:ext>
                  </a:extLst>
                </p:cNvPr>
                <p:cNvPicPr/>
                <p:nvPr/>
              </p:nvPicPr>
              <p:blipFill>
                <a:blip r:embed="rId225"/>
                <a:stretch>
                  <a:fillRect/>
                </a:stretch>
              </p:blipFill>
              <p:spPr>
                <a:xfrm>
                  <a:off x="7476285" y="3845830"/>
                  <a:ext cx="29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5" name="Ink 104">
                  <a:extLst>
                    <a:ext uri="{FF2B5EF4-FFF2-40B4-BE49-F238E27FC236}">
                      <a16:creationId xmlns:a16="http://schemas.microsoft.com/office/drawing/2014/main" id="{98339F26-F43E-E2AE-EBF9-A6703A06E8DD}"/>
                    </a:ext>
                  </a:extLst>
                </p14:cNvPr>
                <p14:cNvContentPartPr/>
                <p14:nvPr/>
              </p14:nvContentPartPr>
              <p14:xfrm>
                <a:off x="7555845" y="3909190"/>
                <a:ext cx="251280" cy="201960"/>
              </p14:xfrm>
            </p:contentPart>
          </mc:Choice>
          <mc:Fallback>
            <p:pic>
              <p:nvPicPr>
                <p:cNvPr id="105" name="Ink 104">
                  <a:extLst>
                    <a:ext uri="{FF2B5EF4-FFF2-40B4-BE49-F238E27FC236}">
                      <a16:creationId xmlns:a16="http://schemas.microsoft.com/office/drawing/2014/main" id="{98339F26-F43E-E2AE-EBF9-A6703A06E8DD}"/>
                    </a:ext>
                  </a:extLst>
                </p:cNvPr>
                <p:cNvPicPr/>
                <p:nvPr/>
              </p:nvPicPr>
              <p:blipFill>
                <a:blip r:embed="rId227"/>
                <a:stretch>
                  <a:fillRect/>
                </a:stretch>
              </p:blipFill>
              <p:spPr>
                <a:xfrm>
                  <a:off x="7547205" y="3900190"/>
                  <a:ext cx="268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7" name="Ink 106">
                  <a:extLst>
                    <a:ext uri="{FF2B5EF4-FFF2-40B4-BE49-F238E27FC236}">
                      <a16:creationId xmlns:a16="http://schemas.microsoft.com/office/drawing/2014/main" id="{62E446AE-AC2D-98CC-3C12-850B11854D91}"/>
                    </a:ext>
                  </a:extLst>
                </p14:cNvPr>
                <p14:cNvContentPartPr/>
                <p14:nvPr/>
              </p14:nvContentPartPr>
              <p14:xfrm>
                <a:off x="881085" y="915430"/>
                <a:ext cx="3939840" cy="3098160"/>
              </p14:xfrm>
            </p:contentPart>
          </mc:Choice>
          <mc:Fallback>
            <p:pic>
              <p:nvPicPr>
                <p:cNvPr id="107" name="Ink 106">
                  <a:extLst>
                    <a:ext uri="{FF2B5EF4-FFF2-40B4-BE49-F238E27FC236}">
                      <a16:creationId xmlns:a16="http://schemas.microsoft.com/office/drawing/2014/main" id="{62E446AE-AC2D-98CC-3C12-850B11854D91}"/>
                    </a:ext>
                  </a:extLst>
                </p:cNvPr>
                <p:cNvPicPr/>
                <p:nvPr/>
              </p:nvPicPr>
              <p:blipFill>
                <a:blip r:embed="rId229"/>
                <a:stretch>
                  <a:fillRect/>
                </a:stretch>
              </p:blipFill>
              <p:spPr>
                <a:xfrm>
                  <a:off x="872445" y="906430"/>
                  <a:ext cx="3957480" cy="3115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8" name="Ink 107">
                  <a:extLst>
                    <a:ext uri="{FF2B5EF4-FFF2-40B4-BE49-F238E27FC236}">
                      <a16:creationId xmlns:a16="http://schemas.microsoft.com/office/drawing/2014/main" id="{3BEF315C-3539-610B-A28C-2B19866BFFE1}"/>
                    </a:ext>
                  </a:extLst>
                </p14:cNvPr>
                <p14:cNvContentPartPr/>
                <p14:nvPr/>
              </p14:nvContentPartPr>
              <p14:xfrm>
                <a:off x="3899325" y="3517150"/>
                <a:ext cx="2625840" cy="1606680"/>
              </p14:xfrm>
            </p:contentPart>
          </mc:Choice>
          <mc:Fallback>
            <p:pic>
              <p:nvPicPr>
                <p:cNvPr id="108" name="Ink 107">
                  <a:extLst>
                    <a:ext uri="{FF2B5EF4-FFF2-40B4-BE49-F238E27FC236}">
                      <a16:creationId xmlns:a16="http://schemas.microsoft.com/office/drawing/2014/main" id="{3BEF315C-3539-610B-A28C-2B19866BFFE1}"/>
                    </a:ext>
                  </a:extLst>
                </p:cNvPr>
                <p:cNvPicPr/>
                <p:nvPr/>
              </p:nvPicPr>
              <p:blipFill>
                <a:blip r:embed="rId231"/>
                <a:stretch>
                  <a:fillRect/>
                </a:stretch>
              </p:blipFill>
              <p:spPr>
                <a:xfrm>
                  <a:off x="3890685" y="3508150"/>
                  <a:ext cx="2643480" cy="1624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9" name="Ink 108">
                  <a:extLst>
                    <a:ext uri="{FF2B5EF4-FFF2-40B4-BE49-F238E27FC236}">
                      <a16:creationId xmlns:a16="http://schemas.microsoft.com/office/drawing/2014/main" id="{D6F7EA47-F52E-80F1-3722-4D3758D70C36}"/>
                    </a:ext>
                  </a:extLst>
                </p14:cNvPr>
                <p14:cNvContentPartPr/>
                <p14:nvPr/>
              </p14:nvContentPartPr>
              <p14:xfrm>
                <a:off x="6405285" y="4282510"/>
                <a:ext cx="204840" cy="167400"/>
              </p14:xfrm>
            </p:contentPart>
          </mc:Choice>
          <mc:Fallback>
            <p:pic>
              <p:nvPicPr>
                <p:cNvPr id="109" name="Ink 108">
                  <a:extLst>
                    <a:ext uri="{FF2B5EF4-FFF2-40B4-BE49-F238E27FC236}">
                      <a16:creationId xmlns:a16="http://schemas.microsoft.com/office/drawing/2014/main" id="{D6F7EA47-F52E-80F1-3722-4D3758D70C36}"/>
                    </a:ext>
                  </a:extLst>
                </p:cNvPr>
                <p:cNvPicPr/>
                <p:nvPr/>
              </p:nvPicPr>
              <p:blipFill>
                <a:blip r:embed="rId233"/>
                <a:stretch>
                  <a:fillRect/>
                </a:stretch>
              </p:blipFill>
              <p:spPr>
                <a:xfrm>
                  <a:off x="6396645" y="4273510"/>
                  <a:ext cx="2224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10" name="Ink 109">
                  <a:extLst>
                    <a:ext uri="{FF2B5EF4-FFF2-40B4-BE49-F238E27FC236}">
                      <a16:creationId xmlns:a16="http://schemas.microsoft.com/office/drawing/2014/main" id="{F48E4411-B600-837C-7B0B-1E0A97098B21}"/>
                    </a:ext>
                  </a:extLst>
                </p14:cNvPr>
                <p14:cNvContentPartPr/>
                <p14:nvPr/>
              </p14:nvContentPartPr>
              <p14:xfrm>
                <a:off x="6682845" y="4188910"/>
                <a:ext cx="643320" cy="511920"/>
              </p14:xfrm>
            </p:contentPart>
          </mc:Choice>
          <mc:Fallback>
            <p:pic>
              <p:nvPicPr>
                <p:cNvPr id="110" name="Ink 109">
                  <a:extLst>
                    <a:ext uri="{FF2B5EF4-FFF2-40B4-BE49-F238E27FC236}">
                      <a16:creationId xmlns:a16="http://schemas.microsoft.com/office/drawing/2014/main" id="{F48E4411-B600-837C-7B0B-1E0A97098B21}"/>
                    </a:ext>
                  </a:extLst>
                </p:cNvPr>
                <p:cNvPicPr/>
                <p:nvPr/>
              </p:nvPicPr>
              <p:blipFill>
                <a:blip r:embed="rId235"/>
                <a:stretch>
                  <a:fillRect/>
                </a:stretch>
              </p:blipFill>
              <p:spPr>
                <a:xfrm>
                  <a:off x="6674205" y="4179910"/>
                  <a:ext cx="66096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9D2144A5-4EFA-50C3-E064-DFC3268BF97B}"/>
                    </a:ext>
                  </a:extLst>
                </p14:cNvPr>
                <p14:cNvContentPartPr/>
                <p14:nvPr/>
              </p14:nvContentPartPr>
              <p14:xfrm>
                <a:off x="797925" y="1073110"/>
                <a:ext cx="2876040" cy="3146400"/>
              </p14:xfrm>
            </p:contentPart>
          </mc:Choice>
          <mc:Fallback>
            <p:pic>
              <p:nvPicPr>
                <p:cNvPr id="138" name="Ink 137">
                  <a:extLst>
                    <a:ext uri="{FF2B5EF4-FFF2-40B4-BE49-F238E27FC236}">
                      <a16:creationId xmlns:a16="http://schemas.microsoft.com/office/drawing/2014/main" id="{9D2144A5-4EFA-50C3-E064-DFC3268BF97B}"/>
                    </a:ext>
                  </a:extLst>
                </p:cNvPr>
                <p:cNvPicPr/>
                <p:nvPr/>
              </p:nvPicPr>
              <p:blipFill>
                <a:blip r:embed="rId237"/>
                <a:stretch>
                  <a:fillRect/>
                </a:stretch>
              </p:blipFill>
              <p:spPr>
                <a:xfrm>
                  <a:off x="788925" y="1064470"/>
                  <a:ext cx="2893680" cy="3164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9" name="Ink 138">
                  <a:extLst>
                    <a:ext uri="{FF2B5EF4-FFF2-40B4-BE49-F238E27FC236}">
                      <a16:creationId xmlns:a16="http://schemas.microsoft.com/office/drawing/2014/main" id="{77C5FB18-2274-8B95-F6B6-0EB2A3F3D329}"/>
                    </a:ext>
                  </a:extLst>
                </p14:cNvPr>
                <p14:cNvContentPartPr/>
                <p14:nvPr/>
              </p14:nvContentPartPr>
              <p14:xfrm>
                <a:off x="4375965" y="1516270"/>
                <a:ext cx="721440" cy="355680"/>
              </p14:xfrm>
            </p:contentPart>
          </mc:Choice>
          <mc:Fallback>
            <p:pic>
              <p:nvPicPr>
                <p:cNvPr id="139" name="Ink 138">
                  <a:extLst>
                    <a:ext uri="{FF2B5EF4-FFF2-40B4-BE49-F238E27FC236}">
                      <a16:creationId xmlns:a16="http://schemas.microsoft.com/office/drawing/2014/main" id="{77C5FB18-2274-8B95-F6B6-0EB2A3F3D329}"/>
                    </a:ext>
                  </a:extLst>
                </p:cNvPr>
                <p:cNvPicPr/>
                <p:nvPr/>
              </p:nvPicPr>
              <p:blipFill>
                <a:blip r:embed="rId239"/>
                <a:stretch>
                  <a:fillRect/>
                </a:stretch>
              </p:blipFill>
              <p:spPr>
                <a:xfrm>
                  <a:off x="4367325" y="1507630"/>
                  <a:ext cx="7390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0" name="Ink 139">
                  <a:extLst>
                    <a:ext uri="{FF2B5EF4-FFF2-40B4-BE49-F238E27FC236}">
                      <a16:creationId xmlns:a16="http://schemas.microsoft.com/office/drawing/2014/main" id="{5F472929-CF20-A291-4D30-5A9B6FD580C4}"/>
                    </a:ext>
                  </a:extLst>
                </p14:cNvPr>
                <p14:cNvContentPartPr/>
                <p14:nvPr/>
              </p14:nvContentPartPr>
              <p14:xfrm>
                <a:off x="5112165" y="1166350"/>
                <a:ext cx="210960" cy="343440"/>
              </p14:xfrm>
            </p:contentPart>
          </mc:Choice>
          <mc:Fallback>
            <p:pic>
              <p:nvPicPr>
                <p:cNvPr id="140" name="Ink 139">
                  <a:extLst>
                    <a:ext uri="{FF2B5EF4-FFF2-40B4-BE49-F238E27FC236}">
                      <a16:creationId xmlns:a16="http://schemas.microsoft.com/office/drawing/2014/main" id="{5F472929-CF20-A291-4D30-5A9B6FD580C4}"/>
                    </a:ext>
                  </a:extLst>
                </p:cNvPr>
                <p:cNvPicPr/>
                <p:nvPr/>
              </p:nvPicPr>
              <p:blipFill>
                <a:blip r:embed="rId241"/>
                <a:stretch>
                  <a:fillRect/>
                </a:stretch>
              </p:blipFill>
              <p:spPr>
                <a:xfrm>
                  <a:off x="5103525" y="1157710"/>
                  <a:ext cx="2286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CD9311D5-70E6-8FAC-3709-97B23B110000}"/>
                    </a:ext>
                  </a:extLst>
                </p14:cNvPr>
                <p14:cNvContentPartPr/>
                <p14:nvPr/>
              </p14:nvContentPartPr>
              <p14:xfrm>
                <a:off x="5391165" y="1277950"/>
                <a:ext cx="103680" cy="149040"/>
              </p14:xfrm>
            </p:contentPart>
          </mc:Choice>
          <mc:Fallback>
            <p:pic>
              <p:nvPicPr>
                <p:cNvPr id="141" name="Ink 140">
                  <a:extLst>
                    <a:ext uri="{FF2B5EF4-FFF2-40B4-BE49-F238E27FC236}">
                      <a16:creationId xmlns:a16="http://schemas.microsoft.com/office/drawing/2014/main" id="{CD9311D5-70E6-8FAC-3709-97B23B110000}"/>
                    </a:ext>
                  </a:extLst>
                </p:cNvPr>
                <p:cNvPicPr/>
                <p:nvPr/>
              </p:nvPicPr>
              <p:blipFill>
                <a:blip r:embed="rId243"/>
                <a:stretch>
                  <a:fillRect/>
                </a:stretch>
              </p:blipFill>
              <p:spPr>
                <a:xfrm>
                  <a:off x="5382165" y="1269310"/>
                  <a:ext cx="1213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0AB4A898-6640-06A6-1045-951D1D18F5D3}"/>
                    </a:ext>
                  </a:extLst>
                </p14:cNvPr>
                <p14:cNvContentPartPr/>
                <p14:nvPr/>
              </p14:nvContentPartPr>
              <p14:xfrm>
                <a:off x="5501325" y="1076710"/>
                <a:ext cx="106560" cy="283320"/>
              </p14:xfrm>
            </p:contentPart>
          </mc:Choice>
          <mc:Fallback>
            <p:pic>
              <p:nvPicPr>
                <p:cNvPr id="142" name="Ink 141">
                  <a:extLst>
                    <a:ext uri="{FF2B5EF4-FFF2-40B4-BE49-F238E27FC236}">
                      <a16:creationId xmlns:a16="http://schemas.microsoft.com/office/drawing/2014/main" id="{0AB4A898-6640-06A6-1045-951D1D18F5D3}"/>
                    </a:ext>
                  </a:extLst>
                </p:cNvPr>
                <p:cNvPicPr/>
                <p:nvPr/>
              </p:nvPicPr>
              <p:blipFill>
                <a:blip r:embed="rId245"/>
                <a:stretch>
                  <a:fillRect/>
                </a:stretch>
              </p:blipFill>
              <p:spPr>
                <a:xfrm>
                  <a:off x="5492685" y="1068070"/>
                  <a:ext cx="1242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A183ABFD-7ED8-72EB-1DF0-F82131C08D1D}"/>
                    </a:ext>
                  </a:extLst>
                </p14:cNvPr>
                <p14:cNvContentPartPr/>
                <p14:nvPr/>
              </p14:nvContentPartPr>
              <p14:xfrm>
                <a:off x="5643525" y="1100470"/>
                <a:ext cx="55440" cy="211680"/>
              </p14:xfrm>
            </p:contentPart>
          </mc:Choice>
          <mc:Fallback>
            <p:pic>
              <p:nvPicPr>
                <p:cNvPr id="143" name="Ink 142">
                  <a:extLst>
                    <a:ext uri="{FF2B5EF4-FFF2-40B4-BE49-F238E27FC236}">
                      <a16:creationId xmlns:a16="http://schemas.microsoft.com/office/drawing/2014/main" id="{A183ABFD-7ED8-72EB-1DF0-F82131C08D1D}"/>
                    </a:ext>
                  </a:extLst>
                </p:cNvPr>
                <p:cNvPicPr/>
                <p:nvPr/>
              </p:nvPicPr>
              <p:blipFill>
                <a:blip r:embed="rId247"/>
                <a:stretch>
                  <a:fillRect/>
                </a:stretch>
              </p:blipFill>
              <p:spPr>
                <a:xfrm>
                  <a:off x="5634885" y="1091830"/>
                  <a:ext cx="730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B4DB17CB-3040-8A5C-579C-0F2DAE253336}"/>
                    </a:ext>
                  </a:extLst>
                </p14:cNvPr>
                <p14:cNvContentPartPr/>
                <p14:nvPr/>
              </p14:nvContentPartPr>
              <p14:xfrm>
                <a:off x="5770605" y="1163830"/>
                <a:ext cx="115920" cy="138240"/>
              </p14:xfrm>
            </p:contentPart>
          </mc:Choice>
          <mc:Fallback>
            <p:pic>
              <p:nvPicPr>
                <p:cNvPr id="144" name="Ink 143">
                  <a:extLst>
                    <a:ext uri="{FF2B5EF4-FFF2-40B4-BE49-F238E27FC236}">
                      <a16:creationId xmlns:a16="http://schemas.microsoft.com/office/drawing/2014/main" id="{B4DB17CB-3040-8A5C-579C-0F2DAE253336}"/>
                    </a:ext>
                  </a:extLst>
                </p:cNvPr>
                <p:cNvPicPr/>
                <p:nvPr/>
              </p:nvPicPr>
              <p:blipFill>
                <a:blip r:embed="rId249"/>
                <a:stretch>
                  <a:fillRect/>
                </a:stretch>
              </p:blipFill>
              <p:spPr>
                <a:xfrm>
                  <a:off x="5761965" y="1155190"/>
                  <a:ext cx="1335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 name="Ink 144">
                  <a:extLst>
                    <a:ext uri="{FF2B5EF4-FFF2-40B4-BE49-F238E27FC236}">
                      <a16:creationId xmlns:a16="http://schemas.microsoft.com/office/drawing/2014/main" id="{785D1A4B-61FA-9027-909B-3D8708CECCFA}"/>
                    </a:ext>
                  </a:extLst>
                </p14:cNvPr>
                <p14:cNvContentPartPr/>
                <p14:nvPr/>
              </p14:nvContentPartPr>
              <p14:xfrm>
                <a:off x="5970765" y="1071310"/>
                <a:ext cx="85680" cy="168840"/>
              </p14:xfrm>
            </p:contentPart>
          </mc:Choice>
          <mc:Fallback>
            <p:pic>
              <p:nvPicPr>
                <p:cNvPr id="145" name="Ink 144">
                  <a:extLst>
                    <a:ext uri="{FF2B5EF4-FFF2-40B4-BE49-F238E27FC236}">
                      <a16:creationId xmlns:a16="http://schemas.microsoft.com/office/drawing/2014/main" id="{785D1A4B-61FA-9027-909B-3D8708CECCFA}"/>
                    </a:ext>
                  </a:extLst>
                </p:cNvPr>
                <p:cNvPicPr/>
                <p:nvPr/>
              </p:nvPicPr>
              <p:blipFill>
                <a:blip r:embed="rId251"/>
                <a:stretch>
                  <a:fillRect/>
                </a:stretch>
              </p:blipFill>
              <p:spPr>
                <a:xfrm>
                  <a:off x="5961765" y="1062670"/>
                  <a:ext cx="103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386FCBD5-6067-A9C4-5CF8-0385F0CC6B73}"/>
                    </a:ext>
                  </a:extLst>
                </p14:cNvPr>
                <p14:cNvContentPartPr/>
                <p14:nvPr/>
              </p14:nvContentPartPr>
              <p14:xfrm>
                <a:off x="6087765" y="905710"/>
                <a:ext cx="265320" cy="489600"/>
              </p14:xfrm>
            </p:contentPart>
          </mc:Choice>
          <mc:Fallback>
            <p:pic>
              <p:nvPicPr>
                <p:cNvPr id="146" name="Ink 145">
                  <a:extLst>
                    <a:ext uri="{FF2B5EF4-FFF2-40B4-BE49-F238E27FC236}">
                      <a16:creationId xmlns:a16="http://schemas.microsoft.com/office/drawing/2014/main" id="{386FCBD5-6067-A9C4-5CF8-0385F0CC6B73}"/>
                    </a:ext>
                  </a:extLst>
                </p:cNvPr>
                <p:cNvPicPr/>
                <p:nvPr/>
              </p:nvPicPr>
              <p:blipFill>
                <a:blip r:embed="rId253"/>
                <a:stretch>
                  <a:fillRect/>
                </a:stretch>
              </p:blipFill>
              <p:spPr>
                <a:xfrm>
                  <a:off x="6079125" y="897070"/>
                  <a:ext cx="28296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7" name="Ink 146">
                  <a:extLst>
                    <a:ext uri="{FF2B5EF4-FFF2-40B4-BE49-F238E27FC236}">
                      <a16:creationId xmlns:a16="http://schemas.microsoft.com/office/drawing/2014/main" id="{3D3E4CCA-2C37-AFDC-5EB4-A43B5AB27D8F}"/>
                    </a:ext>
                  </a:extLst>
                </p14:cNvPr>
                <p14:cNvContentPartPr/>
                <p14:nvPr/>
              </p14:nvContentPartPr>
              <p14:xfrm>
                <a:off x="6357765" y="785470"/>
                <a:ext cx="614880" cy="339120"/>
              </p14:xfrm>
            </p:contentPart>
          </mc:Choice>
          <mc:Fallback>
            <p:pic>
              <p:nvPicPr>
                <p:cNvPr id="147" name="Ink 146">
                  <a:extLst>
                    <a:ext uri="{FF2B5EF4-FFF2-40B4-BE49-F238E27FC236}">
                      <a16:creationId xmlns:a16="http://schemas.microsoft.com/office/drawing/2014/main" id="{3D3E4CCA-2C37-AFDC-5EB4-A43B5AB27D8F}"/>
                    </a:ext>
                  </a:extLst>
                </p:cNvPr>
                <p:cNvPicPr/>
                <p:nvPr/>
              </p:nvPicPr>
              <p:blipFill>
                <a:blip r:embed="rId255"/>
                <a:stretch>
                  <a:fillRect/>
                </a:stretch>
              </p:blipFill>
              <p:spPr>
                <a:xfrm>
                  <a:off x="6348765" y="776830"/>
                  <a:ext cx="6325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8" name="Ink 147">
                  <a:extLst>
                    <a:ext uri="{FF2B5EF4-FFF2-40B4-BE49-F238E27FC236}">
                      <a16:creationId xmlns:a16="http://schemas.microsoft.com/office/drawing/2014/main" id="{852350A4-DEEC-45BA-650B-2EEB15EF4BF6}"/>
                    </a:ext>
                  </a:extLst>
                </p14:cNvPr>
                <p14:cNvContentPartPr/>
                <p14:nvPr/>
              </p14:nvContentPartPr>
              <p14:xfrm>
                <a:off x="4020645" y="3239590"/>
                <a:ext cx="2684520" cy="1535760"/>
              </p14:xfrm>
            </p:contentPart>
          </mc:Choice>
          <mc:Fallback>
            <p:pic>
              <p:nvPicPr>
                <p:cNvPr id="148" name="Ink 147">
                  <a:extLst>
                    <a:ext uri="{FF2B5EF4-FFF2-40B4-BE49-F238E27FC236}">
                      <a16:creationId xmlns:a16="http://schemas.microsoft.com/office/drawing/2014/main" id="{852350A4-DEEC-45BA-650B-2EEB15EF4BF6}"/>
                    </a:ext>
                  </a:extLst>
                </p:cNvPr>
                <p:cNvPicPr/>
                <p:nvPr/>
              </p:nvPicPr>
              <p:blipFill>
                <a:blip r:embed="rId257"/>
                <a:stretch>
                  <a:fillRect/>
                </a:stretch>
              </p:blipFill>
              <p:spPr>
                <a:xfrm>
                  <a:off x="4012005" y="3230950"/>
                  <a:ext cx="2702160" cy="1553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9" name="Ink 148">
                  <a:extLst>
                    <a:ext uri="{FF2B5EF4-FFF2-40B4-BE49-F238E27FC236}">
                      <a16:creationId xmlns:a16="http://schemas.microsoft.com/office/drawing/2014/main" id="{3E20F076-28C6-157A-B581-C73648C5A011}"/>
                    </a:ext>
                  </a:extLst>
                </p14:cNvPr>
                <p14:cNvContentPartPr/>
                <p14:nvPr/>
              </p14:nvContentPartPr>
              <p14:xfrm>
                <a:off x="6591045" y="4450990"/>
                <a:ext cx="183600" cy="172440"/>
              </p14:xfrm>
            </p:contentPart>
          </mc:Choice>
          <mc:Fallback>
            <p:pic>
              <p:nvPicPr>
                <p:cNvPr id="149" name="Ink 148">
                  <a:extLst>
                    <a:ext uri="{FF2B5EF4-FFF2-40B4-BE49-F238E27FC236}">
                      <a16:creationId xmlns:a16="http://schemas.microsoft.com/office/drawing/2014/main" id="{3E20F076-28C6-157A-B581-C73648C5A011}"/>
                    </a:ext>
                  </a:extLst>
                </p:cNvPr>
                <p:cNvPicPr/>
                <p:nvPr/>
              </p:nvPicPr>
              <p:blipFill>
                <a:blip r:embed="rId259"/>
                <a:stretch>
                  <a:fillRect/>
                </a:stretch>
              </p:blipFill>
              <p:spPr>
                <a:xfrm>
                  <a:off x="6582405" y="4441990"/>
                  <a:ext cx="2012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1" name="Ink 150">
                  <a:extLst>
                    <a:ext uri="{FF2B5EF4-FFF2-40B4-BE49-F238E27FC236}">
                      <a16:creationId xmlns:a16="http://schemas.microsoft.com/office/drawing/2014/main" id="{D4E45687-0F66-ACF2-FA6B-252F2AC218C9}"/>
                    </a:ext>
                  </a:extLst>
                </p14:cNvPr>
                <p14:cNvContentPartPr/>
                <p14:nvPr/>
              </p14:nvContentPartPr>
              <p14:xfrm>
                <a:off x="5849445" y="4912150"/>
                <a:ext cx="925560" cy="1270800"/>
              </p14:xfrm>
            </p:contentPart>
          </mc:Choice>
          <mc:Fallback>
            <p:pic>
              <p:nvPicPr>
                <p:cNvPr id="151" name="Ink 150">
                  <a:extLst>
                    <a:ext uri="{FF2B5EF4-FFF2-40B4-BE49-F238E27FC236}">
                      <a16:creationId xmlns:a16="http://schemas.microsoft.com/office/drawing/2014/main" id="{D4E45687-0F66-ACF2-FA6B-252F2AC218C9}"/>
                    </a:ext>
                  </a:extLst>
                </p:cNvPr>
                <p:cNvPicPr/>
                <p:nvPr/>
              </p:nvPicPr>
              <p:blipFill>
                <a:blip r:embed="rId261"/>
                <a:stretch>
                  <a:fillRect/>
                </a:stretch>
              </p:blipFill>
              <p:spPr>
                <a:xfrm>
                  <a:off x="5840805" y="4903150"/>
                  <a:ext cx="943200" cy="1288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2" name="Ink 151">
                  <a:extLst>
                    <a:ext uri="{FF2B5EF4-FFF2-40B4-BE49-F238E27FC236}">
                      <a16:creationId xmlns:a16="http://schemas.microsoft.com/office/drawing/2014/main" id="{BF5A426E-4D3A-7441-F67D-61E97FE4FE4E}"/>
                    </a:ext>
                  </a:extLst>
                </p14:cNvPr>
                <p14:cNvContentPartPr/>
                <p14:nvPr/>
              </p14:nvContentPartPr>
              <p14:xfrm>
                <a:off x="6608325" y="4738270"/>
                <a:ext cx="269280" cy="317880"/>
              </p14:xfrm>
            </p:contentPart>
          </mc:Choice>
          <mc:Fallback>
            <p:pic>
              <p:nvPicPr>
                <p:cNvPr id="152" name="Ink 151">
                  <a:extLst>
                    <a:ext uri="{FF2B5EF4-FFF2-40B4-BE49-F238E27FC236}">
                      <a16:creationId xmlns:a16="http://schemas.microsoft.com/office/drawing/2014/main" id="{BF5A426E-4D3A-7441-F67D-61E97FE4FE4E}"/>
                    </a:ext>
                  </a:extLst>
                </p:cNvPr>
                <p:cNvPicPr/>
                <p:nvPr/>
              </p:nvPicPr>
              <p:blipFill>
                <a:blip r:embed="rId263"/>
                <a:stretch>
                  <a:fillRect/>
                </a:stretch>
              </p:blipFill>
              <p:spPr>
                <a:xfrm>
                  <a:off x="6599325" y="4729630"/>
                  <a:ext cx="2869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4" name="Ink 153">
                  <a:extLst>
                    <a:ext uri="{FF2B5EF4-FFF2-40B4-BE49-F238E27FC236}">
                      <a16:creationId xmlns:a16="http://schemas.microsoft.com/office/drawing/2014/main" id="{A6F747E4-D226-C6D6-43B7-4BA15DA4B0B2}"/>
                    </a:ext>
                  </a:extLst>
                </p14:cNvPr>
                <p14:cNvContentPartPr/>
                <p14:nvPr/>
              </p14:nvContentPartPr>
              <p14:xfrm>
                <a:off x="9186285" y="3302230"/>
                <a:ext cx="12600" cy="277200"/>
              </p14:xfrm>
            </p:contentPart>
          </mc:Choice>
          <mc:Fallback>
            <p:pic>
              <p:nvPicPr>
                <p:cNvPr id="154" name="Ink 153">
                  <a:extLst>
                    <a:ext uri="{FF2B5EF4-FFF2-40B4-BE49-F238E27FC236}">
                      <a16:creationId xmlns:a16="http://schemas.microsoft.com/office/drawing/2014/main" id="{A6F747E4-D226-C6D6-43B7-4BA15DA4B0B2}"/>
                    </a:ext>
                  </a:extLst>
                </p:cNvPr>
                <p:cNvPicPr/>
                <p:nvPr/>
              </p:nvPicPr>
              <p:blipFill>
                <a:blip r:embed="rId265"/>
                <a:stretch>
                  <a:fillRect/>
                </a:stretch>
              </p:blipFill>
              <p:spPr>
                <a:xfrm>
                  <a:off x="9177285" y="3293230"/>
                  <a:ext cx="302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5" name="Ink 154">
                  <a:extLst>
                    <a:ext uri="{FF2B5EF4-FFF2-40B4-BE49-F238E27FC236}">
                      <a16:creationId xmlns:a16="http://schemas.microsoft.com/office/drawing/2014/main" id="{79E14EAD-02DD-10D0-5226-9A3723C123B5}"/>
                    </a:ext>
                  </a:extLst>
                </p14:cNvPr>
                <p14:cNvContentPartPr/>
                <p14:nvPr/>
              </p14:nvContentPartPr>
              <p14:xfrm>
                <a:off x="9095205" y="3562870"/>
                <a:ext cx="234720" cy="70200"/>
              </p14:xfrm>
            </p:contentPart>
          </mc:Choice>
          <mc:Fallback>
            <p:pic>
              <p:nvPicPr>
                <p:cNvPr id="155" name="Ink 154">
                  <a:extLst>
                    <a:ext uri="{FF2B5EF4-FFF2-40B4-BE49-F238E27FC236}">
                      <a16:creationId xmlns:a16="http://schemas.microsoft.com/office/drawing/2014/main" id="{79E14EAD-02DD-10D0-5226-9A3723C123B5}"/>
                    </a:ext>
                  </a:extLst>
                </p:cNvPr>
                <p:cNvPicPr/>
                <p:nvPr/>
              </p:nvPicPr>
              <p:blipFill>
                <a:blip r:embed="rId267"/>
                <a:stretch>
                  <a:fillRect/>
                </a:stretch>
              </p:blipFill>
              <p:spPr>
                <a:xfrm>
                  <a:off x="9086565" y="3553870"/>
                  <a:ext cx="2523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6" name="Ink 155">
                  <a:extLst>
                    <a:ext uri="{FF2B5EF4-FFF2-40B4-BE49-F238E27FC236}">
                      <a16:creationId xmlns:a16="http://schemas.microsoft.com/office/drawing/2014/main" id="{CF115CAA-15B1-8113-EBB3-955AAE42D921}"/>
                    </a:ext>
                  </a:extLst>
                </p14:cNvPr>
                <p14:cNvContentPartPr/>
                <p14:nvPr/>
              </p14:nvContentPartPr>
              <p14:xfrm>
                <a:off x="8562405" y="3858070"/>
                <a:ext cx="365760" cy="320400"/>
              </p14:xfrm>
            </p:contentPart>
          </mc:Choice>
          <mc:Fallback>
            <p:pic>
              <p:nvPicPr>
                <p:cNvPr id="156" name="Ink 155">
                  <a:extLst>
                    <a:ext uri="{FF2B5EF4-FFF2-40B4-BE49-F238E27FC236}">
                      <a16:creationId xmlns:a16="http://schemas.microsoft.com/office/drawing/2014/main" id="{CF115CAA-15B1-8113-EBB3-955AAE42D921}"/>
                    </a:ext>
                  </a:extLst>
                </p:cNvPr>
                <p:cNvPicPr/>
                <p:nvPr/>
              </p:nvPicPr>
              <p:blipFill>
                <a:blip r:embed="rId269"/>
                <a:stretch>
                  <a:fillRect/>
                </a:stretch>
              </p:blipFill>
              <p:spPr>
                <a:xfrm>
                  <a:off x="8553405" y="3849430"/>
                  <a:ext cx="3834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7" name="Ink 156">
                  <a:extLst>
                    <a:ext uri="{FF2B5EF4-FFF2-40B4-BE49-F238E27FC236}">
                      <a16:creationId xmlns:a16="http://schemas.microsoft.com/office/drawing/2014/main" id="{5EB844CB-9EA7-B4C9-AC06-4845FE538C87}"/>
                    </a:ext>
                  </a:extLst>
                </p14:cNvPr>
                <p14:cNvContentPartPr/>
                <p14:nvPr/>
              </p14:nvContentPartPr>
              <p14:xfrm>
                <a:off x="8884605" y="4040590"/>
                <a:ext cx="139320" cy="124920"/>
              </p14:xfrm>
            </p:contentPart>
          </mc:Choice>
          <mc:Fallback>
            <p:pic>
              <p:nvPicPr>
                <p:cNvPr id="157" name="Ink 156">
                  <a:extLst>
                    <a:ext uri="{FF2B5EF4-FFF2-40B4-BE49-F238E27FC236}">
                      <a16:creationId xmlns:a16="http://schemas.microsoft.com/office/drawing/2014/main" id="{5EB844CB-9EA7-B4C9-AC06-4845FE538C87}"/>
                    </a:ext>
                  </a:extLst>
                </p:cNvPr>
                <p:cNvPicPr/>
                <p:nvPr/>
              </p:nvPicPr>
              <p:blipFill>
                <a:blip r:embed="rId271"/>
                <a:stretch>
                  <a:fillRect/>
                </a:stretch>
              </p:blipFill>
              <p:spPr>
                <a:xfrm>
                  <a:off x="8875605" y="4031590"/>
                  <a:ext cx="1569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8" name="Ink 157">
                  <a:extLst>
                    <a:ext uri="{FF2B5EF4-FFF2-40B4-BE49-F238E27FC236}">
                      <a16:creationId xmlns:a16="http://schemas.microsoft.com/office/drawing/2014/main" id="{53835DB1-8899-1721-0AE4-5CF3B2602015}"/>
                    </a:ext>
                  </a:extLst>
                </p14:cNvPr>
                <p14:cNvContentPartPr/>
                <p14:nvPr/>
              </p14:nvContentPartPr>
              <p14:xfrm>
                <a:off x="9097365" y="4019710"/>
                <a:ext cx="121320" cy="113400"/>
              </p14:xfrm>
            </p:contentPart>
          </mc:Choice>
          <mc:Fallback>
            <p:pic>
              <p:nvPicPr>
                <p:cNvPr id="158" name="Ink 157">
                  <a:extLst>
                    <a:ext uri="{FF2B5EF4-FFF2-40B4-BE49-F238E27FC236}">
                      <a16:creationId xmlns:a16="http://schemas.microsoft.com/office/drawing/2014/main" id="{53835DB1-8899-1721-0AE4-5CF3B2602015}"/>
                    </a:ext>
                  </a:extLst>
                </p:cNvPr>
                <p:cNvPicPr/>
                <p:nvPr/>
              </p:nvPicPr>
              <p:blipFill>
                <a:blip r:embed="rId273"/>
                <a:stretch>
                  <a:fillRect/>
                </a:stretch>
              </p:blipFill>
              <p:spPr>
                <a:xfrm>
                  <a:off x="9088725" y="4010710"/>
                  <a:ext cx="1389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9" name="Ink 158">
                  <a:extLst>
                    <a:ext uri="{FF2B5EF4-FFF2-40B4-BE49-F238E27FC236}">
                      <a16:creationId xmlns:a16="http://schemas.microsoft.com/office/drawing/2014/main" id="{73E7BFA0-B0CE-E890-FB2D-F2C8DE29E9F5}"/>
                    </a:ext>
                  </a:extLst>
                </p14:cNvPr>
                <p14:cNvContentPartPr/>
                <p14:nvPr/>
              </p14:nvContentPartPr>
              <p14:xfrm>
                <a:off x="9296445" y="3907030"/>
                <a:ext cx="5400" cy="202320"/>
              </p14:xfrm>
            </p:contentPart>
          </mc:Choice>
          <mc:Fallback>
            <p:pic>
              <p:nvPicPr>
                <p:cNvPr id="159" name="Ink 158">
                  <a:extLst>
                    <a:ext uri="{FF2B5EF4-FFF2-40B4-BE49-F238E27FC236}">
                      <a16:creationId xmlns:a16="http://schemas.microsoft.com/office/drawing/2014/main" id="{73E7BFA0-B0CE-E890-FB2D-F2C8DE29E9F5}"/>
                    </a:ext>
                  </a:extLst>
                </p:cNvPr>
                <p:cNvPicPr/>
                <p:nvPr/>
              </p:nvPicPr>
              <p:blipFill>
                <a:blip r:embed="rId275"/>
                <a:stretch>
                  <a:fillRect/>
                </a:stretch>
              </p:blipFill>
              <p:spPr>
                <a:xfrm>
                  <a:off x="9287445" y="3898390"/>
                  <a:ext cx="230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0" name="Ink 159">
                  <a:extLst>
                    <a:ext uri="{FF2B5EF4-FFF2-40B4-BE49-F238E27FC236}">
                      <a16:creationId xmlns:a16="http://schemas.microsoft.com/office/drawing/2014/main" id="{38BDBEEF-E14A-F456-4683-25111729B402}"/>
                    </a:ext>
                  </a:extLst>
                </p14:cNvPr>
                <p14:cNvContentPartPr/>
                <p14:nvPr/>
              </p14:nvContentPartPr>
              <p14:xfrm>
                <a:off x="9373485" y="3949150"/>
                <a:ext cx="99720" cy="173880"/>
              </p14:xfrm>
            </p:contentPart>
          </mc:Choice>
          <mc:Fallback>
            <p:pic>
              <p:nvPicPr>
                <p:cNvPr id="160" name="Ink 159">
                  <a:extLst>
                    <a:ext uri="{FF2B5EF4-FFF2-40B4-BE49-F238E27FC236}">
                      <a16:creationId xmlns:a16="http://schemas.microsoft.com/office/drawing/2014/main" id="{38BDBEEF-E14A-F456-4683-25111729B402}"/>
                    </a:ext>
                  </a:extLst>
                </p:cNvPr>
                <p:cNvPicPr/>
                <p:nvPr/>
              </p:nvPicPr>
              <p:blipFill>
                <a:blip r:embed="rId277"/>
                <a:stretch>
                  <a:fillRect/>
                </a:stretch>
              </p:blipFill>
              <p:spPr>
                <a:xfrm>
                  <a:off x="9364485" y="3940510"/>
                  <a:ext cx="117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1" name="Ink 160">
                  <a:extLst>
                    <a:ext uri="{FF2B5EF4-FFF2-40B4-BE49-F238E27FC236}">
                      <a16:creationId xmlns:a16="http://schemas.microsoft.com/office/drawing/2014/main" id="{5511A75D-BF3B-F2BE-07E3-F42BB9969D90}"/>
                    </a:ext>
                  </a:extLst>
                </p14:cNvPr>
                <p14:cNvContentPartPr/>
                <p14:nvPr/>
              </p14:nvContentPartPr>
              <p14:xfrm>
                <a:off x="9335325" y="3954190"/>
                <a:ext cx="129600" cy="238680"/>
              </p14:xfrm>
            </p:contentPart>
          </mc:Choice>
          <mc:Fallback>
            <p:pic>
              <p:nvPicPr>
                <p:cNvPr id="161" name="Ink 160">
                  <a:extLst>
                    <a:ext uri="{FF2B5EF4-FFF2-40B4-BE49-F238E27FC236}">
                      <a16:creationId xmlns:a16="http://schemas.microsoft.com/office/drawing/2014/main" id="{5511A75D-BF3B-F2BE-07E3-F42BB9969D90}"/>
                    </a:ext>
                  </a:extLst>
                </p:cNvPr>
                <p:cNvPicPr/>
                <p:nvPr/>
              </p:nvPicPr>
              <p:blipFill>
                <a:blip r:embed="rId279"/>
                <a:stretch>
                  <a:fillRect/>
                </a:stretch>
              </p:blipFill>
              <p:spPr>
                <a:xfrm>
                  <a:off x="9326325" y="3945190"/>
                  <a:ext cx="1472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4" name="Ink 163">
                  <a:extLst>
                    <a:ext uri="{FF2B5EF4-FFF2-40B4-BE49-F238E27FC236}">
                      <a16:creationId xmlns:a16="http://schemas.microsoft.com/office/drawing/2014/main" id="{99B977DD-E0FE-5887-8069-AAC157E9007B}"/>
                    </a:ext>
                  </a:extLst>
                </p14:cNvPr>
                <p14:cNvContentPartPr/>
                <p14:nvPr/>
              </p14:nvContentPartPr>
              <p14:xfrm>
                <a:off x="8986485" y="4326790"/>
                <a:ext cx="29520" cy="265680"/>
              </p14:xfrm>
            </p:contentPart>
          </mc:Choice>
          <mc:Fallback>
            <p:pic>
              <p:nvPicPr>
                <p:cNvPr id="164" name="Ink 163">
                  <a:extLst>
                    <a:ext uri="{FF2B5EF4-FFF2-40B4-BE49-F238E27FC236}">
                      <a16:creationId xmlns:a16="http://schemas.microsoft.com/office/drawing/2014/main" id="{99B977DD-E0FE-5887-8069-AAC157E9007B}"/>
                    </a:ext>
                  </a:extLst>
                </p:cNvPr>
                <p:cNvPicPr/>
                <p:nvPr/>
              </p:nvPicPr>
              <p:blipFill>
                <a:blip r:embed="rId281"/>
                <a:stretch>
                  <a:fillRect/>
                </a:stretch>
              </p:blipFill>
              <p:spPr>
                <a:xfrm>
                  <a:off x="8977845" y="4318150"/>
                  <a:ext cx="471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5" name="Ink 164">
                  <a:extLst>
                    <a:ext uri="{FF2B5EF4-FFF2-40B4-BE49-F238E27FC236}">
                      <a16:creationId xmlns:a16="http://schemas.microsoft.com/office/drawing/2014/main" id="{1B3F3A48-ED04-82EF-834E-1B4314677C98}"/>
                    </a:ext>
                  </a:extLst>
                </p14:cNvPr>
                <p14:cNvContentPartPr/>
                <p14:nvPr/>
              </p14:nvContentPartPr>
              <p14:xfrm>
                <a:off x="8878485" y="4586350"/>
                <a:ext cx="178560" cy="63360"/>
              </p14:xfrm>
            </p:contentPart>
          </mc:Choice>
          <mc:Fallback>
            <p:pic>
              <p:nvPicPr>
                <p:cNvPr id="165" name="Ink 164">
                  <a:extLst>
                    <a:ext uri="{FF2B5EF4-FFF2-40B4-BE49-F238E27FC236}">
                      <a16:creationId xmlns:a16="http://schemas.microsoft.com/office/drawing/2014/main" id="{1B3F3A48-ED04-82EF-834E-1B4314677C98}"/>
                    </a:ext>
                  </a:extLst>
                </p:cNvPr>
                <p:cNvPicPr/>
                <p:nvPr/>
              </p:nvPicPr>
              <p:blipFill>
                <a:blip r:embed="rId283"/>
                <a:stretch>
                  <a:fillRect/>
                </a:stretch>
              </p:blipFill>
              <p:spPr>
                <a:xfrm>
                  <a:off x="8869845" y="4577350"/>
                  <a:ext cx="1962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6" name="Ink 165">
                  <a:extLst>
                    <a:ext uri="{FF2B5EF4-FFF2-40B4-BE49-F238E27FC236}">
                      <a16:creationId xmlns:a16="http://schemas.microsoft.com/office/drawing/2014/main" id="{2B0E550C-2A41-DCEE-CC83-87C4774DB390}"/>
                    </a:ext>
                  </a:extLst>
                </p14:cNvPr>
                <p14:cNvContentPartPr/>
                <p14:nvPr/>
              </p14:nvContentPartPr>
              <p14:xfrm>
                <a:off x="8339205" y="4768150"/>
                <a:ext cx="503640" cy="270000"/>
              </p14:xfrm>
            </p:contentPart>
          </mc:Choice>
          <mc:Fallback>
            <p:pic>
              <p:nvPicPr>
                <p:cNvPr id="166" name="Ink 165">
                  <a:extLst>
                    <a:ext uri="{FF2B5EF4-FFF2-40B4-BE49-F238E27FC236}">
                      <a16:creationId xmlns:a16="http://schemas.microsoft.com/office/drawing/2014/main" id="{2B0E550C-2A41-DCEE-CC83-87C4774DB390}"/>
                    </a:ext>
                  </a:extLst>
                </p:cNvPr>
                <p:cNvPicPr/>
                <p:nvPr/>
              </p:nvPicPr>
              <p:blipFill>
                <a:blip r:embed="rId285"/>
                <a:stretch>
                  <a:fillRect/>
                </a:stretch>
              </p:blipFill>
              <p:spPr>
                <a:xfrm>
                  <a:off x="8330565" y="4759150"/>
                  <a:ext cx="5212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7" name="Ink 166">
                  <a:extLst>
                    <a:ext uri="{FF2B5EF4-FFF2-40B4-BE49-F238E27FC236}">
                      <a16:creationId xmlns:a16="http://schemas.microsoft.com/office/drawing/2014/main" id="{7F95E915-6C4C-D9C4-BEB3-F54908DFC7AC}"/>
                    </a:ext>
                  </a:extLst>
                </p14:cNvPr>
                <p14:cNvContentPartPr/>
                <p14:nvPr/>
              </p14:nvContentPartPr>
              <p14:xfrm>
                <a:off x="8785245" y="4726390"/>
                <a:ext cx="831960" cy="251280"/>
              </p14:xfrm>
            </p:contentPart>
          </mc:Choice>
          <mc:Fallback>
            <p:pic>
              <p:nvPicPr>
                <p:cNvPr id="167" name="Ink 166">
                  <a:extLst>
                    <a:ext uri="{FF2B5EF4-FFF2-40B4-BE49-F238E27FC236}">
                      <a16:creationId xmlns:a16="http://schemas.microsoft.com/office/drawing/2014/main" id="{7F95E915-6C4C-D9C4-BEB3-F54908DFC7AC}"/>
                    </a:ext>
                  </a:extLst>
                </p:cNvPr>
                <p:cNvPicPr/>
                <p:nvPr/>
              </p:nvPicPr>
              <p:blipFill>
                <a:blip r:embed="rId287"/>
                <a:stretch>
                  <a:fillRect/>
                </a:stretch>
              </p:blipFill>
              <p:spPr>
                <a:xfrm>
                  <a:off x="8776605" y="4717750"/>
                  <a:ext cx="849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8" name="Ink 167">
                  <a:extLst>
                    <a:ext uri="{FF2B5EF4-FFF2-40B4-BE49-F238E27FC236}">
                      <a16:creationId xmlns:a16="http://schemas.microsoft.com/office/drawing/2014/main" id="{D8468182-A432-C735-486A-5383E71597F7}"/>
                    </a:ext>
                  </a:extLst>
                </p14:cNvPr>
                <p14:cNvContentPartPr/>
                <p14:nvPr/>
              </p14:nvContentPartPr>
              <p14:xfrm>
                <a:off x="9597045" y="4852390"/>
                <a:ext cx="155160" cy="152280"/>
              </p14:xfrm>
            </p:contentPart>
          </mc:Choice>
          <mc:Fallback>
            <p:pic>
              <p:nvPicPr>
                <p:cNvPr id="168" name="Ink 167">
                  <a:extLst>
                    <a:ext uri="{FF2B5EF4-FFF2-40B4-BE49-F238E27FC236}">
                      <a16:creationId xmlns:a16="http://schemas.microsoft.com/office/drawing/2014/main" id="{D8468182-A432-C735-486A-5383E71597F7}"/>
                    </a:ext>
                  </a:extLst>
                </p:cNvPr>
                <p:cNvPicPr/>
                <p:nvPr/>
              </p:nvPicPr>
              <p:blipFill>
                <a:blip r:embed="rId289"/>
                <a:stretch>
                  <a:fillRect/>
                </a:stretch>
              </p:blipFill>
              <p:spPr>
                <a:xfrm>
                  <a:off x="9588045" y="4843750"/>
                  <a:ext cx="1728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9" name="Ink 168">
                  <a:extLst>
                    <a:ext uri="{FF2B5EF4-FFF2-40B4-BE49-F238E27FC236}">
                      <a16:creationId xmlns:a16="http://schemas.microsoft.com/office/drawing/2014/main" id="{58ECA9D8-6257-9AD7-78AC-F9CC9D9D1BEB}"/>
                    </a:ext>
                  </a:extLst>
                </p14:cNvPr>
                <p14:cNvContentPartPr/>
                <p14:nvPr/>
              </p14:nvContentPartPr>
              <p14:xfrm>
                <a:off x="9745725" y="4744390"/>
                <a:ext cx="3960" cy="51840"/>
              </p14:xfrm>
            </p:contentPart>
          </mc:Choice>
          <mc:Fallback>
            <p:pic>
              <p:nvPicPr>
                <p:cNvPr id="169" name="Ink 168">
                  <a:extLst>
                    <a:ext uri="{FF2B5EF4-FFF2-40B4-BE49-F238E27FC236}">
                      <a16:creationId xmlns:a16="http://schemas.microsoft.com/office/drawing/2014/main" id="{58ECA9D8-6257-9AD7-78AC-F9CC9D9D1BEB}"/>
                    </a:ext>
                  </a:extLst>
                </p:cNvPr>
                <p:cNvPicPr/>
                <p:nvPr/>
              </p:nvPicPr>
              <p:blipFill>
                <a:blip r:embed="rId291"/>
                <a:stretch>
                  <a:fillRect/>
                </a:stretch>
              </p:blipFill>
              <p:spPr>
                <a:xfrm>
                  <a:off x="9736725" y="4735390"/>
                  <a:ext cx="21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0" name="Ink 169">
                  <a:extLst>
                    <a:ext uri="{FF2B5EF4-FFF2-40B4-BE49-F238E27FC236}">
                      <a16:creationId xmlns:a16="http://schemas.microsoft.com/office/drawing/2014/main" id="{B1A309FE-B58B-14D9-4A87-5B7D9DF615B3}"/>
                    </a:ext>
                  </a:extLst>
                </p14:cNvPr>
                <p14:cNvContentPartPr/>
                <p14:nvPr/>
              </p14:nvContentPartPr>
              <p14:xfrm>
                <a:off x="9811965" y="4760590"/>
                <a:ext cx="452160" cy="342360"/>
              </p14:xfrm>
            </p:contentPart>
          </mc:Choice>
          <mc:Fallback>
            <p:pic>
              <p:nvPicPr>
                <p:cNvPr id="170" name="Ink 169">
                  <a:extLst>
                    <a:ext uri="{FF2B5EF4-FFF2-40B4-BE49-F238E27FC236}">
                      <a16:creationId xmlns:a16="http://schemas.microsoft.com/office/drawing/2014/main" id="{B1A309FE-B58B-14D9-4A87-5B7D9DF615B3}"/>
                    </a:ext>
                  </a:extLst>
                </p:cNvPr>
                <p:cNvPicPr/>
                <p:nvPr/>
              </p:nvPicPr>
              <p:blipFill>
                <a:blip r:embed="rId293"/>
                <a:stretch>
                  <a:fillRect/>
                </a:stretch>
              </p:blipFill>
              <p:spPr>
                <a:xfrm>
                  <a:off x="9802965" y="4751590"/>
                  <a:ext cx="4698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1" name="Ink 170">
                  <a:extLst>
                    <a:ext uri="{FF2B5EF4-FFF2-40B4-BE49-F238E27FC236}">
                      <a16:creationId xmlns:a16="http://schemas.microsoft.com/office/drawing/2014/main" id="{1B614FA9-2578-C472-F1E3-02F689DBEAA3}"/>
                    </a:ext>
                  </a:extLst>
                </p14:cNvPr>
                <p14:cNvContentPartPr/>
                <p14:nvPr/>
              </p14:nvContentPartPr>
              <p14:xfrm>
                <a:off x="8800005" y="5150110"/>
                <a:ext cx="411480" cy="203040"/>
              </p14:xfrm>
            </p:contentPart>
          </mc:Choice>
          <mc:Fallback>
            <p:pic>
              <p:nvPicPr>
                <p:cNvPr id="171" name="Ink 170">
                  <a:extLst>
                    <a:ext uri="{FF2B5EF4-FFF2-40B4-BE49-F238E27FC236}">
                      <a16:creationId xmlns:a16="http://schemas.microsoft.com/office/drawing/2014/main" id="{1B614FA9-2578-C472-F1E3-02F689DBEAA3}"/>
                    </a:ext>
                  </a:extLst>
                </p:cNvPr>
                <p:cNvPicPr/>
                <p:nvPr/>
              </p:nvPicPr>
              <p:blipFill>
                <a:blip r:embed="rId295"/>
                <a:stretch>
                  <a:fillRect/>
                </a:stretch>
              </p:blipFill>
              <p:spPr>
                <a:xfrm>
                  <a:off x="8791365" y="5141470"/>
                  <a:ext cx="4291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2" name="Ink 171">
                  <a:extLst>
                    <a:ext uri="{FF2B5EF4-FFF2-40B4-BE49-F238E27FC236}">
                      <a16:creationId xmlns:a16="http://schemas.microsoft.com/office/drawing/2014/main" id="{65F0529B-BC72-E173-BC53-AC9CC789CC0C}"/>
                    </a:ext>
                  </a:extLst>
                </p14:cNvPr>
                <p14:cNvContentPartPr/>
                <p14:nvPr/>
              </p14:nvContentPartPr>
              <p14:xfrm>
                <a:off x="9313365" y="5179630"/>
                <a:ext cx="115560" cy="137160"/>
              </p14:xfrm>
            </p:contentPart>
          </mc:Choice>
          <mc:Fallback>
            <p:pic>
              <p:nvPicPr>
                <p:cNvPr id="172" name="Ink 171">
                  <a:extLst>
                    <a:ext uri="{FF2B5EF4-FFF2-40B4-BE49-F238E27FC236}">
                      <a16:creationId xmlns:a16="http://schemas.microsoft.com/office/drawing/2014/main" id="{65F0529B-BC72-E173-BC53-AC9CC789CC0C}"/>
                    </a:ext>
                  </a:extLst>
                </p:cNvPr>
                <p:cNvPicPr/>
                <p:nvPr/>
              </p:nvPicPr>
              <p:blipFill>
                <a:blip r:embed="rId297"/>
                <a:stretch>
                  <a:fillRect/>
                </a:stretch>
              </p:blipFill>
              <p:spPr>
                <a:xfrm>
                  <a:off x="9304365" y="5170990"/>
                  <a:ext cx="1332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3" name="Ink 172">
                  <a:extLst>
                    <a:ext uri="{FF2B5EF4-FFF2-40B4-BE49-F238E27FC236}">
                      <a16:creationId xmlns:a16="http://schemas.microsoft.com/office/drawing/2014/main" id="{AD685DED-3DCB-0EFE-278C-9C38AC1B5C6B}"/>
                    </a:ext>
                  </a:extLst>
                </p14:cNvPr>
                <p14:cNvContentPartPr/>
                <p14:nvPr/>
              </p14:nvContentPartPr>
              <p14:xfrm>
                <a:off x="9431805" y="5166670"/>
                <a:ext cx="128160" cy="155880"/>
              </p14:xfrm>
            </p:contentPart>
          </mc:Choice>
          <mc:Fallback>
            <p:pic>
              <p:nvPicPr>
                <p:cNvPr id="173" name="Ink 172">
                  <a:extLst>
                    <a:ext uri="{FF2B5EF4-FFF2-40B4-BE49-F238E27FC236}">
                      <a16:creationId xmlns:a16="http://schemas.microsoft.com/office/drawing/2014/main" id="{AD685DED-3DCB-0EFE-278C-9C38AC1B5C6B}"/>
                    </a:ext>
                  </a:extLst>
                </p:cNvPr>
                <p:cNvPicPr/>
                <p:nvPr/>
              </p:nvPicPr>
              <p:blipFill>
                <a:blip r:embed="rId299"/>
                <a:stretch>
                  <a:fillRect/>
                </a:stretch>
              </p:blipFill>
              <p:spPr>
                <a:xfrm>
                  <a:off x="9423165" y="5158030"/>
                  <a:ext cx="1458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4" name="Ink 173">
                  <a:extLst>
                    <a:ext uri="{FF2B5EF4-FFF2-40B4-BE49-F238E27FC236}">
                      <a16:creationId xmlns:a16="http://schemas.microsoft.com/office/drawing/2014/main" id="{A89700F0-8C78-2ADC-DD68-CBB9B2F6B259}"/>
                    </a:ext>
                  </a:extLst>
                </p14:cNvPr>
                <p14:cNvContentPartPr/>
                <p14:nvPr/>
              </p14:nvContentPartPr>
              <p14:xfrm>
                <a:off x="9550605" y="5095030"/>
                <a:ext cx="150120" cy="247680"/>
              </p14:xfrm>
            </p:contentPart>
          </mc:Choice>
          <mc:Fallback>
            <p:pic>
              <p:nvPicPr>
                <p:cNvPr id="174" name="Ink 173">
                  <a:extLst>
                    <a:ext uri="{FF2B5EF4-FFF2-40B4-BE49-F238E27FC236}">
                      <a16:creationId xmlns:a16="http://schemas.microsoft.com/office/drawing/2014/main" id="{A89700F0-8C78-2ADC-DD68-CBB9B2F6B259}"/>
                    </a:ext>
                  </a:extLst>
                </p:cNvPr>
                <p:cNvPicPr/>
                <p:nvPr/>
              </p:nvPicPr>
              <p:blipFill>
                <a:blip r:embed="rId301"/>
                <a:stretch>
                  <a:fillRect/>
                </a:stretch>
              </p:blipFill>
              <p:spPr>
                <a:xfrm>
                  <a:off x="9541605" y="5086390"/>
                  <a:ext cx="1677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5" name="Ink 174">
                  <a:extLst>
                    <a:ext uri="{FF2B5EF4-FFF2-40B4-BE49-F238E27FC236}">
                      <a16:creationId xmlns:a16="http://schemas.microsoft.com/office/drawing/2014/main" id="{D18186AC-9E98-0F99-EB43-A7ED5E8B8FD4}"/>
                    </a:ext>
                  </a:extLst>
                </p14:cNvPr>
                <p14:cNvContentPartPr/>
                <p14:nvPr/>
              </p14:nvContentPartPr>
              <p14:xfrm>
                <a:off x="9206805" y="5481670"/>
                <a:ext cx="187560" cy="187920"/>
              </p14:xfrm>
            </p:contentPart>
          </mc:Choice>
          <mc:Fallback>
            <p:pic>
              <p:nvPicPr>
                <p:cNvPr id="175" name="Ink 174">
                  <a:extLst>
                    <a:ext uri="{FF2B5EF4-FFF2-40B4-BE49-F238E27FC236}">
                      <a16:creationId xmlns:a16="http://schemas.microsoft.com/office/drawing/2014/main" id="{D18186AC-9E98-0F99-EB43-A7ED5E8B8FD4}"/>
                    </a:ext>
                  </a:extLst>
                </p:cNvPr>
                <p:cNvPicPr/>
                <p:nvPr/>
              </p:nvPicPr>
              <p:blipFill>
                <a:blip r:embed="rId303"/>
                <a:stretch>
                  <a:fillRect/>
                </a:stretch>
              </p:blipFill>
              <p:spPr>
                <a:xfrm>
                  <a:off x="9197805" y="5473030"/>
                  <a:ext cx="2052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6" name="Ink 175">
                  <a:extLst>
                    <a:ext uri="{FF2B5EF4-FFF2-40B4-BE49-F238E27FC236}">
                      <a16:creationId xmlns:a16="http://schemas.microsoft.com/office/drawing/2014/main" id="{58FC4380-F5FD-42FF-9370-41631B3D9BF6}"/>
                    </a:ext>
                  </a:extLst>
                </p14:cNvPr>
                <p14:cNvContentPartPr/>
                <p14:nvPr/>
              </p14:nvContentPartPr>
              <p14:xfrm>
                <a:off x="9422445" y="5446390"/>
                <a:ext cx="341280" cy="192600"/>
              </p14:xfrm>
            </p:contentPart>
          </mc:Choice>
          <mc:Fallback>
            <p:pic>
              <p:nvPicPr>
                <p:cNvPr id="176" name="Ink 175">
                  <a:extLst>
                    <a:ext uri="{FF2B5EF4-FFF2-40B4-BE49-F238E27FC236}">
                      <a16:creationId xmlns:a16="http://schemas.microsoft.com/office/drawing/2014/main" id="{58FC4380-F5FD-42FF-9370-41631B3D9BF6}"/>
                    </a:ext>
                  </a:extLst>
                </p:cNvPr>
                <p:cNvPicPr/>
                <p:nvPr/>
              </p:nvPicPr>
              <p:blipFill>
                <a:blip r:embed="rId305"/>
                <a:stretch>
                  <a:fillRect/>
                </a:stretch>
              </p:blipFill>
              <p:spPr>
                <a:xfrm>
                  <a:off x="9413805" y="5437390"/>
                  <a:ext cx="358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7" name="Ink 176">
                  <a:extLst>
                    <a:ext uri="{FF2B5EF4-FFF2-40B4-BE49-F238E27FC236}">
                      <a16:creationId xmlns:a16="http://schemas.microsoft.com/office/drawing/2014/main" id="{04F89750-735E-781F-6260-3A46D314C4F5}"/>
                    </a:ext>
                  </a:extLst>
                </p14:cNvPr>
                <p14:cNvContentPartPr/>
                <p14:nvPr/>
              </p14:nvContentPartPr>
              <p14:xfrm>
                <a:off x="9811605" y="5519470"/>
                <a:ext cx="129240" cy="165960"/>
              </p14:xfrm>
            </p:contentPart>
          </mc:Choice>
          <mc:Fallback>
            <p:pic>
              <p:nvPicPr>
                <p:cNvPr id="177" name="Ink 176">
                  <a:extLst>
                    <a:ext uri="{FF2B5EF4-FFF2-40B4-BE49-F238E27FC236}">
                      <a16:creationId xmlns:a16="http://schemas.microsoft.com/office/drawing/2014/main" id="{04F89750-735E-781F-6260-3A46D314C4F5}"/>
                    </a:ext>
                  </a:extLst>
                </p:cNvPr>
                <p:cNvPicPr/>
                <p:nvPr/>
              </p:nvPicPr>
              <p:blipFill>
                <a:blip r:embed="rId307"/>
                <a:stretch>
                  <a:fillRect/>
                </a:stretch>
              </p:blipFill>
              <p:spPr>
                <a:xfrm>
                  <a:off x="9802965" y="5510830"/>
                  <a:ext cx="1468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9" name="Ink 178">
                  <a:extLst>
                    <a:ext uri="{FF2B5EF4-FFF2-40B4-BE49-F238E27FC236}">
                      <a16:creationId xmlns:a16="http://schemas.microsoft.com/office/drawing/2014/main" id="{9F6AB2AB-37AF-D919-9C68-D49531E4042D}"/>
                    </a:ext>
                  </a:extLst>
                </p14:cNvPr>
                <p14:cNvContentPartPr/>
                <p14:nvPr/>
              </p14:nvContentPartPr>
              <p14:xfrm>
                <a:off x="8804325" y="938470"/>
                <a:ext cx="237240" cy="405000"/>
              </p14:xfrm>
            </p:contentPart>
          </mc:Choice>
          <mc:Fallback>
            <p:pic>
              <p:nvPicPr>
                <p:cNvPr id="179" name="Ink 178">
                  <a:extLst>
                    <a:ext uri="{FF2B5EF4-FFF2-40B4-BE49-F238E27FC236}">
                      <a16:creationId xmlns:a16="http://schemas.microsoft.com/office/drawing/2014/main" id="{9F6AB2AB-37AF-D919-9C68-D49531E4042D}"/>
                    </a:ext>
                  </a:extLst>
                </p:cNvPr>
                <p:cNvPicPr/>
                <p:nvPr/>
              </p:nvPicPr>
              <p:blipFill>
                <a:blip r:embed="rId309"/>
                <a:stretch>
                  <a:fillRect/>
                </a:stretch>
              </p:blipFill>
              <p:spPr>
                <a:xfrm>
                  <a:off x="8795325" y="929470"/>
                  <a:ext cx="25488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0" name="Ink 179">
                  <a:extLst>
                    <a:ext uri="{FF2B5EF4-FFF2-40B4-BE49-F238E27FC236}">
                      <a16:creationId xmlns:a16="http://schemas.microsoft.com/office/drawing/2014/main" id="{736445F8-B950-EC1F-8121-D772DF5EB844}"/>
                    </a:ext>
                  </a:extLst>
                </p14:cNvPr>
                <p14:cNvContentPartPr/>
                <p14:nvPr/>
              </p14:nvContentPartPr>
              <p14:xfrm>
                <a:off x="9101325" y="1101910"/>
                <a:ext cx="217800" cy="374400"/>
              </p14:xfrm>
            </p:contentPart>
          </mc:Choice>
          <mc:Fallback>
            <p:pic>
              <p:nvPicPr>
                <p:cNvPr id="180" name="Ink 179">
                  <a:extLst>
                    <a:ext uri="{FF2B5EF4-FFF2-40B4-BE49-F238E27FC236}">
                      <a16:creationId xmlns:a16="http://schemas.microsoft.com/office/drawing/2014/main" id="{736445F8-B950-EC1F-8121-D772DF5EB844}"/>
                    </a:ext>
                  </a:extLst>
                </p:cNvPr>
                <p:cNvPicPr/>
                <p:nvPr/>
              </p:nvPicPr>
              <p:blipFill>
                <a:blip r:embed="rId311"/>
                <a:stretch>
                  <a:fillRect/>
                </a:stretch>
              </p:blipFill>
              <p:spPr>
                <a:xfrm>
                  <a:off x="9092685" y="1092910"/>
                  <a:ext cx="2354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1" name="Ink 180">
                  <a:extLst>
                    <a:ext uri="{FF2B5EF4-FFF2-40B4-BE49-F238E27FC236}">
                      <a16:creationId xmlns:a16="http://schemas.microsoft.com/office/drawing/2014/main" id="{F7A8C44F-2A0F-76F9-B748-6706D2A7F218}"/>
                    </a:ext>
                  </a:extLst>
                </p14:cNvPr>
                <p14:cNvContentPartPr/>
                <p14:nvPr/>
              </p14:nvContentPartPr>
              <p14:xfrm>
                <a:off x="9487605" y="1090030"/>
                <a:ext cx="127440" cy="224640"/>
              </p14:xfrm>
            </p:contentPart>
          </mc:Choice>
          <mc:Fallback>
            <p:pic>
              <p:nvPicPr>
                <p:cNvPr id="181" name="Ink 180">
                  <a:extLst>
                    <a:ext uri="{FF2B5EF4-FFF2-40B4-BE49-F238E27FC236}">
                      <a16:creationId xmlns:a16="http://schemas.microsoft.com/office/drawing/2014/main" id="{F7A8C44F-2A0F-76F9-B748-6706D2A7F218}"/>
                    </a:ext>
                  </a:extLst>
                </p:cNvPr>
                <p:cNvPicPr/>
                <p:nvPr/>
              </p:nvPicPr>
              <p:blipFill>
                <a:blip r:embed="rId313"/>
                <a:stretch>
                  <a:fillRect/>
                </a:stretch>
              </p:blipFill>
              <p:spPr>
                <a:xfrm>
                  <a:off x="9478605" y="1081030"/>
                  <a:ext cx="1450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335A4781-CB64-F2FB-2273-0570C2AD865F}"/>
                    </a:ext>
                  </a:extLst>
                </p14:cNvPr>
                <p14:cNvContentPartPr/>
                <p14:nvPr/>
              </p14:nvContentPartPr>
              <p14:xfrm>
                <a:off x="9658605" y="961510"/>
                <a:ext cx="125640" cy="349920"/>
              </p14:xfrm>
            </p:contentPart>
          </mc:Choice>
          <mc:Fallback>
            <p:pic>
              <p:nvPicPr>
                <p:cNvPr id="182" name="Ink 181">
                  <a:extLst>
                    <a:ext uri="{FF2B5EF4-FFF2-40B4-BE49-F238E27FC236}">
                      <a16:creationId xmlns:a16="http://schemas.microsoft.com/office/drawing/2014/main" id="{335A4781-CB64-F2FB-2273-0570C2AD865F}"/>
                    </a:ext>
                  </a:extLst>
                </p:cNvPr>
                <p:cNvPicPr/>
                <p:nvPr/>
              </p:nvPicPr>
              <p:blipFill>
                <a:blip r:embed="rId315"/>
                <a:stretch>
                  <a:fillRect/>
                </a:stretch>
              </p:blipFill>
              <p:spPr>
                <a:xfrm>
                  <a:off x="9649965" y="952870"/>
                  <a:ext cx="14328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3" name="Ink 182">
                  <a:extLst>
                    <a:ext uri="{FF2B5EF4-FFF2-40B4-BE49-F238E27FC236}">
                      <a16:creationId xmlns:a16="http://schemas.microsoft.com/office/drawing/2014/main" id="{C50D6010-F36C-DB8A-CF01-3B03E85B43AA}"/>
                    </a:ext>
                  </a:extLst>
                </p14:cNvPr>
                <p14:cNvContentPartPr/>
                <p14:nvPr/>
              </p14:nvContentPartPr>
              <p14:xfrm>
                <a:off x="9729525" y="1065910"/>
                <a:ext cx="243000" cy="214920"/>
              </p14:xfrm>
            </p:contentPart>
          </mc:Choice>
          <mc:Fallback>
            <p:pic>
              <p:nvPicPr>
                <p:cNvPr id="183" name="Ink 182">
                  <a:extLst>
                    <a:ext uri="{FF2B5EF4-FFF2-40B4-BE49-F238E27FC236}">
                      <a16:creationId xmlns:a16="http://schemas.microsoft.com/office/drawing/2014/main" id="{C50D6010-F36C-DB8A-CF01-3B03E85B43AA}"/>
                    </a:ext>
                  </a:extLst>
                </p:cNvPr>
                <p:cNvPicPr/>
                <p:nvPr/>
              </p:nvPicPr>
              <p:blipFill>
                <a:blip r:embed="rId317"/>
                <a:stretch>
                  <a:fillRect/>
                </a:stretch>
              </p:blipFill>
              <p:spPr>
                <a:xfrm>
                  <a:off x="9720885" y="1056910"/>
                  <a:ext cx="2606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4" name="Ink 183">
                  <a:extLst>
                    <a:ext uri="{FF2B5EF4-FFF2-40B4-BE49-F238E27FC236}">
                      <a16:creationId xmlns:a16="http://schemas.microsoft.com/office/drawing/2014/main" id="{A33FBFF5-0923-4D8F-A530-94A254031059}"/>
                    </a:ext>
                  </a:extLst>
                </p14:cNvPr>
                <p14:cNvContentPartPr/>
                <p14:nvPr/>
              </p14:nvContentPartPr>
              <p14:xfrm>
                <a:off x="10052805" y="1020190"/>
                <a:ext cx="328680" cy="216720"/>
              </p14:xfrm>
            </p:contentPart>
          </mc:Choice>
          <mc:Fallback>
            <p:pic>
              <p:nvPicPr>
                <p:cNvPr id="184" name="Ink 183">
                  <a:extLst>
                    <a:ext uri="{FF2B5EF4-FFF2-40B4-BE49-F238E27FC236}">
                      <a16:creationId xmlns:a16="http://schemas.microsoft.com/office/drawing/2014/main" id="{A33FBFF5-0923-4D8F-A530-94A254031059}"/>
                    </a:ext>
                  </a:extLst>
                </p:cNvPr>
                <p:cNvPicPr/>
                <p:nvPr/>
              </p:nvPicPr>
              <p:blipFill>
                <a:blip r:embed="rId319"/>
                <a:stretch>
                  <a:fillRect/>
                </a:stretch>
              </p:blipFill>
              <p:spPr>
                <a:xfrm>
                  <a:off x="10044165" y="1011190"/>
                  <a:ext cx="346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5" name="Ink 184">
                  <a:extLst>
                    <a:ext uri="{FF2B5EF4-FFF2-40B4-BE49-F238E27FC236}">
                      <a16:creationId xmlns:a16="http://schemas.microsoft.com/office/drawing/2014/main" id="{5AF8F704-2CF8-39BD-BF9C-9F57164C7330}"/>
                    </a:ext>
                  </a:extLst>
                </p14:cNvPr>
                <p14:cNvContentPartPr/>
                <p14:nvPr/>
              </p14:nvContentPartPr>
              <p14:xfrm>
                <a:off x="8670765" y="693670"/>
                <a:ext cx="1993680" cy="876240"/>
              </p14:xfrm>
            </p:contentPart>
          </mc:Choice>
          <mc:Fallback>
            <p:pic>
              <p:nvPicPr>
                <p:cNvPr id="185" name="Ink 184">
                  <a:extLst>
                    <a:ext uri="{FF2B5EF4-FFF2-40B4-BE49-F238E27FC236}">
                      <a16:creationId xmlns:a16="http://schemas.microsoft.com/office/drawing/2014/main" id="{5AF8F704-2CF8-39BD-BF9C-9F57164C7330}"/>
                    </a:ext>
                  </a:extLst>
                </p:cNvPr>
                <p:cNvPicPr/>
                <p:nvPr/>
              </p:nvPicPr>
              <p:blipFill>
                <a:blip r:embed="rId321"/>
                <a:stretch>
                  <a:fillRect/>
                </a:stretch>
              </p:blipFill>
              <p:spPr>
                <a:xfrm>
                  <a:off x="8662125" y="684670"/>
                  <a:ext cx="2011320" cy="893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7" name="Ink 186">
                  <a:extLst>
                    <a:ext uri="{FF2B5EF4-FFF2-40B4-BE49-F238E27FC236}">
                      <a16:creationId xmlns:a16="http://schemas.microsoft.com/office/drawing/2014/main" id="{E106F217-5930-7DB9-00D5-6966A000814E}"/>
                    </a:ext>
                  </a:extLst>
                </p14:cNvPr>
                <p14:cNvContentPartPr/>
                <p14:nvPr/>
              </p14:nvContentPartPr>
              <p14:xfrm>
                <a:off x="9292125" y="1373350"/>
                <a:ext cx="1030680" cy="107640"/>
              </p14:xfrm>
            </p:contentPart>
          </mc:Choice>
          <mc:Fallback>
            <p:pic>
              <p:nvPicPr>
                <p:cNvPr id="187" name="Ink 186">
                  <a:extLst>
                    <a:ext uri="{FF2B5EF4-FFF2-40B4-BE49-F238E27FC236}">
                      <a16:creationId xmlns:a16="http://schemas.microsoft.com/office/drawing/2014/main" id="{E106F217-5930-7DB9-00D5-6966A000814E}"/>
                    </a:ext>
                  </a:extLst>
                </p:cNvPr>
                <p:cNvPicPr/>
                <p:nvPr/>
              </p:nvPicPr>
              <p:blipFill>
                <a:blip r:embed="rId323"/>
                <a:stretch>
                  <a:fillRect/>
                </a:stretch>
              </p:blipFill>
              <p:spPr>
                <a:xfrm>
                  <a:off x="9283125" y="1364710"/>
                  <a:ext cx="10483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9" name="Ink 188">
                  <a:extLst>
                    <a:ext uri="{FF2B5EF4-FFF2-40B4-BE49-F238E27FC236}">
                      <a16:creationId xmlns:a16="http://schemas.microsoft.com/office/drawing/2014/main" id="{A37F6C1F-1237-62A5-B018-99C5BA7DAD9C}"/>
                    </a:ext>
                  </a:extLst>
                </p14:cNvPr>
                <p14:cNvContentPartPr/>
                <p14:nvPr/>
              </p14:nvContentPartPr>
              <p14:xfrm>
                <a:off x="9841125" y="1533910"/>
                <a:ext cx="359280" cy="240480"/>
              </p14:xfrm>
            </p:contentPart>
          </mc:Choice>
          <mc:Fallback>
            <p:pic>
              <p:nvPicPr>
                <p:cNvPr id="189" name="Ink 188">
                  <a:extLst>
                    <a:ext uri="{FF2B5EF4-FFF2-40B4-BE49-F238E27FC236}">
                      <a16:creationId xmlns:a16="http://schemas.microsoft.com/office/drawing/2014/main" id="{A37F6C1F-1237-62A5-B018-99C5BA7DAD9C}"/>
                    </a:ext>
                  </a:extLst>
                </p:cNvPr>
                <p:cNvPicPr/>
                <p:nvPr/>
              </p:nvPicPr>
              <p:blipFill>
                <a:blip r:embed="rId325"/>
                <a:stretch>
                  <a:fillRect/>
                </a:stretch>
              </p:blipFill>
              <p:spPr>
                <a:xfrm>
                  <a:off x="9832485" y="1525270"/>
                  <a:ext cx="376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0" name="Ink 189">
                  <a:extLst>
                    <a:ext uri="{FF2B5EF4-FFF2-40B4-BE49-F238E27FC236}">
                      <a16:creationId xmlns:a16="http://schemas.microsoft.com/office/drawing/2014/main" id="{CB1C2DC6-21E7-CB22-8A30-FF29F5DC96DC}"/>
                    </a:ext>
                  </a:extLst>
                </p14:cNvPr>
                <p14:cNvContentPartPr/>
                <p14:nvPr/>
              </p14:nvContentPartPr>
              <p14:xfrm>
                <a:off x="10360605" y="1635430"/>
                <a:ext cx="161640" cy="193320"/>
              </p14:xfrm>
            </p:contentPart>
          </mc:Choice>
          <mc:Fallback>
            <p:pic>
              <p:nvPicPr>
                <p:cNvPr id="190" name="Ink 189">
                  <a:extLst>
                    <a:ext uri="{FF2B5EF4-FFF2-40B4-BE49-F238E27FC236}">
                      <a16:creationId xmlns:a16="http://schemas.microsoft.com/office/drawing/2014/main" id="{CB1C2DC6-21E7-CB22-8A30-FF29F5DC96DC}"/>
                    </a:ext>
                  </a:extLst>
                </p:cNvPr>
                <p:cNvPicPr/>
                <p:nvPr/>
              </p:nvPicPr>
              <p:blipFill>
                <a:blip r:embed="rId327"/>
                <a:stretch>
                  <a:fillRect/>
                </a:stretch>
              </p:blipFill>
              <p:spPr>
                <a:xfrm>
                  <a:off x="10351605" y="1626430"/>
                  <a:ext cx="1792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1" name="Ink 190">
                  <a:extLst>
                    <a:ext uri="{FF2B5EF4-FFF2-40B4-BE49-F238E27FC236}">
                      <a16:creationId xmlns:a16="http://schemas.microsoft.com/office/drawing/2014/main" id="{E334C6C9-4283-0DC5-25B2-8948AD9FCB05}"/>
                    </a:ext>
                  </a:extLst>
                </p14:cNvPr>
                <p14:cNvContentPartPr/>
                <p14:nvPr/>
              </p14:nvContentPartPr>
              <p14:xfrm>
                <a:off x="10522605" y="1625710"/>
                <a:ext cx="240120" cy="161640"/>
              </p14:xfrm>
            </p:contentPart>
          </mc:Choice>
          <mc:Fallback>
            <p:pic>
              <p:nvPicPr>
                <p:cNvPr id="191" name="Ink 190">
                  <a:extLst>
                    <a:ext uri="{FF2B5EF4-FFF2-40B4-BE49-F238E27FC236}">
                      <a16:creationId xmlns:a16="http://schemas.microsoft.com/office/drawing/2014/main" id="{E334C6C9-4283-0DC5-25B2-8948AD9FCB05}"/>
                    </a:ext>
                  </a:extLst>
                </p:cNvPr>
                <p:cNvPicPr/>
                <p:nvPr/>
              </p:nvPicPr>
              <p:blipFill>
                <a:blip r:embed="rId329"/>
                <a:stretch>
                  <a:fillRect/>
                </a:stretch>
              </p:blipFill>
              <p:spPr>
                <a:xfrm>
                  <a:off x="10513965" y="1616710"/>
                  <a:ext cx="257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2" name="Ink 191">
                  <a:extLst>
                    <a:ext uri="{FF2B5EF4-FFF2-40B4-BE49-F238E27FC236}">
                      <a16:creationId xmlns:a16="http://schemas.microsoft.com/office/drawing/2014/main" id="{2920F54F-BD94-B83F-6C9A-189FEFFE5656}"/>
                    </a:ext>
                  </a:extLst>
                </p14:cNvPr>
                <p14:cNvContentPartPr/>
                <p14:nvPr/>
              </p14:nvContentPartPr>
              <p14:xfrm>
                <a:off x="10808085" y="1471270"/>
                <a:ext cx="439560" cy="266760"/>
              </p14:xfrm>
            </p:contentPart>
          </mc:Choice>
          <mc:Fallback>
            <p:pic>
              <p:nvPicPr>
                <p:cNvPr id="192" name="Ink 191">
                  <a:extLst>
                    <a:ext uri="{FF2B5EF4-FFF2-40B4-BE49-F238E27FC236}">
                      <a16:creationId xmlns:a16="http://schemas.microsoft.com/office/drawing/2014/main" id="{2920F54F-BD94-B83F-6C9A-189FEFFE5656}"/>
                    </a:ext>
                  </a:extLst>
                </p:cNvPr>
                <p:cNvPicPr/>
                <p:nvPr/>
              </p:nvPicPr>
              <p:blipFill>
                <a:blip r:embed="rId331"/>
                <a:stretch>
                  <a:fillRect/>
                </a:stretch>
              </p:blipFill>
              <p:spPr>
                <a:xfrm>
                  <a:off x="10799085" y="1462270"/>
                  <a:ext cx="4572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3" name="Ink 192">
                  <a:extLst>
                    <a:ext uri="{FF2B5EF4-FFF2-40B4-BE49-F238E27FC236}">
                      <a16:creationId xmlns:a16="http://schemas.microsoft.com/office/drawing/2014/main" id="{8525CD9D-473E-C081-62C7-D8ED6EF0CF53}"/>
                    </a:ext>
                  </a:extLst>
                </p14:cNvPr>
                <p14:cNvContentPartPr/>
                <p14:nvPr/>
              </p14:nvContentPartPr>
              <p14:xfrm>
                <a:off x="11150445" y="1407550"/>
                <a:ext cx="34560" cy="19440"/>
              </p14:xfrm>
            </p:contentPart>
          </mc:Choice>
          <mc:Fallback>
            <p:pic>
              <p:nvPicPr>
                <p:cNvPr id="193" name="Ink 192">
                  <a:extLst>
                    <a:ext uri="{FF2B5EF4-FFF2-40B4-BE49-F238E27FC236}">
                      <a16:creationId xmlns:a16="http://schemas.microsoft.com/office/drawing/2014/main" id="{8525CD9D-473E-C081-62C7-D8ED6EF0CF53}"/>
                    </a:ext>
                  </a:extLst>
                </p:cNvPr>
                <p:cNvPicPr/>
                <p:nvPr/>
              </p:nvPicPr>
              <p:blipFill>
                <a:blip r:embed="rId333"/>
                <a:stretch>
                  <a:fillRect/>
                </a:stretch>
              </p:blipFill>
              <p:spPr>
                <a:xfrm>
                  <a:off x="11141445" y="1398910"/>
                  <a:ext cx="522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4" name="Ink 193">
                  <a:extLst>
                    <a:ext uri="{FF2B5EF4-FFF2-40B4-BE49-F238E27FC236}">
                      <a16:creationId xmlns:a16="http://schemas.microsoft.com/office/drawing/2014/main" id="{B86E86FD-EA57-F7EE-7967-1D89295D7391}"/>
                    </a:ext>
                  </a:extLst>
                </p14:cNvPr>
                <p14:cNvContentPartPr/>
                <p14:nvPr/>
              </p14:nvContentPartPr>
              <p14:xfrm>
                <a:off x="10028325" y="1238710"/>
                <a:ext cx="1638000" cy="808560"/>
              </p14:xfrm>
            </p:contentPart>
          </mc:Choice>
          <mc:Fallback>
            <p:pic>
              <p:nvPicPr>
                <p:cNvPr id="194" name="Ink 193">
                  <a:extLst>
                    <a:ext uri="{FF2B5EF4-FFF2-40B4-BE49-F238E27FC236}">
                      <a16:creationId xmlns:a16="http://schemas.microsoft.com/office/drawing/2014/main" id="{B86E86FD-EA57-F7EE-7967-1D89295D7391}"/>
                    </a:ext>
                  </a:extLst>
                </p:cNvPr>
                <p:cNvPicPr/>
                <p:nvPr/>
              </p:nvPicPr>
              <p:blipFill>
                <a:blip r:embed="rId335"/>
                <a:stretch>
                  <a:fillRect/>
                </a:stretch>
              </p:blipFill>
              <p:spPr>
                <a:xfrm>
                  <a:off x="10019685" y="1230070"/>
                  <a:ext cx="165564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5" name="Ink 194">
                  <a:extLst>
                    <a:ext uri="{FF2B5EF4-FFF2-40B4-BE49-F238E27FC236}">
                      <a16:creationId xmlns:a16="http://schemas.microsoft.com/office/drawing/2014/main" id="{D89B25EA-82B1-BE6F-2D3C-47EEACD1654D}"/>
                    </a:ext>
                  </a:extLst>
                </p14:cNvPr>
                <p14:cNvContentPartPr/>
                <p14:nvPr/>
              </p14:nvContentPartPr>
              <p14:xfrm>
                <a:off x="10748685" y="2045470"/>
                <a:ext cx="303120" cy="258120"/>
              </p14:xfrm>
            </p:contentPart>
          </mc:Choice>
          <mc:Fallback>
            <p:pic>
              <p:nvPicPr>
                <p:cNvPr id="195" name="Ink 194">
                  <a:extLst>
                    <a:ext uri="{FF2B5EF4-FFF2-40B4-BE49-F238E27FC236}">
                      <a16:creationId xmlns:a16="http://schemas.microsoft.com/office/drawing/2014/main" id="{D89B25EA-82B1-BE6F-2D3C-47EEACD1654D}"/>
                    </a:ext>
                  </a:extLst>
                </p:cNvPr>
                <p:cNvPicPr/>
                <p:nvPr/>
              </p:nvPicPr>
              <p:blipFill>
                <a:blip r:embed="rId337"/>
                <a:stretch>
                  <a:fillRect/>
                </a:stretch>
              </p:blipFill>
              <p:spPr>
                <a:xfrm>
                  <a:off x="10739685" y="2036470"/>
                  <a:ext cx="3207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6" name="Ink 195">
                  <a:extLst>
                    <a:ext uri="{FF2B5EF4-FFF2-40B4-BE49-F238E27FC236}">
                      <a16:creationId xmlns:a16="http://schemas.microsoft.com/office/drawing/2014/main" id="{78CB1285-C367-C578-F266-7291232E8160}"/>
                    </a:ext>
                  </a:extLst>
                </p14:cNvPr>
                <p14:cNvContentPartPr/>
                <p14:nvPr/>
              </p14:nvContentPartPr>
              <p14:xfrm>
                <a:off x="11015085" y="2151310"/>
                <a:ext cx="90720" cy="54360"/>
              </p14:xfrm>
            </p:contentPart>
          </mc:Choice>
          <mc:Fallback>
            <p:pic>
              <p:nvPicPr>
                <p:cNvPr id="196" name="Ink 195">
                  <a:extLst>
                    <a:ext uri="{FF2B5EF4-FFF2-40B4-BE49-F238E27FC236}">
                      <a16:creationId xmlns:a16="http://schemas.microsoft.com/office/drawing/2014/main" id="{78CB1285-C367-C578-F266-7291232E8160}"/>
                    </a:ext>
                  </a:extLst>
                </p:cNvPr>
                <p:cNvPicPr/>
                <p:nvPr/>
              </p:nvPicPr>
              <p:blipFill>
                <a:blip r:embed="rId339"/>
                <a:stretch>
                  <a:fillRect/>
                </a:stretch>
              </p:blipFill>
              <p:spPr>
                <a:xfrm>
                  <a:off x="11006085" y="2142310"/>
                  <a:ext cx="108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7" name="Ink 196">
                  <a:extLst>
                    <a:ext uri="{FF2B5EF4-FFF2-40B4-BE49-F238E27FC236}">
                      <a16:creationId xmlns:a16="http://schemas.microsoft.com/office/drawing/2014/main" id="{F5E67DB5-47B9-F74B-EBC2-5661C89C92C4}"/>
                    </a:ext>
                  </a:extLst>
                </p14:cNvPr>
                <p14:cNvContentPartPr/>
                <p14:nvPr/>
              </p14:nvContentPartPr>
              <p14:xfrm>
                <a:off x="11000685" y="2049070"/>
                <a:ext cx="949320" cy="568440"/>
              </p14:xfrm>
            </p:contentPart>
          </mc:Choice>
          <mc:Fallback>
            <p:pic>
              <p:nvPicPr>
                <p:cNvPr id="197" name="Ink 196">
                  <a:extLst>
                    <a:ext uri="{FF2B5EF4-FFF2-40B4-BE49-F238E27FC236}">
                      <a16:creationId xmlns:a16="http://schemas.microsoft.com/office/drawing/2014/main" id="{F5E67DB5-47B9-F74B-EBC2-5661C89C92C4}"/>
                    </a:ext>
                  </a:extLst>
                </p:cNvPr>
                <p:cNvPicPr/>
                <p:nvPr/>
              </p:nvPicPr>
              <p:blipFill>
                <a:blip r:embed="rId341"/>
                <a:stretch>
                  <a:fillRect/>
                </a:stretch>
              </p:blipFill>
              <p:spPr>
                <a:xfrm>
                  <a:off x="10991685" y="2040430"/>
                  <a:ext cx="96696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8" name="Ink 197">
                  <a:extLst>
                    <a:ext uri="{FF2B5EF4-FFF2-40B4-BE49-F238E27FC236}">
                      <a16:creationId xmlns:a16="http://schemas.microsoft.com/office/drawing/2014/main" id="{56BA5B32-AAE9-D6A3-94D8-9CA9624936F2}"/>
                    </a:ext>
                  </a:extLst>
                </p14:cNvPr>
                <p14:cNvContentPartPr/>
                <p14:nvPr/>
              </p14:nvContentPartPr>
              <p14:xfrm>
                <a:off x="11166285" y="2197390"/>
                <a:ext cx="173520" cy="289440"/>
              </p14:xfrm>
            </p:contentPart>
          </mc:Choice>
          <mc:Fallback>
            <p:pic>
              <p:nvPicPr>
                <p:cNvPr id="198" name="Ink 197">
                  <a:extLst>
                    <a:ext uri="{FF2B5EF4-FFF2-40B4-BE49-F238E27FC236}">
                      <a16:creationId xmlns:a16="http://schemas.microsoft.com/office/drawing/2014/main" id="{56BA5B32-AAE9-D6A3-94D8-9CA9624936F2}"/>
                    </a:ext>
                  </a:extLst>
                </p:cNvPr>
                <p:cNvPicPr/>
                <p:nvPr/>
              </p:nvPicPr>
              <p:blipFill>
                <a:blip r:embed="rId343"/>
                <a:stretch>
                  <a:fillRect/>
                </a:stretch>
              </p:blipFill>
              <p:spPr>
                <a:xfrm>
                  <a:off x="11157645" y="2188750"/>
                  <a:ext cx="1911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9" name="Ink 198">
                  <a:extLst>
                    <a:ext uri="{FF2B5EF4-FFF2-40B4-BE49-F238E27FC236}">
                      <a16:creationId xmlns:a16="http://schemas.microsoft.com/office/drawing/2014/main" id="{5DFA7481-2FCF-AF34-7DB7-70DD528B7076}"/>
                    </a:ext>
                  </a:extLst>
                </p14:cNvPr>
                <p14:cNvContentPartPr/>
                <p14:nvPr/>
              </p14:nvContentPartPr>
              <p14:xfrm>
                <a:off x="11323605" y="2278030"/>
                <a:ext cx="302400" cy="168840"/>
              </p14:xfrm>
            </p:contentPart>
          </mc:Choice>
          <mc:Fallback>
            <p:pic>
              <p:nvPicPr>
                <p:cNvPr id="199" name="Ink 198">
                  <a:extLst>
                    <a:ext uri="{FF2B5EF4-FFF2-40B4-BE49-F238E27FC236}">
                      <a16:creationId xmlns:a16="http://schemas.microsoft.com/office/drawing/2014/main" id="{5DFA7481-2FCF-AF34-7DB7-70DD528B7076}"/>
                    </a:ext>
                  </a:extLst>
                </p:cNvPr>
                <p:cNvPicPr/>
                <p:nvPr/>
              </p:nvPicPr>
              <p:blipFill>
                <a:blip r:embed="rId345"/>
                <a:stretch>
                  <a:fillRect/>
                </a:stretch>
              </p:blipFill>
              <p:spPr>
                <a:xfrm>
                  <a:off x="11314965" y="2269030"/>
                  <a:ext cx="3200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0" name="Ink 199">
                  <a:extLst>
                    <a:ext uri="{FF2B5EF4-FFF2-40B4-BE49-F238E27FC236}">
                      <a16:creationId xmlns:a16="http://schemas.microsoft.com/office/drawing/2014/main" id="{A3CB5344-7942-C7CC-3979-D789994B3592}"/>
                    </a:ext>
                  </a:extLst>
                </p14:cNvPr>
                <p14:cNvContentPartPr/>
                <p14:nvPr/>
              </p14:nvContentPartPr>
              <p14:xfrm>
                <a:off x="11642205" y="2167870"/>
                <a:ext cx="103680" cy="261720"/>
              </p14:xfrm>
            </p:contentPart>
          </mc:Choice>
          <mc:Fallback>
            <p:pic>
              <p:nvPicPr>
                <p:cNvPr id="200" name="Ink 199">
                  <a:extLst>
                    <a:ext uri="{FF2B5EF4-FFF2-40B4-BE49-F238E27FC236}">
                      <a16:creationId xmlns:a16="http://schemas.microsoft.com/office/drawing/2014/main" id="{A3CB5344-7942-C7CC-3979-D789994B3592}"/>
                    </a:ext>
                  </a:extLst>
                </p:cNvPr>
                <p:cNvPicPr/>
                <p:nvPr/>
              </p:nvPicPr>
              <p:blipFill>
                <a:blip r:embed="rId347"/>
                <a:stretch>
                  <a:fillRect/>
                </a:stretch>
              </p:blipFill>
              <p:spPr>
                <a:xfrm>
                  <a:off x="11633205" y="2158870"/>
                  <a:ext cx="1213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4" name="Ink 203">
                  <a:extLst>
                    <a:ext uri="{FF2B5EF4-FFF2-40B4-BE49-F238E27FC236}">
                      <a16:creationId xmlns:a16="http://schemas.microsoft.com/office/drawing/2014/main" id="{C049A458-773A-9CAD-6F16-45CD765042CA}"/>
                    </a:ext>
                  </a:extLst>
                </p14:cNvPr>
                <p14:cNvContentPartPr/>
                <p14:nvPr/>
              </p14:nvContentPartPr>
              <p14:xfrm>
                <a:off x="875685" y="2541910"/>
                <a:ext cx="1645200" cy="469080"/>
              </p14:xfrm>
            </p:contentPart>
          </mc:Choice>
          <mc:Fallback>
            <p:pic>
              <p:nvPicPr>
                <p:cNvPr id="204" name="Ink 203">
                  <a:extLst>
                    <a:ext uri="{FF2B5EF4-FFF2-40B4-BE49-F238E27FC236}">
                      <a16:creationId xmlns:a16="http://schemas.microsoft.com/office/drawing/2014/main" id="{C049A458-773A-9CAD-6F16-45CD765042CA}"/>
                    </a:ext>
                  </a:extLst>
                </p:cNvPr>
                <p:cNvPicPr/>
                <p:nvPr/>
              </p:nvPicPr>
              <p:blipFill>
                <a:blip r:embed="rId349"/>
                <a:stretch>
                  <a:fillRect/>
                </a:stretch>
              </p:blipFill>
              <p:spPr>
                <a:xfrm>
                  <a:off x="867045" y="2532910"/>
                  <a:ext cx="166284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5" name="Ink 204">
                  <a:extLst>
                    <a:ext uri="{FF2B5EF4-FFF2-40B4-BE49-F238E27FC236}">
                      <a16:creationId xmlns:a16="http://schemas.microsoft.com/office/drawing/2014/main" id="{4E91241B-0309-9096-D44C-DDF94664B657}"/>
                    </a:ext>
                  </a:extLst>
                </p14:cNvPr>
                <p14:cNvContentPartPr/>
                <p14:nvPr/>
              </p14:nvContentPartPr>
              <p14:xfrm>
                <a:off x="858765" y="2524270"/>
                <a:ext cx="1059120" cy="379440"/>
              </p14:xfrm>
            </p:contentPart>
          </mc:Choice>
          <mc:Fallback>
            <p:pic>
              <p:nvPicPr>
                <p:cNvPr id="205" name="Ink 204">
                  <a:extLst>
                    <a:ext uri="{FF2B5EF4-FFF2-40B4-BE49-F238E27FC236}">
                      <a16:creationId xmlns:a16="http://schemas.microsoft.com/office/drawing/2014/main" id="{4E91241B-0309-9096-D44C-DDF94664B657}"/>
                    </a:ext>
                  </a:extLst>
                </p:cNvPr>
                <p:cNvPicPr/>
                <p:nvPr/>
              </p:nvPicPr>
              <p:blipFill>
                <a:blip r:embed="rId351"/>
                <a:stretch>
                  <a:fillRect/>
                </a:stretch>
              </p:blipFill>
              <p:spPr>
                <a:xfrm>
                  <a:off x="850125" y="2515630"/>
                  <a:ext cx="10767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6" name="Ink 205">
                  <a:extLst>
                    <a:ext uri="{FF2B5EF4-FFF2-40B4-BE49-F238E27FC236}">
                      <a16:creationId xmlns:a16="http://schemas.microsoft.com/office/drawing/2014/main" id="{B4E1940A-C79D-A14F-0808-54F8EC1C3E0F}"/>
                    </a:ext>
                  </a:extLst>
                </p14:cNvPr>
                <p14:cNvContentPartPr/>
                <p14:nvPr/>
              </p14:nvContentPartPr>
              <p14:xfrm>
                <a:off x="1233165" y="2282710"/>
                <a:ext cx="541440" cy="635400"/>
              </p14:xfrm>
            </p:contentPart>
          </mc:Choice>
          <mc:Fallback>
            <p:pic>
              <p:nvPicPr>
                <p:cNvPr id="206" name="Ink 205">
                  <a:extLst>
                    <a:ext uri="{FF2B5EF4-FFF2-40B4-BE49-F238E27FC236}">
                      <a16:creationId xmlns:a16="http://schemas.microsoft.com/office/drawing/2014/main" id="{B4E1940A-C79D-A14F-0808-54F8EC1C3E0F}"/>
                    </a:ext>
                  </a:extLst>
                </p:cNvPr>
                <p:cNvPicPr/>
                <p:nvPr/>
              </p:nvPicPr>
              <p:blipFill>
                <a:blip r:embed="rId353"/>
                <a:stretch>
                  <a:fillRect/>
                </a:stretch>
              </p:blipFill>
              <p:spPr>
                <a:xfrm>
                  <a:off x="1224165" y="2274070"/>
                  <a:ext cx="55908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8" name="Ink 207">
                  <a:extLst>
                    <a:ext uri="{FF2B5EF4-FFF2-40B4-BE49-F238E27FC236}">
                      <a16:creationId xmlns:a16="http://schemas.microsoft.com/office/drawing/2014/main" id="{24770C9D-E70A-F40F-29B9-2ACA9EDCFA7A}"/>
                    </a:ext>
                  </a:extLst>
                </p14:cNvPr>
                <p14:cNvContentPartPr/>
                <p14:nvPr/>
              </p14:nvContentPartPr>
              <p14:xfrm>
                <a:off x="6394845" y="3550990"/>
                <a:ext cx="1534320" cy="838800"/>
              </p14:xfrm>
            </p:contentPart>
          </mc:Choice>
          <mc:Fallback>
            <p:pic>
              <p:nvPicPr>
                <p:cNvPr id="208" name="Ink 207">
                  <a:extLst>
                    <a:ext uri="{FF2B5EF4-FFF2-40B4-BE49-F238E27FC236}">
                      <a16:creationId xmlns:a16="http://schemas.microsoft.com/office/drawing/2014/main" id="{24770C9D-E70A-F40F-29B9-2ACA9EDCFA7A}"/>
                    </a:ext>
                  </a:extLst>
                </p:cNvPr>
                <p:cNvPicPr/>
                <p:nvPr/>
              </p:nvPicPr>
              <p:blipFill>
                <a:blip r:embed="rId355"/>
                <a:stretch>
                  <a:fillRect/>
                </a:stretch>
              </p:blipFill>
              <p:spPr>
                <a:xfrm>
                  <a:off x="6385845" y="3542350"/>
                  <a:ext cx="1551960" cy="856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9" name="Ink 208">
                  <a:extLst>
                    <a:ext uri="{FF2B5EF4-FFF2-40B4-BE49-F238E27FC236}">
                      <a16:creationId xmlns:a16="http://schemas.microsoft.com/office/drawing/2014/main" id="{2F18BB21-D062-BCF9-6A3D-E40385F89EF3}"/>
                    </a:ext>
                  </a:extLst>
                </p14:cNvPr>
                <p14:cNvContentPartPr/>
                <p14:nvPr/>
              </p14:nvContentPartPr>
              <p14:xfrm>
                <a:off x="8277285" y="3622990"/>
                <a:ext cx="1304280" cy="829800"/>
              </p14:xfrm>
            </p:contentPart>
          </mc:Choice>
          <mc:Fallback>
            <p:pic>
              <p:nvPicPr>
                <p:cNvPr id="209" name="Ink 208">
                  <a:extLst>
                    <a:ext uri="{FF2B5EF4-FFF2-40B4-BE49-F238E27FC236}">
                      <a16:creationId xmlns:a16="http://schemas.microsoft.com/office/drawing/2014/main" id="{2F18BB21-D062-BCF9-6A3D-E40385F89EF3}"/>
                    </a:ext>
                  </a:extLst>
                </p:cNvPr>
                <p:cNvPicPr/>
                <p:nvPr/>
              </p:nvPicPr>
              <p:blipFill>
                <a:blip r:embed="rId357"/>
                <a:stretch>
                  <a:fillRect/>
                </a:stretch>
              </p:blipFill>
              <p:spPr>
                <a:xfrm>
                  <a:off x="8268645" y="3614350"/>
                  <a:ext cx="132192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1" name="Ink 210">
                  <a:extLst>
                    <a:ext uri="{FF2B5EF4-FFF2-40B4-BE49-F238E27FC236}">
                      <a16:creationId xmlns:a16="http://schemas.microsoft.com/office/drawing/2014/main" id="{E2C53EBF-ECA1-8CE2-8048-F4DE486E8B22}"/>
                    </a:ext>
                  </a:extLst>
                </p14:cNvPr>
                <p14:cNvContentPartPr/>
                <p14:nvPr/>
              </p14:nvContentPartPr>
              <p14:xfrm>
                <a:off x="10609005" y="3146350"/>
                <a:ext cx="74160" cy="460800"/>
              </p14:xfrm>
            </p:contentPart>
          </mc:Choice>
          <mc:Fallback>
            <p:pic>
              <p:nvPicPr>
                <p:cNvPr id="211" name="Ink 210">
                  <a:extLst>
                    <a:ext uri="{FF2B5EF4-FFF2-40B4-BE49-F238E27FC236}">
                      <a16:creationId xmlns:a16="http://schemas.microsoft.com/office/drawing/2014/main" id="{E2C53EBF-ECA1-8CE2-8048-F4DE486E8B22}"/>
                    </a:ext>
                  </a:extLst>
                </p:cNvPr>
                <p:cNvPicPr/>
                <p:nvPr/>
              </p:nvPicPr>
              <p:blipFill>
                <a:blip r:embed="rId359"/>
                <a:stretch>
                  <a:fillRect/>
                </a:stretch>
              </p:blipFill>
              <p:spPr>
                <a:xfrm>
                  <a:off x="10600365" y="3137710"/>
                  <a:ext cx="9180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2" name="Ink 211">
                  <a:extLst>
                    <a:ext uri="{FF2B5EF4-FFF2-40B4-BE49-F238E27FC236}">
                      <a16:creationId xmlns:a16="http://schemas.microsoft.com/office/drawing/2014/main" id="{A1B18558-075F-DD3A-2E44-23C0CE574B50}"/>
                    </a:ext>
                  </a:extLst>
                </p14:cNvPr>
                <p14:cNvContentPartPr/>
                <p14:nvPr/>
              </p14:nvContentPartPr>
              <p14:xfrm>
                <a:off x="10502445" y="3544870"/>
                <a:ext cx="325080" cy="93240"/>
              </p14:xfrm>
            </p:contentPart>
          </mc:Choice>
          <mc:Fallback>
            <p:pic>
              <p:nvPicPr>
                <p:cNvPr id="212" name="Ink 211">
                  <a:extLst>
                    <a:ext uri="{FF2B5EF4-FFF2-40B4-BE49-F238E27FC236}">
                      <a16:creationId xmlns:a16="http://schemas.microsoft.com/office/drawing/2014/main" id="{A1B18558-075F-DD3A-2E44-23C0CE574B50}"/>
                    </a:ext>
                  </a:extLst>
                </p:cNvPr>
                <p:cNvPicPr/>
                <p:nvPr/>
              </p:nvPicPr>
              <p:blipFill>
                <a:blip r:embed="rId361"/>
                <a:stretch>
                  <a:fillRect/>
                </a:stretch>
              </p:blipFill>
              <p:spPr>
                <a:xfrm>
                  <a:off x="10493445" y="3535870"/>
                  <a:ext cx="342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4" name="Ink 213">
                  <a:extLst>
                    <a:ext uri="{FF2B5EF4-FFF2-40B4-BE49-F238E27FC236}">
                      <a16:creationId xmlns:a16="http://schemas.microsoft.com/office/drawing/2014/main" id="{9723C142-2604-F502-DC4F-E15B78026F82}"/>
                    </a:ext>
                  </a:extLst>
                </p14:cNvPr>
                <p14:cNvContentPartPr/>
                <p14:nvPr/>
              </p14:nvContentPartPr>
              <p14:xfrm>
                <a:off x="10229565" y="3828550"/>
                <a:ext cx="258480" cy="344880"/>
              </p14:xfrm>
            </p:contentPart>
          </mc:Choice>
          <mc:Fallback>
            <p:pic>
              <p:nvPicPr>
                <p:cNvPr id="214" name="Ink 213">
                  <a:extLst>
                    <a:ext uri="{FF2B5EF4-FFF2-40B4-BE49-F238E27FC236}">
                      <a16:creationId xmlns:a16="http://schemas.microsoft.com/office/drawing/2014/main" id="{9723C142-2604-F502-DC4F-E15B78026F82}"/>
                    </a:ext>
                  </a:extLst>
                </p:cNvPr>
                <p:cNvPicPr/>
                <p:nvPr/>
              </p:nvPicPr>
              <p:blipFill>
                <a:blip r:embed="rId363"/>
                <a:stretch>
                  <a:fillRect/>
                </a:stretch>
              </p:blipFill>
              <p:spPr>
                <a:xfrm>
                  <a:off x="10220565" y="3819550"/>
                  <a:ext cx="2761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Ink 214">
                  <a:extLst>
                    <a:ext uri="{FF2B5EF4-FFF2-40B4-BE49-F238E27FC236}">
                      <a16:creationId xmlns:a16="http://schemas.microsoft.com/office/drawing/2014/main" id="{BC209493-1A57-A85D-A522-579C7CE5BEAE}"/>
                    </a:ext>
                  </a:extLst>
                </p14:cNvPr>
                <p14:cNvContentPartPr/>
                <p14:nvPr/>
              </p14:nvContentPartPr>
              <p14:xfrm>
                <a:off x="10491285" y="3943750"/>
                <a:ext cx="182520" cy="164880"/>
              </p14:xfrm>
            </p:contentPart>
          </mc:Choice>
          <mc:Fallback>
            <p:pic>
              <p:nvPicPr>
                <p:cNvPr id="215" name="Ink 214">
                  <a:extLst>
                    <a:ext uri="{FF2B5EF4-FFF2-40B4-BE49-F238E27FC236}">
                      <a16:creationId xmlns:a16="http://schemas.microsoft.com/office/drawing/2014/main" id="{BC209493-1A57-A85D-A522-579C7CE5BEAE}"/>
                    </a:ext>
                  </a:extLst>
                </p:cNvPr>
                <p:cNvPicPr/>
                <p:nvPr/>
              </p:nvPicPr>
              <p:blipFill>
                <a:blip r:embed="rId365"/>
                <a:stretch>
                  <a:fillRect/>
                </a:stretch>
              </p:blipFill>
              <p:spPr>
                <a:xfrm>
                  <a:off x="10482285" y="3934750"/>
                  <a:ext cx="2001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6" name="Ink 215">
                  <a:extLst>
                    <a:ext uri="{FF2B5EF4-FFF2-40B4-BE49-F238E27FC236}">
                      <a16:creationId xmlns:a16="http://schemas.microsoft.com/office/drawing/2014/main" id="{BBE70B70-C7F0-5F01-3DC3-7624E6FC23DE}"/>
                    </a:ext>
                  </a:extLst>
                </p14:cNvPr>
                <p14:cNvContentPartPr/>
                <p14:nvPr/>
              </p14:nvContentPartPr>
              <p14:xfrm>
                <a:off x="10669845" y="3876790"/>
                <a:ext cx="478080" cy="209520"/>
              </p14:xfrm>
            </p:contentPart>
          </mc:Choice>
          <mc:Fallback>
            <p:pic>
              <p:nvPicPr>
                <p:cNvPr id="216" name="Ink 215">
                  <a:extLst>
                    <a:ext uri="{FF2B5EF4-FFF2-40B4-BE49-F238E27FC236}">
                      <a16:creationId xmlns:a16="http://schemas.microsoft.com/office/drawing/2014/main" id="{BBE70B70-C7F0-5F01-3DC3-7624E6FC23DE}"/>
                    </a:ext>
                  </a:extLst>
                </p:cNvPr>
                <p:cNvPicPr/>
                <p:nvPr/>
              </p:nvPicPr>
              <p:blipFill>
                <a:blip r:embed="rId367"/>
                <a:stretch>
                  <a:fillRect/>
                </a:stretch>
              </p:blipFill>
              <p:spPr>
                <a:xfrm>
                  <a:off x="10660845" y="3867790"/>
                  <a:ext cx="4957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7" name="Ink 216">
                  <a:extLst>
                    <a:ext uri="{FF2B5EF4-FFF2-40B4-BE49-F238E27FC236}">
                      <a16:creationId xmlns:a16="http://schemas.microsoft.com/office/drawing/2014/main" id="{564DD9DF-967D-4DB0-A254-629003B8F0F3}"/>
                    </a:ext>
                  </a:extLst>
                </p14:cNvPr>
                <p14:cNvContentPartPr/>
                <p14:nvPr/>
              </p14:nvContentPartPr>
              <p14:xfrm>
                <a:off x="11172765" y="3764830"/>
                <a:ext cx="84600" cy="282240"/>
              </p14:xfrm>
            </p:contentPart>
          </mc:Choice>
          <mc:Fallback>
            <p:pic>
              <p:nvPicPr>
                <p:cNvPr id="217" name="Ink 216">
                  <a:extLst>
                    <a:ext uri="{FF2B5EF4-FFF2-40B4-BE49-F238E27FC236}">
                      <a16:creationId xmlns:a16="http://schemas.microsoft.com/office/drawing/2014/main" id="{564DD9DF-967D-4DB0-A254-629003B8F0F3}"/>
                    </a:ext>
                  </a:extLst>
                </p:cNvPr>
                <p:cNvPicPr/>
                <p:nvPr/>
              </p:nvPicPr>
              <p:blipFill>
                <a:blip r:embed="rId369"/>
                <a:stretch>
                  <a:fillRect/>
                </a:stretch>
              </p:blipFill>
              <p:spPr>
                <a:xfrm>
                  <a:off x="11164125" y="3756190"/>
                  <a:ext cx="1022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8" name="Ink 217">
                  <a:extLst>
                    <a:ext uri="{FF2B5EF4-FFF2-40B4-BE49-F238E27FC236}">
                      <a16:creationId xmlns:a16="http://schemas.microsoft.com/office/drawing/2014/main" id="{2CF56C75-F573-AFD4-9FC7-727273E6B75F}"/>
                    </a:ext>
                  </a:extLst>
                </p14:cNvPr>
                <p14:cNvContentPartPr/>
                <p14:nvPr/>
              </p14:nvContentPartPr>
              <p14:xfrm>
                <a:off x="11336565" y="3886870"/>
                <a:ext cx="56160" cy="177480"/>
              </p14:xfrm>
            </p:contentPart>
          </mc:Choice>
          <mc:Fallback>
            <p:pic>
              <p:nvPicPr>
                <p:cNvPr id="218" name="Ink 217">
                  <a:extLst>
                    <a:ext uri="{FF2B5EF4-FFF2-40B4-BE49-F238E27FC236}">
                      <a16:creationId xmlns:a16="http://schemas.microsoft.com/office/drawing/2014/main" id="{2CF56C75-F573-AFD4-9FC7-727273E6B75F}"/>
                    </a:ext>
                  </a:extLst>
                </p:cNvPr>
                <p:cNvPicPr/>
                <p:nvPr/>
              </p:nvPicPr>
              <p:blipFill>
                <a:blip r:embed="rId371"/>
                <a:stretch>
                  <a:fillRect/>
                </a:stretch>
              </p:blipFill>
              <p:spPr>
                <a:xfrm>
                  <a:off x="11327565" y="3878230"/>
                  <a:ext cx="738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9" name="Ink 218">
                  <a:extLst>
                    <a:ext uri="{FF2B5EF4-FFF2-40B4-BE49-F238E27FC236}">
                      <a16:creationId xmlns:a16="http://schemas.microsoft.com/office/drawing/2014/main" id="{E582382E-6EA9-E514-987C-CBB725DB531B}"/>
                    </a:ext>
                  </a:extLst>
                </p14:cNvPr>
                <p14:cNvContentPartPr/>
                <p14:nvPr/>
              </p14:nvContentPartPr>
              <p14:xfrm>
                <a:off x="11482365" y="3846550"/>
                <a:ext cx="298440" cy="266040"/>
              </p14:xfrm>
            </p:contentPart>
          </mc:Choice>
          <mc:Fallback>
            <p:pic>
              <p:nvPicPr>
                <p:cNvPr id="219" name="Ink 218">
                  <a:extLst>
                    <a:ext uri="{FF2B5EF4-FFF2-40B4-BE49-F238E27FC236}">
                      <a16:creationId xmlns:a16="http://schemas.microsoft.com/office/drawing/2014/main" id="{E582382E-6EA9-E514-987C-CBB725DB531B}"/>
                    </a:ext>
                  </a:extLst>
                </p:cNvPr>
                <p:cNvPicPr/>
                <p:nvPr/>
              </p:nvPicPr>
              <p:blipFill>
                <a:blip r:embed="rId373"/>
                <a:stretch>
                  <a:fillRect/>
                </a:stretch>
              </p:blipFill>
              <p:spPr>
                <a:xfrm>
                  <a:off x="11473365" y="3837910"/>
                  <a:ext cx="3160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0" name="Ink 219">
                  <a:extLst>
                    <a:ext uri="{FF2B5EF4-FFF2-40B4-BE49-F238E27FC236}">
                      <a16:creationId xmlns:a16="http://schemas.microsoft.com/office/drawing/2014/main" id="{92EB7B10-7712-66B0-DAB9-B5BA62BAF967}"/>
                    </a:ext>
                  </a:extLst>
                </p14:cNvPr>
                <p14:cNvContentPartPr/>
                <p14:nvPr/>
              </p14:nvContentPartPr>
              <p14:xfrm>
                <a:off x="10066125" y="3554950"/>
                <a:ext cx="1870200" cy="932040"/>
              </p14:xfrm>
            </p:contentPart>
          </mc:Choice>
          <mc:Fallback>
            <p:pic>
              <p:nvPicPr>
                <p:cNvPr id="220" name="Ink 219">
                  <a:extLst>
                    <a:ext uri="{FF2B5EF4-FFF2-40B4-BE49-F238E27FC236}">
                      <a16:creationId xmlns:a16="http://schemas.microsoft.com/office/drawing/2014/main" id="{92EB7B10-7712-66B0-DAB9-B5BA62BAF967}"/>
                    </a:ext>
                  </a:extLst>
                </p:cNvPr>
                <p:cNvPicPr/>
                <p:nvPr/>
              </p:nvPicPr>
              <p:blipFill>
                <a:blip r:embed="rId375"/>
                <a:stretch>
                  <a:fillRect/>
                </a:stretch>
              </p:blipFill>
              <p:spPr>
                <a:xfrm>
                  <a:off x="10057125" y="3546310"/>
                  <a:ext cx="1887840" cy="9496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2" name="Ink 221">
                  <a:extLst>
                    <a:ext uri="{FF2B5EF4-FFF2-40B4-BE49-F238E27FC236}">
                      <a16:creationId xmlns:a16="http://schemas.microsoft.com/office/drawing/2014/main" id="{4A31955D-F3F6-1C85-6533-F7BCCE8CB72F}"/>
                    </a:ext>
                  </a:extLst>
                </p14:cNvPr>
                <p14:cNvContentPartPr/>
                <p14:nvPr/>
              </p14:nvContentPartPr>
              <p14:xfrm>
                <a:off x="10613685" y="4204390"/>
                <a:ext cx="415080" cy="173520"/>
              </p14:xfrm>
            </p:contentPart>
          </mc:Choice>
          <mc:Fallback>
            <p:pic>
              <p:nvPicPr>
                <p:cNvPr id="222" name="Ink 221">
                  <a:extLst>
                    <a:ext uri="{FF2B5EF4-FFF2-40B4-BE49-F238E27FC236}">
                      <a16:creationId xmlns:a16="http://schemas.microsoft.com/office/drawing/2014/main" id="{4A31955D-F3F6-1C85-6533-F7BCCE8CB72F}"/>
                    </a:ext>
                  </a:extLst>
                </p:cNvPr>
                <p:cNvPicPr/>
                <p:nvPr/>
              </p:nvPicPr>
              <p:blipFill>
                <a:blip r:embed="rId377"/>
                <a:stretch>
                  <a:fillRect/>
                </a:stretch>
              </p:blipFill>
              <p:spPr>
                <a:xfrm>
                  <a:off x="10604685" y="4195390"/>
                  <a:ext cx="4327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3" name="Ink 222">
                  <a:extLst>
                    <a:ext uri="{FF2B5EF4-FFF2-40B4-BE49-F238E27FC236}">
                      <a16:creationId xmlns:a16="http://schemas.microsoft.com/office/drawing/2014/main" id="{14CB67BD-973E-3AF5-85E4-7E81A527C58B}"/>
                    </a:ext>
                  </a:extLst>
                </p14:cNvPr>
                <p14:cNvContentPartPr/>
                <p14:nvPr/>
              </p14:nvContentPartPr>
              <p14:xfrm>
                <a:off x="11069805" y="4118710"/>
                <a:ext cx="792720" cy="266760"/>
              </p14:xfrm>
            </p:contentPart>
          </mc:Choice>
          <mc:Fallback>
            <p:pic>
              <p:nvPicPr>
                <p:cNvPr id="223" name="Ink 222">
                  <a:extLst>
                    <a:ext uri="{FF2B5EF4-FFF2-40B4-BE49-F238E27FC236}">
                      <a16:creationId xmlns:a16="http://schemas.microsoft.com/office/drawing/2014/main" id="{14CB67BD-973E-3AF5-85E4-7E81A527C58B}"/>
                    </a:ext>
                  </a:extLst>
                </p:cNvPr>
                <p:cNvPicPr/>
                <p:nvPr/>
              </p:nvPicPr>
              <p:blipFill>
                <a:blip r:embed="rId379"/>
                <a:stretch>
                  <a:fillRect/>
                </a:stretch>
              </p:blipFill>
              <p:spPr>
                <a:xfrm>
                  <a:off x="11060805" y="4110070"/>
                  <a:ext cx="8103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5" name="Ink 224">
                  <a:extLst>
                    <a:ext uri="{FF2B5EF4-FFF2-40B4-BE49-F238E27FC236}">
                      <a16:creationId xmlns:a16="http://schemas.microsoft.com/office/drawing/2014/main" id="{96E9F835-EC5E-95BF-BED3-B30417A582DE}"/>
                    </a:ext>
                  </a:extLst>
                </p14:cNvPr>
                <p14:cNvContentPartPr/>
                <p14:nvPr/>
              </p14:nvContentPartPr>
              <p14:xfrm>
                <a:off x="11080965" y="4458550"/>
                <a:ext cx="66960" cy="216720"/>
              </p14:xfrm>
            </p:contentPart>
          </mc:Choice>
          <mc:Fallback>
            <p:pic>
              <p:nvPicPr>
                <p:cNvPr id="225" name="Ink 224">
                  <a:extLst>
                    <a:ext uri="{FF2B5EF4-FFF2-40B4-BE49-F238E27FC236}">
                      <a16:creationId xmlns:a16="http://schemas.microsoft.com/office/drawing/2014/main" id="{96E9F835-EC5E-95BF-BED3-B30417A582DE}"/>
                    </a:ext>
                  </a:extLst>
                </p:cNvPr>
                <p:cNvPicPr/>
                <p:nvPr/>
              </p:nvPicPr>
              <p:blipFill>
                <a:blip r:embed="rId381"/>
                <a:stretch>
                  <a:fillRect/>
                </a:stretch>
              </p:blipFill>
              <p:spPr>
                <a:xfrm>
                  <a:off x="11072325" y="4449550"/>
                  <a:ext cx="846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6" name="Ink 225">
                  <a:extLst>
                    <a:ext uri="{FF2B5EF4-FFF2-40B4-BE49-F238E27FC236}">
                      <a16:creationId xmlns:a16="http://schemas.microsoft.com/office/drawing/2014/main" id="{DC58BABC-1F59-EDCE-A046-37A49EF2FF15}"/>
                    </a:ext>
                  </a:extLst>
                </p14:cNvPr>
                <p14:cNvContentPartPr/>
                <p14:nvPr/>
              </p14:nvContentPartPr>
              <p14:xfrm>
                <a:off x="11040285" y="4618030"/>
                <a:ext cx="220320" cy="100800"/>
              </p14:xfrm>
            </p:contentPart>
          </mc:Choice>
          <mc:Fallback>
            <p:pic>
              <p:nvPicPr>
                <p:cNvPr id="226" name="Ink 225">
                  <a:extLst>
                    <a:ext uri="{FF2B5EF4-FFF2-40B4-BE49-F238E27FC236}">
                      <a16:creationId xmlns:a16="http://schemas.microsoft.com/office/drawing/2014/main" id="{DC58BABC-1F59-EDCE-A046-37A49EF2FF15}"/>
                    </a:ext>
                  </a:extLst>
                </p:cNvPr>
                <p:cNvPicPr/>
                <p:nvPr/>
              </p:nvPicPr>
              <p:blipFill>
                <a:blip r:embed="rId383"/>
                <a:stretch>
                  <a:fillRect/>
                </a:stretch>
              </p:blipFill>
              <p:spPr>
                <a:xfrm>
                  <a:off x="11031285" y="4609390"/>
                  <a:ext cx="2379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8" name="Ink 227">
                  <a:extLst>
                    <a:ext uri="{FF2B5EF4-FFF2-40B4-BE49-F238E27FC236}">
                      <a16:creationId xmlns:a16="http://schemas.microsoft.com/office/drawing/2014/main" id="{291B098F-C62F-786A-8D89-2C46778B2180}"/>
                    </a:ext>
                  </a:extLst>
                </p14:cNvPr>
                <p14:cNvContentPartPr/>
                <p14:nvPr/>
              </p14:nvContentPartPr>
              <p14:xfrm>
                <a:off x="10675605" y="5400310"/>
                <a:ext cx="1246320" cy="534240"/>
              </p14:xfrm>
            </p:contentPart>
          </mc:Choice>
          <mc:Fallback>
            <p:pic>
              <p:nvPicPr>
                <p:cNvPr id="228" name="Ink 227">
                  <a:extLst>
                    <a:ext uri="{FF2B5EF4-FFF2-40B4-BE49-F238E27FC236}">
                      <a16:creationId xmlns:a16="http://schemas.microsoft.com/office/drawing/2014/main" id="{291B098F-C62F-786A-8D89-2C46778B2180}"/>
                    </a:ext>
                  </a:extLst>
                </p:cNvPr>
                <p:cNvPicPr/>
                <p:nvPr/>
              </p:nvPicPr>
              <p:blipFill>
                <a:blip r:embed="rId385"/>
                <a:stretch>
                  <a:fillRect/>
                </a:stretch>
              </p:blipFill>
              <p:spPr>
                <a:xfrm>
                  <a:off x="10666965" y="5391310"/>
                  <a:ext cx="126396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9" name="Ink 228">
                  <a:extLst>
                    <a:ext uri="{FF2B5EF4-FFF2-40B4-BE49-F238E27FC236}">
                      <a16:creationId xmlns:a16="http://schemas.microsoft.com/office/drawing/2014/main" id="{4BBF4275-4400-903A-B66F-DD2B59243BD4}"/>
                    </a:ext>
                  </a:extLst>
                </p14:cNvPr>
                <p14:cNvContentPartPr/>
                <p14:nvPr/>
              </p14:nvContentPartPr>
              <p14:xfrm>
                <a:off x="11075565" y="5572390"/>
                <a:ext cx="390960" cy="210960"/>
              </p14:xfrm>
            </p:contentPart>
          </mc:Choice>
          <mc:Fallback>
            <p:pic>
              <p:nvPicPr>
                <p:cNvPr id="229" name="Ink 228">
                  <a:extLst>
                    <a:ext uri="{FF2B5EF4-FFF2-40B4-BE49-F238E27FC236}">
                      <a16:creationId xmlns:a16="http://schemas.microsoft.com/office/drawing/2014/main" id="{4BBF4275-4400-903A-B66F-DD2B59243BD4}"/>
                    </a:ext>
                  </a:extLst>
                </p:cNvPr>
                <p:cNvPicPr/>
                <p:nvPr/>
              </p:nvPicPr>
              <p:blipFill>
                <a:blip r:embed="rId387"/>
                <a:stretch>
                  <a:fillRect/>
                </a:stretch>
              </p:blipFill>
              <p:spPr>
                <a:xfrm>
                  <a:off x="11066565" y="5563390"/>
                  <a:ext cx="408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0" name="Ink 229">
                  <a:extLst>
                    <a:ext uri="{FF2B5EF4-FFF2-40B4-BE49-F238E27FC236}">
                      <a16:creationId xmlns:a16="http://schemas.microsoft.com/office/drawing/2014/main" id="{AB82E7AD-E4E6-9A7E-F281-89D71FB17043}"/>
                    </a:ext>
                  </a:extLst>
                </p14:cNvPr>
                <p14:cNvContentPartPr/>
                <p14:nvPr/>
              </p14:nvContentPartPr>
              <p14:xfrm>
                <a:off x="11029845" y="4758430"/>
                <a:ext cx="898200" cy="633240"/>
              </p14:xfrm>
            </p:contentPart>
          </mc:Choice>
          <mc:Fallback>
            <p:pic>
              <p:nvPicPr>
                <p:cNvPr id="230" name="Ink 229">
                  <a:extLst>
                    <a:ext uri="{FF2B5EF4-FFF2-40B4-BE49-F238E27FC236}">
                      <a16:creationId xmlns:a16="http://schemas.microsoft.com/office/drawing/2014/main" id="{AB82E7AD-E4E6-9A7E-F281-89D71FB17043}"/>
                    </a:ext>
                  </a:extLst>
                </p:cNvPr>
                <p:cNvPicPr/>
                <p:nvPr/>
              </p:nvPicPr>
              <p:blipFill>
                <a:blip r:embed="rId389"/>
                <a:stretch>
                  <a:fillRect/>
                </a:stretch>
              </p:blipFill>
              <p:spPr>
                <a:xfrm>
                  <a:off x="11020845" y="4749430"/>
                  <a:ext cx="91584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1" name="Ink 230">
                  <a:extLst>
                    <a:ext uri="{FF2B5EF4-FFF2-40B4-BE49-F238E27FC236}">
                      <a16:creationId xmlns:a16="http://schemas.microsoft.com/office/drawing/2014/main" id="{6EC3EDF1-FB42-5522-A5AC-BEB55BCCBF02}"/>
                    </a:ext>
                  </a:extLst>
                </p14:cNvPr>
                <p14:cNvContentPartPr/>
                <p14:nvPr/>
              </p14:nvContentPartPr>
              <p14:xfrm>
                <a:off x="11372205" y="5007190"/>
                <a:ext cx="278280" cy="195840"/>
              </p14:xfrm>
            </p:contentPart>
          </mc:Choice>
          <mc:Fallback>
            <p:pic>
              <p:nvPicPr>
                <p:cNvPr id="231" name="Ink 230">
                  <a:extLst>
                    <a:ext uri="{FF2B5EF4-FFF2-40B4-BE49-F238E27FC236}">
                      <a16:creationId xmlns:a16="http://schemas.microsoft.com/office/drawing/2014/main" id="{6EC3EDF1-FB42-5522-A5AC-BEB55BCCBF02}"/>
                    </a:ext>
                  </a:extLst>
                </p:cNvPr>
                <p:cNvPicPr/>
                <p:nvPr/>
              </p:nvPicPr>
              <p:blipFill>
                <a:blip r:embed="rId391"/>
                <a:stretch>
                  <a:fillRect/>
                </a:stretch>
              </p:blipFill>
              <p:spPr>
                <a:xfrm>
                  <a:off x="11363565" y="4998190"/>
                  <a:ext cx="2959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3" name="Ink 232">
                  <a:extLst>
                    <a:ext uri="{FF2B5EF4-FFF2-40B4-BE49-F238E27FC236}">
                      <a16:creationId xmlns:a16="http://schemas.microsoft.com/office/drawing/2014/main" id="{74B73DB8-58CD-6A1C-8C43-DCB2F0C47A9D}"/>
                    </a:ext>
                  </a:extLst>
                </p14:cNvPr>
                <p14:cNvContentPartPr/>
                <p14:nvPr/>
              </p14:nvContentPartPr>
              <p14:xfrm>
                <a:off x="11163045" y="5869030"/>
                <a:ext cx="64800" cy="290520"/>
              </p14:xfrm>
            </p:contentPart>
          </mc:Choice>
          <mc:Fallback>
            <p:pic>
              <p:nvPicPr>
                <p:cNvPr id="233" name="Ink 232">
                  <a:extLst>
                    <a:ext uri="{FF2B5EF4-FFF2-40B4-BE49-F238E27FC236}">
                      <a16:creationId xmlns:a16="http://schemas.microsoft.com/office/drawing/2014/main" id="{74B73DB8-58CD-6A1C-8C43-DCB2F0C47A9D}"/>
                    </a:ext>
                  </a:extLst>
                </p:cNvPr>
                <p:cNvPicPr/>
                <p:nvPr/>
              </p:nvPicPr>
              <p:blipFill>
                <a:blip r:embed="rId393"/>
                <a:stretch>
                  <a:fillRect/>
                </a:stretch>
              </p:blipFill>
              <p:spPr>
                <a:xfrm>
                  <a:off x="11154405" y="5860390"/>
                  <a:ext cx="824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4" name="Ink 233">
                  <a:extLst>
                    <a:ext uri="{FF2B5EF4-FFF2-40B4-BE49-F238E27FC236}">
                      <a16:creationId xmlns:a16="http://schemas.microsoft.com/office/drawing/2014/main" id="{3B970B07-171B-8350-CAAD-5769DEB84250}"/>
                    </a:ext>
                  </a:extLst>
                </p14:cNvPr>
                <p14:cNvContentPartPr/>
                <p14:nvPr/>
              </p14:nvContentPartPr>
              <p14:xfrm>
                <a:off x="11062965" y="6140470"/>
                <a:ext cx="225000" cy="112680"/>
              </p14:xfrm>
            </p:contentPart>
          </mc:Choice>
          <mc:Fallback>
            <p:pic>
              <p:nvPicPr>
                <p:cNvPr id="234" name="Ink 233">
                  <a:extLst>
                    <a:ext uri="{FF2B5EF4-FFF2-40B4-BE49-F238E27FC236}">
                      <a16:creationId xmlns:a16="http://schemas.microsoft.com/office/drawing/2014/main" id="{3B970B07-171B-8350-CAAD-5769DEB84250}"/>
                    </a:ext>
                  </a:extLst>
                </p:cNvPr>
                <p:cNvPicPr/>
                <p:nvPr/>
              </p:nvPicPr>
              <p:blipFill>
                <a:blip r:embed="rId395"/>
                <a:stretch>
                  <a:fillRect/>
                </a:stretch>
              </p:blipFill>
              <p:spPr>
                <a:xfrm>
                  <a:off x="11054325" y="6131470"/>
                  <a:ext cx="242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5" name="Ink 234">
                  <a:extLst>
                    <a:ext uri="{FF2B5EF4-FFF2-40B4-BE49-F238E27FC236}">
                      <a16:creationId xmlns:a16="http://schemas.microsoft.com/office/drawing/2014/main" id="{2CA5C31A-ACA9-6E12-E98A-2350CAD0D79E}"/>
                    </a:ext>
                  </a:extLst>
                </p14:cNvPr>
                <p14:cNvContentPartPr/>
                <p14:nvPr/>
              </p14:nvContentPartPr>
              <p14:xfrm>
                <a:off x="11463645" y="5925550"/>
                <a:ext cx="60480" cy="242640"/>
              </p14:xfrm>
            </p:contentPart>
          </mc:Choice>
          <mc:Fallback>
            <p:pic>
              <p:nvPicPr>
                <p:cNvPr id="235" name="Ink 234">
                  <a:extLst>
                    <a:ext uri="{FF2B5EF4-FFF2-40B4-BE49-F238E27FC236}">
                      <a16:creationId xmlns:a16="http://schemas.microsoft.com/office/drawing/2014/main" id="{2CA5C31A-ACA9-6E12-E98A-2350CAD0D79E}"/>
                    </a:ext>
                  </a:extLst>
                </p:cNvPr>
                <p:cNvPicPr/>
                <p:nvPr/>
              </p:nvPicPr>
              <p:blipFill>
                <a:blip r:embed="rId397"/>
                <a:stretch>
                  <a:fillRect/>
                </a:stretch>
              </p:blipFill>
              <p:spPr>
                <a:xfrm>
                  <a:off x="11455005" y="5916910"/>
                  <a:ext cx="781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6" name="Ink 235">
                  <a:extLst>
                    <a:ext uri="{FF2B5EF4-FFF2-40B4-BE49-F238E27FC236}">
                      <a16:creationId xmlns:a16="http://schemas.microsoft.com/office/drawing/2014/main" id="{647927E7-E202-49FB-2402-474CB881EC31}"/>
                    </a:ext>
                  </a:extLst>
                </p14:cNvPr>
                <p14:cNvContentPartPr/>
                <p14:nvPr/>
              </p14:nvContentPartPr>
              <p14:xfrm>
                <a:off x="11378685" y="6179710"/>
                <a:ext cx="135720" cy="104040"/>
              </p14:xfrm>
            </p:contentPart>
          </mc:Choice>
          <mc:Fallback>
            <p:pic>
              <p:nvPicPr>
                <p:cNvPr id="236" name="Ink 235">
                  <a:extLst>
                    <a:ext uri="{FF2B5EF4-FFF2-40B4-BE49-F238E27FC236}">
                      <a16:creationId xmlns:a16="http://schemas.microsoft.com/office/drawing/2014/main" id="{647927E7-E202-49FB-2402-474CB881EC31}"/>
                    </a:ext>
                  </a:extLst>
                </p:cNvPr>
                <p:cNvPicPr/>
                <p:nvPr/>
              </p:nvPicPr>
              <p:blipFill>
                <a:blip r:embed="rId399"/>
                <a:stretch>
                  <a:fillRect/>
                </a:stretch>
              </p:blipFill>
              <p:spPr>
                <a:xfrm>
                  <a:off x="11370045" y="6171070"/>
                  <a:ext cx="1533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7" name="Ink 236">
                  <a:extLst>
                    <a:ext uri="{FF2B5EF4-FFF2-40B4-BE49-F238E27FC236}">
                      <a16:creationId xmlns:a16="http://schemas.microsoft.com/office/drawing/2014/main" id="{F015F356-6788-0BA6-5A86-C0CA954FD14B}"/>
                    </a:ext>
                  </a:extLst>
                </p14:cNvPr>
                <p14:cNvContentPartPr/>
                <p14:nvPr/>
              </p14:nvContentPartPr>
              <p14:xfrm>
                <a:off x="11661645" y="5893870"/>
                <a:ext cx="86400" cy="325080"/>
              </p14:xfrm>
            </p:contentPart>
          </mc:Choice>
          <mc:Fallback>
            <p:pic>
              <p:nvPicPr>
                <p:cNvPr id="237" name="Ink 236">
                  <a:extLst>
                    <a:ext uri="{FF2B5EF4-FFF2-40B4-BE49-F238E27FC236}">
                      <a16:creationId xmlns:a16="http://schemas.microsoft.com/office/drawing/2014/main" id="{F015F356-6788-0BA6-5A86-C0CA954FD14B}"/>
                    </a:ext>
                  </a:extLst>
                </p:cNvPr>
                <p:cNvPicPr/>
                <p:nvPr/>
              </p:nvPicPr>
              <p:blipFill>
                <a:blip r:embed="rId401"/>
                <a:stretch>
                  <a:fillRect/>
                </a:stretch>
              </p:blipFill>
              <p:spPr>
                <a:xfrm>
                  <a:off x="11653005" y="5884870"/>
                  <a:ext cx="1040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8" name="Ink 237">
                  <a:extLst>
                    <a:ext uri="{FF2B5EF4-FFF2-40B4-BE49-F238E27FC236}">
                      <a16:creationId xmlns:a16="http://schemas.microsoft.com/office/drawing/2014/main" id="{DAD949F4-34A7-5BF4-4B50-86B988447137}"/>
                    </a:ext>
                  </a:extLst>
                </p14:cNvPr>
                <p14:cNvContentPartPr/>
                <p14:nvPr/>
              </p14:nvContentPartPr>
              <p14:xfrm>
                <a:off x="11620245" y="6150910"/>
                <a:ext cx="148320" cy="81000"/>
              </p14:xfrm>
            </p:contentPart>
          </mc:Choice>
          <mc:Fallback>
            <p:pic>
              <p:nvPicPr>
                <p:cNvPr id="238" name="Ink 237">
                  <a:extLst>
                    <a:ext uri="{FF2B5EF4-FFF2-40B4-BE49-F238E27FC236}">
                      <a16:creationId xmlns:a16="http://schemas.microsoft.com/office/drawing/2014/main" id="{DAD949F4-34A7-5BF4-4B50-86B988447137}"/>
                    </a:ext>
                  </a:extLst>
                </p:cNvPr>
                <p:cNvPicPr/>
                <p:nvPr/>
              </p:nvPicPr>
              <p:blipFill>
                <a:blip r:embed="rId403"/>
                <a:stretch>
                  <a:fillRect/>
                </a:stretch>
              </p:blipFill>
              <p:spPr>
                <a:xfrm>
                  <a:off x="11611245" y="6141910"/>
                  <a:ext cx="1659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9" name="Ink 238">
                  <a:extLst>
                    <a:ext uri="{FF2B5EF4-FFF2-40B4-BE49-F238E27FC236}">
                      <a16:creationId xmlns:a16="http://schemas.microsoft.com/office/drawing/2014/main" id="{D755B716-5821-3330-B822-0E7502D256FA}"/>
                    </a:ext>
                  </a:extLst>
                </p14:cNvPr>
                <p14:cNvContentPartPr/>
                <p14:nvPr/>
              </p14:nvContentPartPr>
              <p14:xfrm>
                <a:off x="10802325" y="5895310"/>
                <a:ext cx="50760" cy="286200"/>
              </p14:xfrm>
            </p:contentPart>
          </mc:Choice>
          <mc:Fallback>
            <p:pic>
              <p:nvPicPr>
                <p:cNvPr id="239" name="Ink 238">
                  <a:extLst>
                    <a:ext uri="{FF2B5EF4-FFF2-40B4-BE49-F238E27FC236}">
                      <a16:creationId xmlns:a16="http://schemas.microsoft.com/office/drawing/2014/main" id="{D755B716-5821-3330-B822-0E7502D256FA}"/>
                    </a:ext>
                  </a:extLst>
                </p:cNvPr>
                <p:cNvPicPr/>
                <p:nvPr/>
              </p:nvPicPr>
              <p:blipFill>
                <a:blip r:embed="rId405"/>
                <a:stretch>
                  <a:fillRect/>
                </a:stretch>
              </p:blipFill>
              <p:spPr>
                <a:xfrm>
                  <a:off x="10793325" y="5886310"/>
                  <a:ext cx="684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0" name="Ink 239">
                  <a:extLst>
                    <a:ext uri="{FF2B5EF4-FFF2-40B4-BE49-F238E27FC236}">
                      <a16:creationId xmlns:a16="http://schemas.microsoft.com/office/drawing/2014/main" id="{313C2B5F-B747-A7E5-D6DB-10FC936F4FCB}"/>
                    </a:ext>
                  </a:extLst>
                </p14:cNvPr>
                <p14:cNvContentPartPr/>
                <p14:nvPr/>
              </p14:nvContentPartPr>
              <p14:xfrm>
                <a:off x="10677405" y="6154870"/>
                <a:ext cx="235080" cy="55080"/>
              </p14:xfrm>
            </p:contentPart>
          </mc:Choice>
          <mc:Fallback>
            <p:pic>
              <p:nvPicPr>
                <p:cNvPr id="240" name="Ink 239">
                  <a:extLst>
                    <a:ext uri="{FF2B5EF4-FFF2-40B4-BE49-F238E27FC236}">
                      <a16:creationId xmlns:a16="http://schemas.microsoft.com/office/drawing/2014/main" id="{313C2B5F-B747-A7E5-D6DB-10FC936F4FCB}"/>
                    </a:ext>
                  </a:extLst>
                </p:cNvPr>
                <p:cNvPicPr/>
                <p:nvPr/>
              </p:nvPicPr>
              <p:blipFill>
                <a:blip r:embed="rId407"/>
                <a:stretch>
                  <a:fillRect/>
                </a:stretch>
              </p:blipFill>
              <p:spPr>
                <a:xfrm>
                  <a:off x="10668405" y="6146230"/>
                  <a:ext cx="2527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1" name="Ink 240">
                  <a:extLst>
                    <a:ext uri="{FF2B5EF4-FFF2-40B4-BE49-F238E27FC236}">
                      <a16:creationId xmlns:a16="http://schemas.microsoft.com/office/drawing/2014/main" id="{4F533FDC-6D9A-07AA-795E-8E850B036F46}"/>
                    </a:ext>
                  </a:extLst>
                </p14:cNvPr>
                <p14:cNvContentPartPr/>
                <p14:nvPr/>
              </p14:nvContentPartPr>
              <p14:xfrm>
                <a:off x="10453485" y="5912590"/>
                <a:ext cx="168120" cy="252360"/>
              </p14:xfrm>
            </p:contentPart>
          </mc:Choice>
          <mc:Fallback>
            <p:pic>
              <p:nvPicPr>
                <p:cNvPr id="241" name="Ink 240">
                  <a:extLst>
                    <a:ext uri="{FF2B5EF4-FFF2-40B4-BE49-F238E27FC236}">
                      <a16:creationId xmlns:a16="http://schemas.microsoft.com/office/drawing/2014/main" id="{4F533FDC-6D9A-07AA-795E-8E850B036F46}"/>
                    </a:ext>
                  </a:extLst>
                </p:cNvPr>
                <p:cNvPicPr/>
                <p:nvPr/>
              </p:nvPicPr>
              <p:blipFill>
                <a:blip r:embed="rId409"/>
                <a:stretch>
                  <a:fillRect/>
                </a:stretch>
              </p:blipFill>
              <p:spPr>
                <a:xfrm>
                  <a:off x="10444485" y="5903950"/>
                  <a:ext cx="1857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2" name="Ink 241">
                  <a:extLst>
                    <a:ext uri="{FF2B5EF4-FFF2-40B4-BE49-F238E27FC236}">
                      <a16:creationId xmlns:a16="http://schemas.microsoft.com/office/drawing/2014/main" id="{C6FB6894-4052-9833-1869-1AB2F420AEF4}"/>
                    </a:ext>
                  </a:extLst>
                </p14:cNvPr>
                <p14:cNvContentPartPr/>
                <p14:nvPr/>
              </p14:nvContentPartPr>
              <p14:xfrm>
                <a:off x="10326045" y="6164230"/>
                <a:ext cx="154080" cy="116640"/>
              </p14:xfrm>
            </p:contentPart>
          </mc:Choice>
          <mc:Fallback>
            <p:pic>
              <p:nvPicPr>
                <p:cNvPr id="242" name="Ink 241">
                  <a:extLst>
                    <a:ext uri="{FF2B5EF4-FFF2-40B4-BE49-F238E27FC236}">
                      <a16:creationId xmlns:a16="http://schemas.microsoft.com/office/drawing/2014/main" id="{C6FB6894-4052-9833-1869-1AB2F420AEF4}"/>
                    </a:ext>
                  </a:extLst>
                </p:cNvPr>
                <p:cNvPicPr/>
                <p:nvPr/>
              </p:nvPicPr>
              <p:blipFill>
                <a:blip r:embed="rId411"/>
                <a:stretch>
                  <a:fillRect/>
                </a:stretch>
              </p:blipFill>
              <p:spPr>
                <a:xfrm>
                  <a:off x="10317405" y="6155590"/>
                  <a:ext cx="171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4" name="Ink 243">
                  <a:extLst>
                    <a:ext uri="{FF2B5EF4-FFF2-40B4-BE49-F238E27FC236}">
                      <a16:creationId xmlns:a16="http://schemas.microsoft.com/office/drawing/2014/main" id="{8D8783BE-ADF2-FF8B-42A9-69DE9A82CF24}"/>
                    </a:ext>
                  </a:extLst>
                </p14:cNvPr>
                <p14:cNvContentPartPr/>
                <p14:nvPr/>
              </p14:nvContentPartPr>
              <p14:xfrm>
                <a:off x="11746965" y="5109070"/>
                <a:ext cx="99720" cy="410760"/>
              </p14:xfrm>
            </p:contentPart>
          </mc:Choice>
          <mc:Fallback>
            <p:pic>
              <p:nvPicPr>
                <p:cNvPr id="244" name="Ink 243">
                  <a:extLst>
                    <a:ext uri="{FF2B5EF4-FFF2-40B4-BE49-F238E27FC236}">
                      <a16:creationId xmlns:a16="http://schemas.microsoft.com/office/drawing/2014/main" id="{8D8783BE-ADF2-FF8B-42A9-69DE9A82CF24}"/>
                    </a:ext>
                  </a:extLst>
                </p:cNvPr>
                <p:cNvPicPr/>
                <p:nvPr/>
              </p:nvPicPr>
              <p:blipFill>
                <a:blip r:embed="rId413"/>
                <a:stretch>
                  <a:fillRect/>
                </a:stretch>
              </p:blipFill>
              <p:spPr>
                <a:xfrm>
                  <a:off x="11738325" y="5100430"/>
                  <a:ext cx="11736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5" name="Ink 244">
                  <a:extLst>
                    <a:ext uri="{FF2B5EF4-FFF2-40B4-BE49-F238E27FC236}">
                      <a16:creationId xmlns:a16="http://schemas.microsoft.com/office/drawing/2014/main" id="{BEA7A8C6-4466-D9E6-2FAC-B48D1196F5B3}"/>
                    </a:ext>
                  </a:extLst>
                </p14:cNvPr>
                <p14:cNvContentPartPr/>
                <p14:nvPr/>
              </p14:nvContentPartPr>
              <p14:xfrm>
                <a:off x="11735805" y="5510470"/>
                <a:ext cx="93240" cy="42120"/>
              </p14:xfrm>
            </p:contentPart>
          </mc:Choice>
          <mc:Fallback>
            <p:pic>
              <p:nvPicPr>
                <p:cNvPr id="245" name="Ink 244">
                  <a:extLst>
                    <a:ext uri="{FF2B5EF4-FFF2-40B4-BE49-F238E27FC236}">
                      <a16:creationId xmlns:a16="http://schemas.microsoft.com/office/drawing/2014/main" id="{BEA7A8C6-4466-D9E6-2FAC-B48D1196F5B3}"/>
                    </a:ext>
                  </a:extLst>
                </p:cNvPr>
                <p:cNvPicPr/>
                <p:nvPr/>
              </p:nvPicPr>
              <p:blipFill>
                <a:blip r:embed="rId415"/>
                <a:stretch>
                  <a:fillRect/>
                </a:stretch>
              </p:blipFill>
              <p:spPr>
                <a:xfrm>
                  <a:off x="11726805" y="5501470"/>
                  <a:ext cx="1108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7" name="Ink 246">
                  <a:extLst>
                    <a:ext uri="{FF2B5EF4-FFF2-40B4-BE49-F238E27FC236}">
                      <a16:creationId xmlns:a16="http://schemas.microsoft.com/office/drawing/2014/main" id="{215083DD-23CD-D0E1-7AD1-289F1505E600}"/>
                    </a:ext>
                  </a:extLst>
                </p14:cNvPr>
                <p14:cNvContentPartPr/>
                <p14:nvPr/>
              </p14:nvContentPartPr>
              <p14:xfrm>
                <a:off x="7480965" y="2728750"/>
                <a:ext cx="2217960" cy="253440"/>
              </p14:xfrm>
            </p:contentPart>
          </mc:Choice>
          <mc:Fallback>
            <p:pic>
              <p:nvPicPr>
                <p:cNvPr id="247" name="Ink 246">
                  <a:extLst>
                    <a:ext uri="{FF2B5EF4-FFF2-40B4-BE49-F238E27FC236}">
                      <a16:creationId xmlns:a16="http://schemas.microsoft.com/office/drawing/2014/main" id="{215083DD-23CD-D0E1-7AD1-289F1505E600}"/>
                    </a:ext>
                  </a:extLst>
                </p:cNvPr>
                <p:cNvPicPr/>
                <p:nvPr/>
              </p:nvPicPr>
              <p:blipFill>
                <a:blip r:embed="rId417"/>
                <a:stretch>
                  <a:fillRect/>
                </a:stretch>
              </p:blipFill>
              <p:spPr>
                <a:xfrm>
                  <a:off x="7471965" y="2720110"/>
                  <a:ext cx="22356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8" name="Ink 247">
                  <a:extLst>
                    <a:ext uri="{FF2B5EF4-FFF2-40B4-BE49-F238E27FC236}">
                      <a16:creationId xmlns:a16="http://schemas.microsoft.com/office/drawing/2014/main" id="{3F52D631-31A3-C20E-0810-5AE261DD6D9C}"/>
                    </a:ext>
                  </a:extLst>
                </p14:cNvPr>
                <p14:cNvContentPartPr/>
                <p14:nvPr/>
              </p14:nvContentPartPr>
              <p14:xfrm>
                <a:off x="7732965" y="2844310"/>
                <a:ext cx="2041200" cy="219960"/>
              </p14:xfrm>
            </p:contentPart>
          </mc:Choice>
          <mc:Fallback>
            <p:pic>
              <p:nvPicPr>
                <p:cNvPr id="248" name="Ink 247">
                  <a:extLst>
                    <a:ext uri="{FF2B5EF4-FFF2-40B4-BE49-F238E27FC236}">
                      <a16:creationId xmlns:a16="http://schemas.microsoft.com/office/drawing/2014/main" id="{3F52D631-31A3-C20E-0810-5AE261DD6D9C}"/>
                    </a:ext>
                  </a:extLst>
                </p:cNvPr>
                <p:cNvPicPr/>
                <p:nvPr/>
              </p:nvPicPr>
              <p:blipFill>
                <a:blip r:embed="rId419"/>
                <a:stretch>
                  <a:fillRect/>
                </a:stretch>
              </p:blipFill>
              <p:spPr>
                <a:xfrm>
                  <a:off x="7723965" y="2835310"/>
                  <a:ext cx="20588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0" name="Ink 249">
                  <a:extLst>
                    <a:ext uri="{FF2B5EF4-FFF2-40B4-BE49-F238E27FC236}">
                      <a16:creationId xmlns:a16="http://schemas.microsoft.com/office/drawing/2014/main" id="{CF6C7AB3-829E-9886-2573-621F5A108160}"/>
                    </a:ext>
                  </a:extLst>
                </p14:cNvPr>
                <p14:cNvContentPartPr/>
                <p14:nvPr/>
              </p14:nvContentPartPr>
              <p14:xfrm>
                <a:off x="894765" y="5025910"/>
                <a:ext cx="339840" cy="553680"/>
              </p14:xfrm>
            </p:contentPart>
          </mc:Choice>
          <mc:Fallback>
            <p:pic>
              <p:nvPicPr>
                <p:cNvPr id="250" name="Ink 249">
                  <a:extLst>
                    <a:ext uri="{FF2B5EF4-FFF2-40B4-BE49-F238E27FC236}">
                      <a16:creationId xmlns:a16="http://schemas.microsoft.com/office/drawing/2014/main" id="{CF6C7AB3-829E-9886-2573-621F5A108160}"/>
                    </a:ext>
                  </a:extLst>
                </p:cNvPr>
                <p:cNvPicPr/>
                <p:nvPr/>
              </p:nvPicPr>
              <p:blipFill>
                <a:blip r:embed="rId421"/>
                <a:stretch>
                  <a:fillRect/>
                </a:stretch>
              </p:blipFill>
              <p:spPr>
                <a:xfrm>
                  <a:off x="885765" y="5016910"/>
                  <a:ext cx="357480" cy="5713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1" name="Ink 250">
                  <a:extLst>
                    <a:ext uri="{FF2B5EF4-FFF2-40B4-BE49-F238E27FC236}">
                      <a16:creationId xmlns:a16="http://schemas.microsoft.com/office/drawing/2014/main" id="{9B2A6169-388F-E1B7-FB2D-A903748E2E06}"/>
                    </a:ext>
                  </a:extLst>
                </p14:cNvPr>
                <p14:cNvContentPartPr/>
                <p14:nvPr/>
              </p14:nvContentPartPr>
              <p14:xfrm>
                <a:off x="1331805" y="4926550"/>
                <a:ext cx="322200" cy="552600"/>
              </p14:xfrm>
            </p:contentPart>
          </mc:Choice>
          <mc:Fallback>
            <p:pic>
              <p:nvPicPr>
                <p:cNvPr id="251" name="Ink 250">
                  <a:extLst>
                    <a:ext uri="{FF2B5EF4-FFF2-40B4-BE49-F238E27FC236}">
                      <a16:creationId xmlns:a16="http://schemas.microsoft.com/office/drawing/2014/main" id="{9B2A6169-388F-E1B7-FB2D-A903748E2E06}"/>
                    </a:ext>
                  </a:extLst>
                </p:cNvPr>
                <p:cNvPicPr/>
                <p:nvPr/>
              </p:nvPicPr>
              <p:blipFill>
                <a:blip r:embed="rId423"/>
                <a:stretch>
                  <a:fillRect/>
                </a:stretch>
              </p:blipFill>
              <p:spPr>
                <a:xfrm>
                  <a:off x="1322805" y="4917550"/>
                  <a:ext cx="33984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2" name="Ink 251">
                  <a:extLst>
                    <a:ext uri="{FF2B5EF4-FFF2-40B4-BE49-F238E27FC236}">
                      <a16:creationId xmlns:a16="http://schemas.microsoft.com/office/drawing/2014/main" id="{A5B5FEA0-F59F-DC0C-6359-834BF912B8D5}"/>
                    </a:ext>
                  </a:extLst>
                </p14:cNvPr>
                <p14:cNvContentPartPr/>
                <p14:nvPr/>
              </p14:nvContentPartPr>
              <p14:xfrm>
                <a:off x="1361325" y="5112310"/>
                <a:ext cx="221400" cy="144360"/>
              </p14:xfrm>
            </p:contentPart>
          </mc:Choice>
          <mc:Fallback>
            <p:pic>
              <p:nvPicPr>
                <p:cNvPr id="252" name="Ink 251">
                  <a:extLst>
                    <a:ext uri="{FF2B5EF4-FFF2-40B4-BE49-F238E27FC236}">
                      <a16:creationId xmlns:a16="http://schemas.microsoft.com/office/drawing/2014/main" id="{A5B5FEA0-F59F-DC0C-6359-834BF912B8D5}"/>
                    </a:ext>
                  </a:extLst>
                </p:cNvPr>
                <p:cNvPicPr/>
                <p:nvPr/>
              </p:nvPicPr>
              <p:blipFill>
                <a:blip r:embed="rId425"/>
                <a:stretch>
                  <a:fillRect/>
                </a:stretch>
              </p:blipFill>
              <p:spPr>
                <a:xfrm>
                  <a:off x="1352325" y="5103670"/>
                  <a:ext cx="239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3" name="Ink 252">
                  <a:extLst>
                    <a:ext uri="{FF2B5EF4-FFF2-40B4-BE49-F238E27FC236}">
                      <a16:creationId xmlns:a16="http://schemas.microsoft.com/office/drawing/2014/main" id="{8223205D-FF92-BC71-5387-73903038B086}"/>
                    </a:ext>
                  </a:extLst>
                </p14:cNvPr>
                <p14:cNvContentPartPr/>
                <p14:nvPr/>
              </p14:nvContentPartPr>
              <p14:xfrm>
                <a:off x="1639245" y="4789030"/>
                <a:ext cx="239040" cy="529200"/>
              </p14:xfrm>
            </p:contentPart>
          </mc:Choice>
          <mc:Fallback>
            <p:pic>
              <p:nvPicPr>
                <p:cNvPr id="253" name="Ink 252">
                  <a:extLst>
                    <a:ext uri="{FF2B5EF4-FFF2-40B4-BE49-F238E27FC236}">
                      <a16:creationId xmlns:a16="http://schemas.microsoft.com/office/drawing/2014/main" id="{8223205D-FF92-BC71-5387-73903038B086}"/>
                    </a:ext>
                  </a:extLst>
                </p:cNvPr>
                <p:cNvPicPr/>
                <p:nvPr/>
              </p:nvPicPr>
              <p:blipFill>
                <a:blip r:embed="rId427"/>
                <a:stretch>
                  <a:fillRect/>
                </a:stretch>
              </p:blipFill>
              <p:spPr>
                <a:xfrm>
                  <a:off x="1630605" y="4780030"/>
                  <a:ext cx="25668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4" name="Ink 253">
                  <a:extLst>
                    <a:ext uri="{FF2B5EF4-FFF2-40B4-BE49-F238E27FC236}">
                      <a16:creationId xmlns:a16="http://schemas.microsoft.com/office/drawing/2014/main" id="{51681DB9-ACE7-32F1-51AC-4E42923C2939}"/>
                    </a:ext>
                  </a:extLst>
                </p14:cNvPr>
                <p14:cNvContentPartPr/>
                <p14:nvPr/>
              </p14:nvContentPartPr>
              <p14:xfrm>
                <a:off x="1939845" y="4560430"/>
                <a:ext cx="536400" cy="597960"/>
              </p14:xfrm>
            </p:contentPart>
          </mc:Choice>
          <mc:Fallback>
            <p:pic>
              <p:nvPicPr>
                <p:cNvPr id="254" name="Ink 253">
                  <a:extLst>
                    <a:ext uri="{FF2B5EF4-FFF2-40B4-BE49-F238E27FC236}">
                      <a16:creationId xmlns:a16="http://schemas.microsoft.com/office/drawing/2014/main" id="{51681DB9-ACE7-32F1-51AC-4E42923C2939}"/>
                    </a:ext>
                  </a:extLst>
                </p:cNvPr>
                <p:cNvPicPr/>
                <p:nvPr/>
              </p:nvPicPr>
              <p:blipFill>
                <a:blip r:embed="rId429"/>
                <a:stretch>
                  <a:fillRect/>
                </a:stretch>
              </p:blipFill>
              <p:spPr>
                <a:xfrm>
                  <a:off x="1931205" y="4551790"/>
                  <a:ext cx="55404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6" name="Ink 255">
                  <a:extLst>
                    <a:ext uri="{FF2B5EF4-FFF2-40B4-BE49-F238E27FC236}">
                      <a16:creationId xmlns:a16="http://schemas.microsoft.com/office/drawing/2014/main" id="{57C27BC9-D9D9-8300-6332-663800279E6D}"/>
                    </a:ext>
                  </a:extLst>
                </p14:cNvPr>
                <p14:cNvContentPartPr/>
                <p14:nvPr/>
              </p14:nvContentPartPr>
              <p14:xfrm>
                <a:off x="1121205" y="5712430"/>
                <a:ext cx="153360" cy="345960"/>
              </p14:xfrm>
            </p:contentPart>
          </mc:Choice>
          <mc:Fallback>
            <p:pic>
              <p:nvPicPr>
                <p:cNvPr id="256" name="Ink 255">
                  <a:extLst>
                    <a:ext uri="{FF2B5EF4-FFF2-40B4-BE49-F238E27FC236}">
                      <a16:creationId xmlns:a16="http://schemas.microsoft.com/office/drawing/2014/main" id="{57C27BC9-D9D9-8300-6332-663800279E6D}"/>
                    </a:ext>
                  </a:extLst>
                </p:cNvPr>
                <p:cNvPicPr/>
                <p:nvPr/>
              </p:nvPicPr>
              <p:blipFill>
                <a:blip r:embed="rId431"/>
                <a:stretch>
                  <a:fillRect/>
                </a:stretch>
              </p:blipFill>
              <p:spPr>
                <a:xfrm>
                  <a:off x="1112205" y="5703430"/>
                  <a:ext cx="17100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7" name="Ink 256">
                  <a:extLst>
                    <a:ext uri="{FF2B5EF4-FFF2-40B4-BE49-F238E27FC236}">
                      <a16:creationId xmlns:a16="http://schemas.microsoft.com/office/drawing/2014/main" id="{E1CEE4EA-DB25-BFB9-AA5F-C9706F3C0E56}"/>
                    </a:ext>
                  </a:extLst>
                </p14:cNvPr>
                <p14:cNvContentPartPr/>
                <p14:nvPr/>
              </p14:nvContentPartPr>
              <p14:xfrm>
                <a:off x="1144245" y="6031030"/>
                <a:ext cx="121320" cy="46440"/>
              </p14:xfrm>
            </p:contentPart>
          </mc:Choice>
          <mc:Fallback>
            <p:pic>
              <p:nvPicPr>
                <p:cNvPr id="257" name="Ink 256">
                  <a:extLst>
                    <a:ext uri="{FF2B5EF4-FFF2-40B4-BE49-F238E27FC236}">
                      <a16:creationId xmlns:a16="http://schemas.microsoft.com/office/drawing/2014/main" id="{E1CEE4EA-DB25-BFB9-AA5F-C9706F3C0E56}"/>
                    </a:ext>
                  </a:extLst>
                </p:cNvPr>
                <p:cNvPicPr/>
                <p:nvPr/>
              </p:nvPicPr>
              <p:blipFill>
                <a:blip r:embed="rId433"/>
                <a:stretch>
                  <a:fillRect/>
                </a:stretch>
              </p:blipFill>
              <p:spPr>
                <a:xfrm>
                  <a:off x="1135605" y="6022390"/>
                  <a:ext cx="1389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8" name="Ink 257">
                  <a:extLst>
                    <a:ext uri="{FF2B5EF4-FFF2-40B4-BE49-F238E27FC236}">
                      <a16:creationId xmlns:a16="http://schemas.microsoft.com/office/drawing/2014/main" id="{E1096871-4F75-3D7F-6401-495430C46223}"/>
                    </a:ext>
                  </a:extLst>
                </p14:cNvPr>
                <p14:cNvContentPartPr/>
                <p14:nvPr/>
              </p14:nvContentPartPr>
              <p14:xfrm>
                <a:off x="1260885" y="5940310"/>
                <a:ext cx="34920" cy="141120"/>
              </p14:xfrm>
            </p:contentPart>
          </mc:Choice>
          <mc:Fallback>
            <p:pic>
              <p:nvPicPr>
                <p:cNvPr id="258" name="Ink 257">
                  <a:extLst>
                    <a:ext uri="{FF2B5EF4-FFF2-40B4-BE49-F238E27FC236}">
                      <a16:creationId xmlns:a16="http://schemas.microsoft.com/office/drawing/2014/main" id="{E1096871-4F75-3D7F-6401-495430C46223}"/>
                    </a:ext>
                  </a:extLst>
                </p:cNvPr>
                <p:cNvPicPr/>
                <p:nvPr/>
              </p:nvPicPr>
              <p:blipFill>
                <a:blip r:embed="rId435"/>
                <a:stretch>
                  <a:fillRect/>
                </a:stretch>
              </p:blipFill>
              <p:spPr>
                <a:xfrm>
                  <a:off x="1251885" y="5931670"/>
                  <a:ext cx="525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9" name="Ink 258">
                  <a:extLst>
                    <a:ext uri="{FF2B5EF4-FFF2-40B4-BE49-F238E27FC236}">
                      <a16:creationId xmlns:a16="http://schemas.microsoft.com/office/drawing/2014/main" id="{3C5B10D6-477B-05E6-4B06-1FB9E34F6A89}"/>
                    </a:ext>
                  </a:extLst>
                </p14:cNvPr>
                <p14:cNvContentPartPr/>
                <p14:nvPr/>
              </p14:nvContentPartPr>
              <p14:xfrm>
                <a:off x="1634925" y="5522710"/>
                <a:ext cx="304920" cy="563760"/>
              </p14:xfrm>
            </p:contentPart>
          </mc:Choice>
          <mc:Fallback>
            <p:pic>
              <p:nvPicPr>
                <p:cNvPr id="259" name="Ink 258">
                  <a:extLst>
                    <a:ext uri="{FF2B5EF4-FFF2-40B4-BE49-F238E27FC236}">
                      <a16:creationId xmlns:a16="http://schemas.microsoft.com/office/drawing/2014/main" id="{3C5B10D6-477B-05E6-4B06-1FB9E34F6A89}"/>
                    </a:ext>
                  </a:extLst>
                </p:cNvPr>
                <p:cNvPicPr/>
                <p:nvPr/>
              </p:nvPicPr>
              <p:blipFill>
                <a:blip r:embed="rId437"/>
                <a:stretch>
                  <a:fillRect/>
                </a:stretch>
              </p:blipFill>
              <p:spPr>
                <a:xfrm>
                  <a:off x="1626285" y="5513710"/>
                  <a:ext cx="322560" cy="5814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0" name="Ink 259">
                  <a:extLst>
                    <a:ext uri="{FF2B5EF4-FFF2-40B4-BE49-F238E27FC236}">
                      <a16:creationId xmlns:a16="http://schemas.microsoft.com/office/drawing/2014/main" id="{8A9C0A55-5977-B237-6234-61375191ECFE}"/>
                    </a:ext>
                  </a:extLst>
                </p14:cNvPr>
                <p14:cNvContentPartPr/>
                <p14:nvPr/>
              </p14:nvContentPartPr>
              <p14:xfrm>
                <a:off x="1828605" y="6037150"/>
                <a:ext cx="136080" cy="55080"/>
              </p14:xfrm>
            </p:contentPart>
          </mc:Choice>
          <mc:Fallback>
            <p:pic>
              <p:nvPicPr>
                <p:cNvPr id="260" name="Ink 259">
                  <a:extLst>
                    <a:ext uri="{FF2B5EF4-FFF2-40B4-BE49-F238E27FC236}">
                      <a16:creationId xmlns:a16="http://schemas.microsoft.com/office/drawing/2014/main" id="{8A9C0A55-5977-B237-6234-61375191ECFE}"/>
                    </a:ext>
                  </a:extLst>
                </p:cNvPr>
                <p:cNvPicPr/>
                <p:nvPr/>
              </p:nvPicPr>
              <p:blipFill>
                <a:blip r:embed="rId439"/>
                <a:stretch>
                  <a:fillRect/>
                </a:stretch>
              </p:blipFill>
              <p:spPr>
                <a:xfrm>
                  <a:off x="1819965" y="6028510"/>
                  <a:ext cx="1537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1" name="Ink 260">
                  <a:extLst>
                    <a:ext uri="{FF2B5EF4-FFF2-40B4-BE49-F238E27FC236}">
                      <a16:creationId xmlns:a16="http://schemas.microsoft.com/office/drawing/2014/main" id="{15AC6965-51A7-DEF5-F921-53E830544385}"/>
                    </a:ext>
                  </a:extLst>
                </p14:cNvPr>
                <p14:cNvContentPartPr/>
                <p14:nvPr/>
              </p14:nvContentPartPr>
              <p14:xfrm>
                <a:off x="1993125" y="5957590"/>
                <a:ext cx="35640" cy="145080"/>
              </p14:xfrm>
            </p:contentPart>
          </mc:Choice>
          <mc:Fallback>
            <p:pic>
              <p:nvPicPr>
                <p:cNvPr id="261" name="Ink 260">
                  <a:extLst>
                    <a:ext uri="{FF2B5EF4-FFF2-40B4-BE49-F238E27FC236}">
                      <a16:creationId xmlns:a16="http://schemas.microsoft.com/office/drawing/2014/main" id="{15AC6965-51A7-DEF5-F921-53E830544385}"/>
                    </a:ext>
                  </a:extLst>
                </p:cNvPr>
                <p:cNvPicPr/>
                <p:nvPr/>
              </p:nvPicPr>
              <p:blipFill>
                <a:blip r:embed="rId441"/>
                <a:stretch>
                  <a:fillRect/>
                </a:stretch>
              </p:blipFill>
              <p:spPr>
                <a:xfrm>
                  <a:off x="1984485" y="5948950"/>
                  <a:ext cx="532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2" name="Ink 261">
                  <a:extLst>
                    <a:ext uri="{FF2B5EF4-FFF2-40B4-BE49-F238E27FC236}">
                      <a16:creationId xmlns:a16="http://schemas.microsoft.com/office/drawing/2014/main" id="{72B16B1E-D272-59A7-4FB2-DAC312B6F52C}"/>
                    </a:ext>
                  </a:extLst>
                </p14:cNvPr>
                <p14:cNvContentPartPr/>
                <p14:nvPr/>
              </p14:nvContentPartPr>
              <p14:xfrm>
                <a:off x="2028045" y="5373670"/>
                <a:ext cx="430920" cy="703440"/>
              </p14:xfrm>
            </p:contentPart>
          </mc:Choice>
          <mc:Fallback>
            <p:pic>
              <p:nvPicPr>
                <p:cNvPr id="262" name="Ink 261">
                  <a:extLst>
                    <a:ext uri="{FF2B5EF4-FFF2-40B4-BE49-F238E27FC236}">
                      <a16:creationId xmlns:a16="http://schemas.microsoft.com/office/drawing/2014/main" id="{72B16B1E-D272-59A7-4FB2-DAC312B6F52C}"/>
                    </a:ext>
                  </a:extLst>
                </p:cNvPr>
                <p:cNvPicPr/>
                <p:nvPr/>
              </p:nvPicPr>
              <p:blipFill>
                <a:blip r:embed="rId443"/>
                <a:stretch>
                  <a:fillRect/>
                </a:stretch>
              </p:blipFill>
              <p:spPr>
                <a:xfrm>
                  <a:off x="2019405" y="5364670"/>
                  <a:ext cx="448560" cy="7210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3" name="Ink 262">
                  <a:extLst>
                    <a:ext uri="{FF2B5EF4-FFF2-40B4-BE49-F238E27FC236}">
                      <a16:creationId xmlns:a16="http://schemas.microsoft.com/office/drawing/2014/main" id="{2D83BF22-4B1A-A5AF-D264-59C32FC30E69}"/>
                    </a:ext>
                  </a:extLst>
                </p14:cNvPr>
                <p14:cNvContentPartPr/>
                <p14:nvPr/>
              </p14:nvContentPartPr>
              <p14:xfrm>
                <a:off x="2373645" y="6073510"/>
                <a:ext cx="145800" cy="60120"/>
              </p14:xfrm>
            </p:contentPart>
          </mc:Choice>
          <mc:Fallback>
            <p:pic>
              <p:nvPicPr>
                <p:cNvPr id="263" name="Ink 262">
                  <a:extLst>
                    <a:ext uri="{FF2B5EF4-FFF2-40B4-BE49-F238E27FC236}">
                      <a16:creationId xmlns:a16="http://schemas.microsoft.com/office/drawing/2014/main" id="{2D83BF22-4B1A-A5AF-D264-59C32FC30E69}"/>
                    </a:ext>
                  </a:extLst>
                </p:cNvPr>
                <p:cNvPicPr/>
                <p:nvPr/>
              </p:nvPicPr>
              <p:blipFill>
                <a:blip r:embed="rId445"/>
                <a:stretch>
                  <a:fillRect/>
                </a:stretch>
              </p:blipFill>
              <p:spPr>
                <a:xfrm>
                  <a:off x="2364645" y="6064870"/>
                  <a:ext cx="163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4" name="Ink 263">
                  <a:extLst>
                    <a:ext uri="{FF2B5EF4-FFF2-40B4-BE49-F238E27FC236}">
                      <a16:creationId xmlns:a16="http://schemas.microsoft.com/office/drawing/2014/main" id="{2E9FF258-5D4E-82CD-A433-00E8CAC88669}"/>
                    </a:ext>
                  </a:extLst>
                </p14:cNvPr>
                <p14:cNvContentPartPr/>
                <p14:nvPr/>
              </p14:nvContentPartPr>
              <p14:xfrm>
                <a:off x="2530605" y="6000790"/>
                <a:ext cx="48960" cy="137520"/>
              </p14:xfrm>
            </p:contentPart>
          </mc:Choice>
          <mc:Fallback>
            <p:pic>
              <p:nvPicPr>
                <p:cNvPr id="264" name="Ink 263">
                  <a:extLst>
                    <a:ext uri="{FF2B5EF4-FFF2-40B4-BE49-F238E27FC236}">
                      <a16:creationId xmlns:a16="http://schemas.microsoft.com/office/drawing/2014/main" id="{2E9FF258-5D4E-82CD-A433-00E8CAC88669}"/>
                    </a:ext>
                  </a:extLst>
                </p:cNvPr>
                <p:cNvPicPr/>
                <p:nvPr/>
              </p:nvPicPr>
              <p:blipFill>
                <a:blip r:embed="rId447"/>
                <a:stretch>
                  <a:fillRect/>
                </a:stretch>
              </p:blipFill>
              <p:spPr>
                <a:xfrm>
                  <a:off x="2521965" y="5992150"/>
                  <a:ext cx="66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5" name="Ink 264">
                  <a:extLst>
                    <a:ext uri="{FF2B5EF4-FFF2-40B4-BE49-F238E27FC236}">
                      <a16:creationId xmlns:a16="http://schemas.microsoft.com/office/drawing/2014/main" id="{ABF4B37D-69BE-40E7-FDDF-FA12F0BFE826}"/>
                    </a:ext>
                  </a:extLst>
                </p14:cNvPr>
                <p14:cNvContentPartPr/>
                <p14:nvPr/>
              </p14:nvContentPartPr>
              <p14:xfrm>
                <a:off x="2452485" y="5165230"/>
                <a:ext cx="552600" cy="941760"/>
              </p14:xfrm>
            </p:contentPart>
          </mc:Choice>
          <mc:Fallback>
            <p:pic>
              <p:nvPicPr>
                <p:cNvPr id="265" name="Ink 264">
                  <a:extLst>
                    <a:ext uri="{FF2B5EF4-FFF2-40B4-BE49-F238E27FC236}">
                      <a16:creationId xmlns:a16="http://schemas.microsoft.com/office/drawing/2014/main" id="{ABF4B37D-69BE-40E7-FDDF-FA12F0BFE826}"/>
                    </a:ext>
                  </a:extLst>
                </p:cNvPr>
                <p:cNvPicPr/>
                <p:nvPr/>
              </p:nvPicPr>
              <p:blipFill>
                <a:blip r:embed="rId449"/>
                <a:stretch>
                  <a:fillRect/>
                </a:stretch>
              </p:blipFill>
              <p:spPr>
                <a:xfrm>
                  <a:off x="2443485" y="5156590"/>
                  <a:ext cx="570240" cy="9594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6" name="Ink 265">
                  <a:extLst>
                    <a:ext uri="{FF2B5EF4-FFF2-40B4-BE49-F238E27FC236}">
                      <a16:creationId xmlns:a16="http://schemas.microsoft.com/office/drawing/2014/main" id="{FFECFB51-EC1D-E065-6EDE-BE891A3FF035}"/>
                    </a:ext>
                  </a:extLst>
                </p14:cNvPr>
                <p14:cNvContentPartPr/>
                <p14:nvPr/>
              </p14:nvContentPartPr>
              <p14:xfrm>
                <a:off x="2916165" y="6110230"/>
                <a:ext cx="170640" cy="73440"/>
              </p14:xfrm>
            </p:contentPart>
          </mc:Choice>
          <mc:Fallback>
            <p:pic>
              <p:nvPicPr>
                <p:cNvPr id="266" name="Ink 265">
                  <a:extLst>
                    <a:ext uri="{FF2B5EF4-FFF2-40B4-BE49-F238E27FC236}">
                      <a16:creationId xmlns:a16="http://schemas.microsoft.com/office/drawing/2014/main" id="{FFECFB51-EC1D-E065-6EDE-BE891A3FF035}"/>
                    </a:ext>
                  </a:extLst>
                </p:cNvPr>
                <p:cNvPicPr/>
                <p:nvPr/>
              </p:nvPicPr>
              <p:blipFill>
                <a:blip r:embed="rId451"/>
                <a:stretch>
                  <a:fillRect/>
                </a:stretch>
              </p:blipFill>
              <p:spPr>
                <a:xfrm>
                  <a:off x="2907165" y="6101230"/>
                  <a:ext cx="188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7" name="Ink 266">
                  <a:extLst>
                    <a:ext uri="{FF2B5EF4-FFF2-40B4-BE49-F238E27FC236}">
                      <a16:creationId xmlns:a16="http://schemas.microsoft.com/office/drawing/2014/main" id="{5EDFA673-1C5F-3317-C9D4-03DE51FFA2E0}"/>
                    </a:ext>
                  </a:extLst>
                </p14:cNvPr>
                <p14:cNvContentPartPr/>
                <p14:nvPr/>
              </p14:nvContentPartPr>
              <p14:xfrm>
                <a:off x="3069525" y="6028510"/>
                <a:ext cx="79560" cy="152280"/>
              </p14:xfrm>
            </p:contentPart>
          </mc:Choice>
          <mc:Fallback>
            <p:pic>
              <p:nvPicPr>
                <p:cNvPr id="267" name="Ink 266">
                  <a:extLst>
                    <a:ext uri="{FF2B5EF4-FFF2-40B4-BE49-F238E27FC236}">
                      <a16:creationId xmlns:a16="http://schemas.microsoft.com/office/drawing/2014/main" id="{5EDFA673-1C5F-3317-C9D4-03DE51FFA2E0}"/>
                    </a:ext>
                  </a:extLst>
                </p:cNvPr>
                <p:cNvPicPr/>
                <p:nvPr/>
              </p:nvPicPr>
              <p:blipFill>
                <a:blip r:embed="rId453"/>
                <a:stretch>
                  <a:fillRect/>
                </a:stretch>
              </p:blipFill>
              <p:spPr>
                <a:xfrm>
                  <a:off x="3060885" y="6019870"/>
                  <a:ext cx="972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9" name="Ink 268">
                  <a:extLst>
                    <a:ext uri="{FF2B5EF4-FFF2-40B4-BE49-F238E27FC236}">
                      <a16:creationId xmlns:a16="http://schemas.microsoft.com/office/drawing/2014/main" id="{9C55762A-9305-2377-BE54-A4DDFD9C564E}"/>
                    </a:ext>
                  </a:extLst>
                </p14:cNvPr>
                <p14:cNvContentPartPr/>
                <p14:nvPr/>
              </p14:nvContentPartPr>
              <p14:xfrm>
                <a:off x="6425445" y="3257230"/>
                <a:ext cx="1006560" cy="659160"/>
              </p14:xfrm>
            </p:contentPart>
          </mc:Choice>
          <mc:Fallback>
            <p:pic>
              <p:nvPicPr>
                <p:cNvPr id="269" name="Ink 268">
                  <a:extLst>
                    <a:ext uri="{FF2B5EF4-FFF2-40B4-BE49-F238E27FC236}">
                      <a16:creationId xmlns:a16="http://schemas.microsoft.com/office/drawing/2014/main" id="{9C55762A-9305-2377-BE54-A4DDFD9C564E}"/>
                    </a:ext>
                  </a:extLst>
                </p:cNvPr>
                <p:cNvPicPr/>
                <p:nvPr/>
              </p:nvPicPr>
              <p:blipFill>
                <a:blip r:embed="rId455"/>
                <a:stretch>
                  <a:fillRect/>
                </a:stretch>
              </p:blipFill>
              <p:spPr>
                <a:xfrm>
                  <a:off x="6416445" y="3248230"/>
                  <a:ext cx="102420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0" name="Ink 269">
                  <a:extLst>
                    <a:ext uri="{FF2B5EF4-FFF2-40B4-BE49-F238E27FC236}">
                      <a16:creationId xmlns:a16="http://schemas.microsoft.com/office/drawing/2014/main" id="{822857C3-D406-F8F4-D978-BF470185EADE}"/>
                    </a:ext>
                  </a:extLst>
                </p14:cNvPr>
                <p14:cNvContentPartPr/>
                <p14:nvPr/>
              </p14:nvContentPartPr>
              <p14:xfrm>
                <a:off x="8321925" y="3548470"/>
                <a:ext cx="699120" cy="353880"/>
              </p14:xfrm>
            </p:contentPart>
          </mc:Choice>
          <mc:Fallback>
            <p:pic>
              <p:nvPicPr>
                <p:cNvPr id="270" name="Ink 269">
                  <a:extLst>
                    <a:ext uri="{FF2B5EF4-FFF2-40B4-BE49-F238E27FC236}">
                      <a16:creationId xmlns:a16="http://schemas.microsoft.com/office/drawing/2014/main" id="{822857C3-D406-F8F4-D978-BF470185EADE}"/>
                    </a:ext>
                  </a:extLst>
                </p:cNvPr>
                <p:cNvPicPr/>
                <p:nvPr/>
              </p:nvPicPr>
              <p:blipFill>
                <a:blip r:embed="rId457"/>
                <a:stretch>
                  <a:fillRect/>
                </a:stretch>
              </p:blipFill>
              <p:spPr>
                <a:xfrm>
                  <a:off x="8313285" y="3539470"/>
                  <a:ext cx="71676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1" name="Ink 270">
                  <a:extLst>
                    <a:ext uri="{FF2B5EF4-FFF2-40B4-BE49-F238E27FC236}">
                      <a16:creationId xmlns:a16="http://schemas.microsoft.com/office/drawing/2014/main" id="{656714D6-2F13-AEFF-DA8B-5F99D2F22CFA}"/>
                    </a:ext>
                  </a:extLst>
                </p14:cNvPr>
                <p14:cNvContentPartPr/>
                <p14:nvPr/>
              </p14:nvContentPartPr>
              <p14:xfrm>
                <a:off x="9763005" y="3487630"/>
                <a:ext cx="906120" cy="310680"/>
              </p14:xfrm>
            </p:contentPart>
          </mc:Choice>
          <mc:Fallback>
            <p:pic>
              <p:nvPicPr>
                <p:cNvPr id="271" name="Ink 270">
                  <a:extLst>
                    <a:ext uri="{FF2B5EF4-FFF2-40B4-BE49-F238E27FC236}">
                      <a16:creationId xmlns:a16="http://schemas.microsoft.com/office/drawing/2014/main" id="{656714D6-2F13-AEFF-DA8B-5F99D2F22CFA}"/>
                    </a:ext>
                  </a:extLst>
                </p:cNvPr>
                <p:cNvPicPr/>
                <p:nvPr/>
              </p:nvPicPr>
              <p:blipFill>
                <a:blip r:embed="rId459"/>
                <a:stretch>
                  <a:fillRect/>
                </a:stretch>
              </p:blipFill>
              <p:spPr>
                <a:xfrm>
                  <a:off x="9754005" y="3478990"/>
                  <a:ext cx="9237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3" name="Ink 272">
                  <a:extLst>
                    <a:ext uri="{FF2B5EF4-FFF2-40B4-BE49-F238E27FC236}">
                      <a16:creationId xmlns:a16="http://schemas.microsoft.com/office/drawing/2014/main" id="{1AD2F7B9-2107-A086-9F82-F5FE377B391A}"/>
                    </a:ext>
                  </a:extLst>
                </p14:cNvPr>
                <p14:cNvContentPartPr/>
                <p14:nvPr/>
              </p14:nvContentPartPr>
              <p14:xfrm>
                <a:off x="3154845" y="4323910"/>
                <a:ext cx="1305720" cy="1038600"/>
              </p14:xfrm>
            </p:contentPart>
          </mc:Choice>
          <mc:Fallback>
            <p:pic>
              <p:nvPicPr>
                <p:cNvPr id="273" name="Ink 272">
                  <a:extLst>
                    <a:ext uri="{FF2B5EF4-FFF2-40B4-BE49-F238E27FC236}">
                      <a16:creationId xmlns:a16="http://schemas.microsoft.com/office/drawing/2014/main" id="{1AD2F7B9-2107-A086-9F82-F5FE377B391A}"/>
                    </a:ext>
                  </a:extLst>
                </p:cNvPr>
                <p:cNvPicPr/>
                <p:nvPr/>
              </p:nvPicPr>
              <p:blipFill>
                <a:blip r:embed="rId461"/>
                <a:stretch>
                  <a:fillRect/>
                </a:stretch>
              </p:blipFill>
              <p:spPr>
                <a:xfrm>
                  <a:off x="3145845" y="4315270"/>
                  <a:ext cx="1323360" cy="1056240"/>
                </a:xfrm>
                <a:prstGeom prst="rect">
                  <a:avLst/>
                </a:prstGeom>
              </p:spPr>
            </p:pic>
          </mc:Fallback>
        </mc:AlternateContent>
      </p:grpSp>
    </p:spTree>
    <p:extLst>
      <p:ext uri="{BB962C8B-B14F-4D97-AF65-F5344CB8AC3E}">
        <p14:creationId xmlns:p14="http://schemas.microsoft.com/office/powerpoint/2010/main" val="1179689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CAPM Introduction</a:t>
            </a:r>
          </a:p>
        </p:txBody>
      </p:sp>
      <p:sp>
        <p:nvSpPr>
          <p:cNvPr id="3" name="TextBox 2">
            <a:extLst>
              <a:ext uri="{FF2B5EF4-FFF2-40B4-BE49-F238E27FC236}">
                <a16:creationId xmlns:a16="http://schemas.microsoft.com/office/drawing/2014/main" id="{3B5C91F9-8D30-80D7-24C7-7E4D9F3757AA}"/>
              </a:ext>
            </a:extLst>
          </p:cNvPr>
          <p:cNvSpPr txBox="1"/>
          <p:nvPr/>
        </p:nvSpPr>
        <p:spPr>
          <a:xfrm>
            <a:off x="189757" y="784925"/>
            <a:ext cx="11809312"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CAPM is a framework of (a framework is a collection of libraries, classes, function, attributes, 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Languages – Java and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Libraries – Node modules like cds, cds-dk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And Tools – VS Code or BAS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a:rPr>
              <a:t>The framework can be used to build native cloud applications: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Full stack </a:t>
            </a:r>
            <a:r>
              <a:rPr lang="en-US" sz="2000" kern="0" dirty="0">
                <a:solidFill>
                  <a:prstClr val="white"/>
                </a:solidFill>
                <a:latin typeface="Segoe UI"/>
              </a:rPr>
              <a:t>applications </a:t>
            </a:r>
            <a:r>
              <a:rPr lang="en-US" sz="2000" kern="0" dirty="0">
                <a:solidFill>
                  <a:prstClr val="white"/>
                </a:solidFill>
                <a:latin typeface="Segoe UI"/>
                <a:sym typeface="Wingdings" panose="05000000000000000000" pitchFamily="2" charset="2"/>
              </a:rPr>
              <a:t> database, application layer, service layer and UI layer (Presentation layer)</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Extend existing application  Side by </a:t>
            </a:r>
            <a:r>
              <a:rPr lang="en-US" sz="2000" kern="0" dirty="0">
                <a:solidFill>
                  <a:prstClr val="white"/>
                </a:solidFill>
                <a:latin typeface="Segoe UI"/>
                <a:sym typeface="Wingdings" panose="05000000000000000000" pitchFamily="2" charset="2"/>
              </a:rPr>
              <a:t>Side extensibility using S/4HANA cloud SDK</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30072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7723-A090-654B-0486-CD436BC36298}"/>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6651936-684B-C8C0-A6AE-2D07BE72A001}"/>
                  </a:ext>
                </a:extLst>
              </p14:cNvPr>
              <p14:cNvContentPartPr/>
              <p14:nvPr/>
            </p14:nvContentPartPr>
            <p14:xfrm>
              <a:off x="4202445" y="1943590"/>
              <a:ext cx="360" cy="360"/>
            </p14:xfrm>
          </p:contentPart>
        </mc:Choice>
        <mc:Fallback>
          <p:pic>
            <p:nvPicPr>
              <p:cNvPr id="3" name="Ink 2">
                <a:extLst>
                  <a:ext uri="{FF2B5EF4-FFF2-40B4-BE49-F238E27FC236}">
                    <a16:creationId xmlns:a16="http://schemas.microsoft.com/office/drawing/2014/main" id="{C6651936-684B-C8C0-A6AE-2D07BE72A001}"/>
                  </a:ext>
                </a:extLst>
              </p:cNvPr>
              <p:cNvPicPr/>
              <p:nvPr/>
            </p:nvPicPr>
            <p:blipFill>
              <a:blip r:embed="rId3"/>
              <a:stretch>
                <a:fillRect/>
              </a:stretch>
            </p:blipFill>
            <p:spPr>
              <a:xfrm>
                <a:off x="4193445" y="1934950"/>
                <a:ext cx="18000" cy="18000"/>
              </a:xfrm>
              <a:prstGeom prst="rect">
                <a:avLst/>
              </a:prstGeom>
            </p:spPr>
          </p:pic>
        </mc:Fallback>
      </mc:AlternateContent>
      <p:grpSp>
        <p:nvGrpSpPr>
          <p:cNvPr id="202" name="Group 201">
            <a:extLst>
              <a:ext uri="{FF2B5EF4-FFF2-40B4-BE49-F238E27FC236}">
                <a16:creationId xmlns:a16="http://schemas.microsoft.com/office/drawing/2014/main" id="{C2725D26-E8B8-6046-8670-CABB7E3B38FB}"/>
              </a:ext>
            </a:extLst>
          </p:cNvPr>
          <p:cNvGrpSpPr/>
          <p:nvPr/>
        </p:nvGrpSpPr>
        <p:grpSpPr>
          <a:xfrm>
            <a:off x="17805" y="793750"/>
            <a:ext cx="12132360" cy="6109920"/>
            <a:chOff x="17805" y="793750"/>
            <a:chExt cx="12132360" cy="6109920"/>
          </a:xfrm>
        </p:grpSpPr>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EF2C62D1-9D14-F742-FBE7-DED196E74552}"/>
                    </a:ext>
                  </a:extLst>
                </p14:cNvPr>
                <p14:cNvContentPartPr/>
                <p14:nvPr/>
              </p14:nvContentPartPr>
              <p14:xfrm>
                <a:off x="1404165" y="4044190"/>
                <a:ext cx="342000" cy="448920"/>
              </p14:xfrm>
            </p:contentPart>
          </mc:Choice>
          <mc:Fallback>
            <p:pic>
              <p:nvPicPr>
                <p:cNvPr id="14" name="Ink 13">
                  <a:extLst>
                    <a:ext uri="{FF2B5EF4-FFF2-40B4-BE49-F238E27FC236}">
                      <a16:creationId xmlns:a16="http://schemas.microsoft.com/office/drawing/2014/main" id="{EF2C62D1-9D14-F742-FBE7-DED196E74552}"/>
                    </a:ext>
                  </a:extLst>
                </p:cNvPr>
                <p:cNvPicPr/>
                <p:nvPr/>
              </p:nvPicPr>
              <p:blipFill>
                <a:blip r:embed="rId5"/>
                <a:stretch>
                  <a:fillRect/>
                </a:stretch>
              </p:blipFill>
              <p:spPr>
                <a:xfrm>
                  <a:off x="1395165" y="4035190"/>
                  <a:ext cx="35964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8D32F8CC-A401-C1D5-214E-1EB971E85601}"/>
                    </a:ext>
                  </a:extLst>
                </p14:cNvPr>
                <p14:cNvContentPartPr/>
                <p14:nvPr/>
              </p14:nvContentPartPr>
              <p14:xfrm>
                <a:off x="1896285" y="4022590"/>
                <a:ext cx="215640" cy="349200"/>
              </p14:xfrm>
            </p:contentPart>
          </mc:Choice>
          <mc:Fallback>
            <p:pic>
              <p:nvPicPr>
                <p:cNvPr id="15" name="Ink 14">
                  <a:extLst>
                    <a:ext uri="{FF2B5EF4-FFF2-40B4-BE49-F238E27FC236}">
                      <a16:creationId xmlns:a16="http://schemas.microsoft.com/office/drawing/2014/main" id="{8D32F8CC-A401-C1D5-214E-1EB971E85601}"/>
                    </a:ext>
                  </a:extLst>
                </p:cNvPr>
                <p:cNvPicPr/>
                <p:nvPr/>
              </p:nvPicPr>
              <p:blipFill>
                <a:blip r:embed="rId7"/>
                <a:stretch>
                  <a:fillRect/>
                </a:stretch>
              </p:blipFill>
              <p:spPr>
                <a:xfrm>
                  <a:off x="1887645" y="4013950"/>
                  <a:ext cx="2332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62719867-29CC-9998-741C-1479A44FCA0E}"/>
                    </a:ext>
                  </a:extLst>
                </p14:cNvPr>
                <p14:cNvContentPartPr/>
                <p14:nvPr/>
              </p14:nvContentPartPr>
              <p14:xfrm>
                <a:off x="1980165" y="4247590"/>
                <a:ext cx="110880" cy="285120"/>
              </p14:xfrm>
            </p:contentPart>
          </mc:Choice>
          <mc:Fallback>
            <p:pic>
              <p:nvPicPr>
                <p:cNvPr id="16" name="Ink 15">
                  <a:extLst>
                    <a:ext uri="{FF2B5EF4-FFF2-40B4-BE49-F238E27FC236}">
                      <a16:creationId xmlns:a16="http://schemas.microsoft.com/office/drawing/2014/main" id="{62719867-29CC-9998-741C-1479A44FCA0E}"/>
                    </a:ext>
                  </a:extLst>
                </p:cNvPr>
                <p:cNvPicPr/>
                <p:nvPr/>
              </p:nvPicPr>
              <p:blipFill>
                <a:blip r:embed="rId9"/>
                <a:stretch>
                  <a:fillRect/>
                </a:stretch>
              </p:blipFill>
              <p:spPr>
                <a:xfrm>
                  <a:off x="1971165" y="4238590"/>
                  <a:ext cx="1285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333F1C45-947F-7F22-D02E-AB61B4CDD841}"/>
                    </a:ext>
                  </a:extLst>
                </p14:cNvPr>
                <p14:cNvContentPartPr/>
                <p14:nvPr/>
              </p14:nvContentPartPr>
              <p14:xfrm>
                <a:off x="2326485" y="4094230"/>
                <a:ext cx="127800" cy="318600"/>
              </p14:xfrm>
            </p:contentPart>
          </mc:Choice>
          <mc:Fallback>
            <p:pic>
              <p:nvPicPr>
                <p:cNvPr id="17" name="Ink 16">
                  <a:extLst>
                    <a:ext uri="{FF2B5EF4-FFF2-40B4-BE49-F238E27FC236}">
                      <a16:creationId xmlns:a16="http://schemas.microsoft.com/office/drawing/2014/main" id="{333F1C45-947F-7F22-D02E-AB61B4CDD841}"/>
                    </a:ext>
                  </a:extLst>
                </p:cNvPr>
                <p:cNvPicPr/>
                <p:nvPr/>
              </p:nvPicPr>
              <p:blipFill>
                <a:blip r:embed="rId11"/>
                <a:stretch>
                  <a:fillRect/>
                </a:stretch>
              </p:blipFill>
              <p:spPr>
                <a:xfrm>
                  <a:off x="2317485" y="4085230"/>
                  <a:ext cx="1454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3EE06CB-FE66-2333-095A-09CBF908A0C4}"/>
                    </a:ext>
                  </a:extLst>
                </p14:cNvPr>
                <p14:cNvContentPartPr/>
                <p14:nvPr/>
              </p14:nvContentPartPr>
              <p14:xfrm>
                <a:off x="2677485" y="4037710"/>
                <a:ext cx="241560" cy="304920"/>
              </p14:xfrm>
            </p:contentPart>
          </mc:Choice>
          <mc:Fallback>
            <p:pic>
              <p:nvPicPr>
                <p:cNvPr id="18" name="Ink 17">
                  <a:extLst>
                    <a:ext uri="{FF2B5EF4-FFF2-40B4-BE49-F238E27FC236}">
                      <a16:creationId xmlns:a16="http://schemas.microsoft.com/office/drawing/2014/main" id="{C3EE06CB-FE66-2333-095A-09CBF908A0C4}"/>
                    </a:ext>
                  </a:extLst>
                </p:cNvPr>
                <p:cNvPicPr/>
                <p:nvPr/>
              </p:nvPicPr>
              <p:blipFill>
                <a:blip r:embed="rId13"/>
                <a:stretch>
                  <a:fillRect/>
                </a:stretch>
              </p:blipFill>
              <p:spPr>
                <a:xfrm>
                  <a:off x="2668845" y="4029070"/>
                  <a:ext cx="2592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56C85E57-F17E-CED8-11A9-0E11E10DA9E8}"/>
                    </a:ext>
                  </a:extLst>
                </p14:cNvPr>
                <p14:cNvContentPartPr/>
                <p14:nvPr/>
              </p14:nvContentPartPr>
              <p14:xfrm>
                <a:off x="2992485" y="4094950"/>
                <a:ext cx="142200" cy="200520"/>
              </p14:xfrm>
            </p:contentPart>
          </mc:Choice>
          <mc:Fallback>
            <p:pic>
              <p:nvPicPr>
                <p:cNvPr id="19" name="Ink 18">
                  <a:extLst>
                    <a:ext uri="{FF2B5EF4-FFF2-40B4-BE49-F238E27FC236}">
                      <a16:creationId xmlns:a16="http://schemas.microsoft.com/office/drawing/2014/main" id="{56C85E57-F17E-CED8-11A9-0E11E10DA9E8}"/>
                    </a:ext>
                  </a:extLst>
                </p:cNvPr>
                <p:cNvPicPr/>
                <p:nvPr/>
              </p:nvPicPr>
              <p:blipFill>
                <a:blip r:embed="rId15"/>
                <a:stretch>
                  <a:fillRect/>
                </a:stretch>
              </p:blipFill>
              <p:spPr>
                <a:xfrm>
                  <a:off x="2983485" y="4085950"/>
                  <a:ext cx="159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52D8F0E6-BAC3-8603-0158-8301D2F742EC}"/>
                    </a:ext>
                  </a:extLst>
                </p14:cNvPr>
                <p14:cNvContentPartPr/>
                <p14:nvPr/>
              </p14:nvContentPartPr>
              <p14:xfrm>
                <a:off x="3203085" y="4013590"/>
                <a:ext cx="156600" cy="228240"/>
              </p14:xfrm>
            </p:contentPart>
          </mc:Choice>
          <mc:Fallback>
            <p:pic>
              <p:nvPicPr>
                <p:cNvPr id="20" name="Ink 19">
                  <a:extLst>
                    <a:ext uri="{FF2B5EF4-FFF2-40B4-BE49-F238E27FC236}">
                      <a16:creationId xmlns:a16="http://schemas.microsoft.com/office/drawing/2014/main" id="{52D8F0E6-BAC3-8603-0158-8301D2F742EC}"/>
                    </a:ext>
                  </a:extLst>
                </p:cNvPr>
                <p:cNvPicPr/>
                <p:nvPr/>
              </p:nvPicPr>
              <p:blipFill>
                <a:blip r:embed="rId17"/>
                <a:stretch>
                  <a:fillRect/>
                </a:stretch>
              </p:blipFill>
              <p:spPr>
                <a:xfrm>
                  <a:off x="3194085" y="4004950"/>
                  <a:ext cx="1742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FCFF33F6-F8B9-05C9-B76B-B4BCFBEF07EC}"/>
                    </a:ext>
                  </a:extLst>
                </p14:cNvPr>
                <p14:cNvContentPartPr/>
                <p14:nvPr/>
              </p14:nvContentPartPr>
              <p14:xfrm>
                <a:off x="3384165" y="4009630"/>
                <a:ext cx="184320" cy="204480"/>
              </p14:xfrm>
            </p:contentPart>
          </mc:Choice>
          <mc:Fallback>
            <p:pic>
              <p:nvPicPr>
                <p:cNvPr id="21" name="Ink 20">
                  <a:extLst>
                    <a:ext uri="{FF2B5EF4-FFF2-40B4-BE49-F238E27FC236}">
                      <a16:creationId xmlns:a16="http://schemas.microsoft.com/office/drawing/2014/main" id="{FCFF33F6-F8B9-05C9-B76B-B4BCFBEF07EC}"/>
                    </a:ext>
                  </a:extLst>
                </p:cNvPr>
                <p:cNvPicPr/>
                <p:nvPr/>
              </p:nvPicPr>
              <p:blipFill>
                <a:blip r:embed="rId19"/>
                <a:stretch>
                  <a:fillRect/>
                </a:stretch>
              </p:blipFill>
              <p:spPr>
                <a:xfrm>
                  <a:off x="3375525" y="4000990"/>
                  <a:ext cx="2019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6DC0AFDC-D078-36A2-A945-0127FA8CE3CB}"/>
                    </a:ext>
                  </a:extLst>
                </p14:cNvPr>
                <p14:cNvContentPartPr/>
                <p14:nvPr/>
              </p14:nvContentPartPr>
              <p14:xfrm>
                <a:off x="3681525" y="4023310"/>
                <a:ext cx="79560" cy="166320"/>
              </p14:xfrm>
            </p:contentPart>
          </mc:Choice>
          <mc:Fallback>
            <p:pic>
              <p:nvPicPr>
                <p:cNvPr id="22" name="Ink 21">
                  <a:extLst>
                    <a:ext uri="{FF2B5EF4-FFF2-40B4-BE49-F238E27FC236}">
                      <a16:creationId xmlns:a16="http://schemas.microsoft.com/office/drawing/2014/main" id="{6DC0AFDC-D078-36A2-A945-0127FA8CE3CB}"/>
                    </a:ext>
                  </a:extLst>
                </p:cNvPr>
                <p:cNvPicPr/>
                <p:nvPr/>
              </p:nvPicPr>
              <p:blipFill>
                <a:blip r:embed="rId21"/>
                <a:stretch>
                  <a:fillRect/>
                </a:stretch>
              </p:blipFill>
              <p:spPr>
                <a:xfrm>
                  <a:off x="3672525" y="4014670"/>
                  <a:ext cx="97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77B32952-D1F8-E018-290A-E9C606788D80}"/>
                    </a:ext>
                  </a:extLst>
                </p14:cNvPr>
                <p14:cNvContentPartPr/>
                <p14:nvPr/>
              </p14:nvContentPartPr>
              <p14:xfrm>
                <a:off x="3877365" y="3946270"/>
                <a:ext cx="180360" cy="222120"/>
              </p14:xfrm>
            </p:contentPart>
          </mc:Choice>
          <mc:Fallback>
            <p:pic>
              <p:nvPicPr>
                <p:cNvPr id="23" name="Ink 22">
                  <a:extLst>
                    <a:ext uri="{FF2B5EF4-FFF2-40B4-BE49-F238E27FC236}">
                      <a16:creationId xmlns:a16="http://schemas.microsoft.com/office/drawing/2014/main" id="{77B32952-D1F8-E018-290A-E9C606788D80}"/>
                    </a:ext>
                  </a:extLst>
                </p:cNvPr>
                <p:cNvPicPr/>
                <p:nvPr/>
              </p:nvPicPr>
              <p:blipFill>
                <a:blip r:embed="rId23"/>
                <a:stretch>
                  <a:fillRect/>
                </a:stretch>
              </p:blipFill>
              <p:spPr>
                <a:xfrm>
                  <a:off x="3868365" y="3937270"/>
                  <a:ext cx="198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2E0955D4-8B03-24E5-7638-82B54F12D040}"/>
                    </a:ext>
                  </a:extLst>
                </p14:cNvPr>
                <p14:cNvContentPartPr/>
                <p14:nvPr/>
              </p14:nvContentPartPr>
              <p14:xfrm>
                <a:off x="591645" y="3474310"/>
                <a:ext cx="3998880" cy="1343880"/>
              </p14:xfrm>
            </p:contentPart>
          </mc:Choice>
          <mc:Fallback>
            <p:pic>
              <p:nvPicPr>
                <p:cNvPr id="24" name="Ink 23">
                  <a:extLst>
                    <a:ext uri="{FF2B5EF4-FFF2-40B4-BE49-F238E27FC236}">
                      <a16:creationId xmlns:a16="http://schemas.microsoft.com/office/drawing/2014/main" id="{2E0955D4-8B03-24E5-7638-82B54F12D040}"/>
                    </a:ext>
                  </a:extLst>
                </p:cNvPr>
                <p:cNvPicPr/>
                <p:nvPr/>
              </p:nvPicPr>
              <p:blipFill>
                <a:blip r:embed="rId25"/>
                <a:stretch>
                  <a:fillRect/>
                </a:stretch>
              </p:blipFill>
              <p:spPr>
                <a:xfrm>
                  <a:off x="583005" y="3465670"/>
                  <a:ext cx="4016520" cy="1361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Ink 25">
                  <a:extLst>
                    <a:ext uri="{FF2B5EF4-FFF2-40B4-BE49-F238E27FC236}">
                      <a16:creationId xmlns:a16="http://schemas.microsoft.com/office/drawing/2014/main" id="{322F3AC2-4BC6-A2EC-8375-01C9043450B5}"/>
                    </a:ext>
                  </a:extLst>
                </p14:cNvPr>
                <p14:cNvContentPartPr/>
                <p14:nvPr/>
              </p14:nvContentPartPr>
              <p14:xfrm>
                <a:off x="2845605" y="5037790"/>
                <a:ext cx="72720" cy="293400"/>
              </p14:xfrm>
            </p:contentPart>
          </mc:Choice>
          <mc:Fallback>
            <p:pic>
              <p:nvPicPr>
                <p:cNvPr id="26" name="Ink 25">
                  <a:extLst>
                    <a:ext uri="{FF2B5EF4-FFF2-40B4-BE49-F238E27FC236}">
                      <a16:creationId xmlns:a16="http://schemas.microsoft.com/office/drawing/2014/main" id="{322F3AC2-4BC6-A2EC-8375-01C9043450B5}"/>
                    </a:ext>
                  </a:extLst>
                </p:cNvPr>
                <p:cNvPicPr/>
                <p:nvPr/>
              </p:nvPicPr>
              <p:blipFill>
                <a:blip r:embed="rId27"/>
                <a:stretch>
                  <a:fillRect/>
                </a:stretch>
              </p:blipFill>
              <p:spPr>
                <a:xfrm>
                  <a:off x="2836965" y="5029150"/>
                  <a:ext cx="903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Ink 26">
                  <a:extLst>
                    <a:ext uri="{FF2B5EF4-FFF2-40B4-BE49-F238E27FC236}">
                      <a16:creationId xmlns:a16="http://schemas.microsoft.com/office/drawing/2014/main" id="{2539985D-C273-DB06-8588-D80B22122C4D}"/>
                    </a:ext>
                  </a:extLst>
                </p14:cNvPr>
                <p14:cNvContentPartPr/>
                <p14:nvPr/>
              </p14:nvContentPartPr>
              <p14:xfrm>
                <a:off x="2892405" y="4904230"/>
                <a:ext cx="174600" cy="190440"/>
              </p14:xfrm>
            </p:contentPart>
          </mc:Choice>
          <mc:Fallback>
            <p:pic>
              <p:nvPicPr>
                <p:cNvPr id="27" name="Ink 26">
                  <a:extLst>
                    <a:ext uri="{FF2B5EF4-FFF2-40B4-BE49-F238E27FC236}">
                      <a16:creationId xmlns:a16="http://schemas.microsoft.com/office/drawing/2014/main" id="{2539985D-C273-DB06-8588-D80B22122C4D}"/>
                    </a:ext>
                  </a:extLst>
                </p:cNvPr>
                <p:cNvPicPr/>
                <p:nvPr/>
              </p:nvPicPr>
              <p:blipFill>
                <a:blip r:embed="rId29"/>
                <a:stretch>
                  <a:fillRect/>
                </a:stretch>
              </p:blipFill>
              <p:spPr>
                <a:xfrm>
                  <a:off x="2883765" y="4895590"/>
                  <a:ext cx="1922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8658CF1B-F7DB-EAFE-9F8E-5BE5BD628A64}"/>
                    </a:ext>
                  </a:extLst>
                </p14:cNvPr>
                <p14:cNvContentPartPr/>
                <p14:nvPr/>
              </p14:nvContentPartPr>
              <p14:xfrm>
                <a:off x="3140445" y="5092510"/>
                <a:ext cx="56880" cy="165240"/>
              </p14:xfrm>
            </p:contentPart>
          </mc:Choice>
          <mc:Fallback>
            <p:pic>
              <p:nvPicPr>
                <p:cNvPr id="28" name="Ink 27">
                  <a:extLst>
                    <a:ext uri="{FF2B5EF4-FFF2-40B4-BE49-F238E27FC236}">
                      <a16:creationId xmlns:a16="http://schemas.microsoft.com/office/drawing/2014/main" id="{8658CF1B-F7DB-EAFE-9F8E-5BE5BD628A64}"/>
                    </a:ext>
                  </a:extLst>
                </p:cNvPr>
                <p:cNvPicPr/>
                <p:nvPr/>
              </p:nvPicPr>
              <p:blipFill>
                <a:blip r:embed="rId31"/>
                <a:stretch>
                  <a:fillRect/>
                </a:stretch>
              </p:blipFill>
              <p:spPr>
                <a:xfrm>
                  <a:off x="3131805" y="5083510"/>
                  <a:ext cx="745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A69B5E6D-5194-F11C-C045-993DA2F3617F}"/>
                    </a:ext>
                  </a:extLst>
                </p14:cNvPr>
                <p14:cNvContentPartPr/>
                <p14:nvPr/>
              </p14:nvContentPartPr>
              <p14:xfrm>
                <a:off x="3228645" y="5044990"/>
                <a:ext cx="84600" cy="102600"/>
              </p14:xfrm>
            </p:contentPart>
          </mc:Choice>
          <mc:Fallback>
            <p:pic>
              <p:nvPicPr>
                <p:cNvPr id="30" name="Ink 29">
                  <a:extLst>
                    <a:ext uri="{FF2B5EF4-FFF2-40B4-BE49-F238E27FC236}">
                      <a16:creationId xmlns:a16="http://schemas.microsoft.com/office/drawing/2014/main" id="{A69B5E6D-5194-F11C-C045-993DA2F3617F}"/>
                    </a:ext>
                  </a:extLst>
                </p:cNvPr>
                <p:cNvPicPr/>
                <p:nvPr/>
              </p:nvPicPr>
              <p:blipFill>
                <a:blip r:embed="rId33"/>
                <a:stretch>
                  <a:fillRect/>
                </a:stretch>
              </p:blipFill>
              <p:spPr>
                <a:xfrm>
                  <a:off x="3220005" y="5035990"/>
                  <a:ext cx="1022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Ink 30">
                  <a:extLst>
                    <a:ext uri="{FF2B5EF4-FFF2-40B4-BE49-F238E27FC236}">
                      <a16:creationId xmlns:a16="http://schemas.microsoft.com/office/drawing/2014/main" id="{1D149C1A-814A-D7FE-7D5D-870B6207DC26}"/>
                    </a:ext>
                  </a:extLst>
                </p14:cNvPr>
                <p14:cNvContentPartPr/>
                <p14:nvPr/>
              </p14:nvContentPartPr>
              <p14:xfrm>
                <a:off x="3293805" y="5071270"/>
                <a:ext cx="128520" cy="136800"/>
              </p14:xfrm>
            </p:contentPart>
          </mc:Choice>
          <mc:Fallback>
            <p:pic>
              <p:nvPicPr>
                <p:cNvPr id="31" name="Ink 30">
                  <a:extLst>
                    <a:ext uri="{FF2B5EF4-FFF2-40B4-BE49-F238E27FC236}">
                      <a16:creationId xmlns:a16="http://schemas.microsoft.com/office/drawing/2014/main" id="{1D149C1A-814A-D7FE-7D5D-870B6207DC26}"/>
                    </a:ext>
                  </a:extLst>
                </p:cNvPr>
                <p:cNvPicPr/>
                <p:nvPr/>
              </p:nvPicPr>
              <p:blipFill>
                <a:blip r:embed="rId35"/>
                <a:stretch>
                  <a:fillRect/>
                </a:stretch>
              </p:blipFill>
              <p:spPr>
                <a:xfrm>
                  <a:off x="3285165" y="5062630"/>
                  <a:ext cx="1461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2" name="Ink 31">
                  <a:extLst>
                    <a:ext uri="{FF2B5EF4-FFF2-40B4-BE49-F238E27FC236}">
                      <a16:creationId xmlns:a16="http://schemas.microsoft.com/office/drawing/2014/main" id="{D954A067-3EEF-41C2-887A-BF9402D67667}"/>
                    </a:ext>
                  </a:extLst>
                </p14:cNvPr>
                <p14:cNvContentPartPr/>
                <p14:nvPr/>
              </p14:nvContentPartPr>
              <p14:xfrm>
                <a:off x="3494685" y="4877950"/>
                <a:ext cx="536040" cy="311400"/>
              </p14:xfrm>
            </p:contentPart>
          </mc:Choice>
          <mc:Fallback>
            <p:pic>
              <p:nvPicPr>
                <p:cNvPr id="32" name="Ink 31">
                  <a:extLst>
                    <a:ext uri="{FF2B5EF4-FFF2-40B4-BE49-F238E27FC236}">
                      <a16:creationId xmlns:a16="http://schemas.microsoft.com/office/drawing/2014/main" id="{D954A067-3EEF-41C2-887A-BF9402D67667}"/>
                    </a:ext>
                  </a:extLst>
                </p:cNvPr>
                <p:cNvPicPr/>
                <p:nvPr/>
              </p:nvPicPr>
              <p:blipFill>
                <a:blip r:embed="rId37"/>
                <a:stretch>
                  <a:fillRect/>
                </a:stretch>
              </p:blipFill>
              <p:spPr>
                <a:xfrm>
                  <a:off x="3485685" y="4868950"/>
                  <a:ext cx="55368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3" name="Ink 32">
                  <a:extLst>
                    <a:ext uri="{FF2B5EF4-FFF2-40B4-BE49-F238E27FC236}">
                      <a16:creationId xmlns:a16="http://schemas.microsoft.com/office/drawing/2014/main" id="{178A681F-1BDE-0FD2-2F19-8D4BE51C2301}"/>
                    </a:ext>
                  </a:extLst>
                </p14:cNvPr>
                <p14:cNvContentPartPr/>
                <p14:nvPr/>
              </p14:nvContentPartPr>
              <p14:xfrm>
                <a:off x="4140165" y="4789390"/>
                <a:ext cx="10440" cy="260640"/>
              </p14:xfrm>
            </p:contentPart>
          </mc:Choice>
          <mc:Fallback>
            <p:pic>
              <p:nvPicPr>
                <p:cNvPr id="33" name="Ink 32">
                  <a:extLst>
                    <a:ext uri="{FF2B5EF4-FFF2-40B4-BE49-F238E27FC236}">
                      <a16:creationId xmlns:a16="http://schemas.microsoft.com/office/drawing/2014/main" id="{178A681F-1BDE-0FD2-2F19-8D4BE51C2301}"/>
                    </a:ext>
                  </a:extLst>
                </p:cNvPr>
                <p:cNvPicPr/>
                <p:nvPr/>
              </p:nvPicPr>
              <p:blipFill>
                <a:blip r:embed="rId39"/>
                <a:stretch>
                  <a:fillRect/>
                </a:stretch>
              </p:blipFill>
              <p:spPr>
                <a:xfrm>
                  <a:off x="4131525" y="4780390"/>
                  <a:ext cx="280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4" name="Ink 33">
                  <a:extLst>
                    <a:ext uri="{FF2B5EF4-FFF2-40B4-BE49-F238E27FC236}">
                      <a16:creationId xmlns:a16="http://schemas.microsoft.com/office/drawing/2014/main" id="{5A6E0F98-030A-EE84-940B-D32DED16BF83}"/>
                    </a:ext>
                  </a:extLst>
                </p14:cNvPr>
                <p14:cNvContentPartPr/>
                <p14:nvPr/>
              </p14:nvContentPartPr>
              <p14:xfrm>
                <a:off x="4084005" y="4924390"/>
                <a:ext cx="83880" cy="41400"/>
              </p14:xfrm>
            </p:contentPart>
          </mc:Choice>
          <mc:Fallback>
            <p:pic>
              <p:nvPicPr>
                <p:cNvPr id="34" name="Ink 33">
                  <a:extLst>
                    <a:ext uri="{FF2B5EF4-FFF2-40B4-BE49-F238E27FC236}">
                      <a16:creationId xmlns:a16="http://schemas.microsoft.com/office/drawing/2014/main" id="{5A6E0F98-030A-EE84-940B-D32DED16BF83}"/>
                    </a:ext>
                  </a:extLst>
                </p:cNvPr>
                <p:cNvPicPr/>
                <p:nvPr/>
              </p:nvPicPr>
              <p:blipFill>
                <a:blip r:embed="rId41"/>
                <a:stretch>
                  <a:fillRect/>
                </a:stretch>
              </p:blipFill>
              <p:spPr>
                <a:xfrm>
                  <a:off x="4075005" y="4915390"/>
                  <a:ext cx="101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5" name="Ink 34">
                  <a:extLst>
                    <a:ext uri="{FF2B5EF4-FFF2-40B4-BE49-F238E27FC236}">
                      <a16:creationId xmlns:a16="http://schemas.microsoft.com/office/drawing/2014/main" id="{D1D583D1-C261-C903-240A-F2D118706112}"/>
                    </a:ext>
                  </a:extLst>
                </p14:cNvPr>
                <p14:cNvContentPartPr/>
                <p14:nvPr/>
              </p14:nvContentPartPr>
              <p14:xfrm>
                <a:off x="2736885" y="4659430"/>
                <a:ext cx="1719360" cy="857520"/>
              </p14:xfrm>
            </p:contentPart>
          </mc:Choice>
          <mc:Fallback>
            <p:pic>
              <p:nvPicPr>
                <p:cNvPr id="35" name="Ink 34">
                  <a:extLst>
                    <a:ext uri="{FF2B5EF4-FFF2-40B4-BE49-F238E27FC236}">
                      <a16:creationId xmlns:a16="http://schemas.microsoft.com/office/drawing/2014/main" id="{D1D583D1-C261-C903-240A-F2D118706112}"/>
                    </a:ext>
                  </a:extLst>
                </p:cNvPr>
                <p:cNvPicPr/>
                <p:nvPr/>
              </p:nvPicPr>
              <p:blipFill>
                <a:blip r:embed="rId43"/>
                <a:stretch>
                  <a:fillRect/>
                </a:stretch>
              </p:blipFill>
              <p:spPr>
                <a:xfrm>
                  <a:off x="2727885" y="4650790"/>
                  <a:ext cx="1737000" cy="875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 name="Ink 36">
                  <a:extLst>
                    <a:ext uri="{FF2B5EF4-FFF2-40B4-BE49-F238E27FC236}">
                      <a16:creationId xmlns:a16="http://schemas.microsoft.com/office/drawing/2014/main" id="{C6044120-C53D-99F0-DD63-2D7DCF1EA95D}"/>
                    </a:ext>
                  </a:extLst>
                </p14:cNvPr>
                <p14:cNvContentPartPr/>
                <p14:nvPr/>
              </p14:nvContentPartPr>
              <p14:xfrm>
                <a:off x="3596925" y="5376550"/>
                <a:ext cx="1225800" cy="759600"/>
              </p14:xfrm>
            </p:contentPart>
          </mc:Choice>
          <mc:Fallback>
            <p:pic>
              <p:nvPicPr>
                <p:cNvPr id="37" name="Ink 36">
                  <a:extLst>
                    <a:ext uri="{FF2B5EF4-FFF2-40B4-BE49-F238E27FC236}">
                      <a16:creationId xmlns:a16="http://schemas.microsoft.com/office/drawing/2014/main" id="{C6044120-C53D-99F0-DD63-2D7DCF1EA95D}"/>
                    </a:ext>
                  </a:extLst>
                </p:cNvPr>
                <p:cNvPicPr/>
                <p:nvPr/>
              </p:nvPicPr>
              <p:blipFill>
                <a:blip r:embed="rId45"/>
                <a:stretch>
                  <a:fillRect/>
                </a:stretch>
              </p:blipFill>
              <p:spPr>
                <a:xfrm>
                  <a:off x="3588285" y="5367550"/>
                  <a:ext cx="1243440" cy="77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Ink 37">
                  <a:extLst>
                    <a:ext uri="{FF2B5EF4-FFF2-40B4-BE49-F238E27FC236}">
                      <a16:creationId xmlns:a16="http://schemas.microsoft.com/office/drawing/2014/main" id="{33D56AD2-8027-ADDC-CC45-B26C8705761A}"/>
                    </a:ext>
                  </a:extLst>
                </p14:cNvPr>
                <p14:cNvContentPartPr/>
                <p14:nvPr/>
              </p14:nvContentPartPr>
              <p14:xfrm>
                <a:off x="3911925" y="5552950"/>
                <a:ext cx="30240" cy="467640"/>
              </p14:xfrm>
            </p:contentPart>
          </mc:Choice>
          <mc:Fallback>
            <p:pic>
              <p:nvPicPr>
                <p:cNvPr id="38" name="Ink 37">
                  <a:extLst>
                    <a:ext uri="{FF2B5EF4-FFF2-40B4-BE49-F238E27FC236}">
                      <a16:creationId xmlns:a16="http://schemas.microsoft.com/office/drawing/2014/main" id="{33D56AD2-8027-ADDC-CC45-B26C8705761A}"/>
                    </a:ext>
                  </a:extLst>
                </p:cNvPr>
                <p:cNvPicPr/>
                <p:nvPr/>
              </p:nvPicPr>
              <p:blipFill>
                <a:blip r:embed="rId47"/>
                <a:stretch>
                  <a:fillRect/>
                </a:stretch>
              </p:blipFill>
              <p:spPr>
                <a:xfrm>
                  <a:off x="3902925" y="5543950"/>
                  <a:ext cx="4788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Ink 38">
                  <a:extLst>
                    <a:ext uri="{FF2B5EF4-FFF2-40B4-BE49-F238E27FC236}">
                      <a16:creationId xmlns:a16="http://schemas.microsoft.com/office/drawing/2014/main" id="{8F13E6F0-E95E-D8FF-C4CB-14106A7C6F06}"/>
                    </a:ext>
                  </a:extLst>
                </p14:cNvPr>
                <p14:cNvContentPartPr/>
                <p14:nvPr/>
              </p14:nvContentPartPr>
              <p14:xfrm>
                <a:off x="4111725" y="5496790"/>
                <a:ext cx="293760" cy="548280"/>
              </p14:xfrm>
            </p:contentPart>
          </mc:Choice>
          <mc:Fallback>
            <p:pic>
              <p:nvPicPr>
                <p:cNvPr id="39" name="Ink 38">
                  <a:extLst>
                    <a:ext uri="{FF2B5EF4-FFF2-40B4-BE49-F238E27FC236}">
                      <a16:creationId xmlns:a16="http://schemas.microsoft.com/office/drawing/2014/main" id="{8F13E6F0-E95E-D8FF-C4CB-14106A7C6F06}"/>
                    </a:ext>
                  </a:extLst>
                </p:cNvPr>
                <p:cNvPicPr/>
                <p:nvPr/>
              </p:nvPicPr>
              <p:blipFill>
                <a:blip r:embed="rId49"/>
                <a:stretch>
                  <a:fillRect/>
                </a:stretch>
              </p:blipFill>
              <p:spPr>
                <a:xfrm>
                  <a:off x="4102725" y="5488150"/>
                  <a:ext cx="31140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Ink 39">
                  <a:extLst>
                    <a:ext uri="{FF2B5EF4-FFF2-40B4-BE49-F238E27FC236}">
                      <a16:creationId xmlns:a16="http://schemas.microsoft.com/office/drawing/2014/main" id="{82D1472E-2563-5FE4-982C-E7137483BF86}"/>
                    </a:ext>
                  </a:extLst>
                </p14:cNvPr>
                <p14:cNvContentPartPr/>
                <p14:nvPr/>
              </p14:nvContentPartPr>
              <p14:xfrm>
                <a:off x="3673605" y="5574190"/>
                <a:ext cx="964800" cy="245160"/>
              </p14:xfrm>
            </p:contentPart>
          </mc:Choice>
          <mc:Fallback>
            <p:pic>
              <p:nvPicPr>
                <p:cNvPr id="40" name="Ink 39">
                  <a:extLst>
                    <a:ext uri="{FF2B5EF4-FFF2-40B4-BE49-F238E27FC236}">
                      <a16:creationId xmlns:a16="http://schemas.microsoft.com/office/drawing/2014/main" id="{82D1472E-2563-5FE4-982C-E7137483BF86}"/>
                    </a:ext>
                  </a:extLst>
                </p:cNvPr>
                <p:cNvPicPr/>
                <p:nvPr/>
              </p:nvPicPr>
              <p:blipFill>
                <a:blip r:embed="rId51"/>
                <a:stretch>
                  <a:fillRect/>
                </a:stretch>
              </p:blipFill>
              <p:spPr>
                <a:xfrm>
                  <a:off x="3664965" y="5565550"/>
                  <a:ext cx="9824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14AE57DB-BC97-1B2F-2DF7-A238F580EA53}"/>
                    </a:ext>
                  </a:extLst>
                </p14:cNvPr>
                <p14:cNvContentPartPr/>
                <p14:nvPr/>
              </p14:nvContentPartPr>
              <p14:xfrm>
                <a:off x="3754605" y="5776150"/>
                <a:ext cx="860400" cy="185040"/>
              </p14:xfrm>
            </p:contentPart>
          </mc:Choice>
          <mc:Fallback>
            <p:pic>
              <p:nvPicPr>
                <p:cNvPr id="41" name="Ink 40">
                  <a:extLst>
                    <a:ext uri="{FF2B5EF4-FFF2-40B4-BE49-F238E27FC236}">
                      <a16:creationId xmlns:a16="http://schemas.microsoft.com/office/drawing/2014/main" id="{14AE57DB-BC97-1B2F-2DF7-A238F580EA53}"/>
                    </a:ext>
                  </a:extLst>
                </p:cNvPr>
                <p:cNvPicPr/>
                <p:nvPr/>
              </p:nvPicPr>
              <p:blipFill>
                <a:blip r:embed="rId53"/>
                <a:stretch>
                  <a:fillRect/>
                </a:stretch>
              </p:blipFill>
              <p:spPr>
                <a:xfrm>
                  <a:off x="3745605" y="5767150"/>
                  <a:ext cx="8780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7" name="Ink 106">
                  <a:extLst>
                    <a:ext uri="{FF2B5EF4-FFF2-40B4-BE49-F238E27FC236}">
                      <a16:creationId xmlns:a16="http://schemas.microsoft.com/office/drawing/2014/main" id="{9689201B-ED8D-5A70-5996-0F34805BD9E1}"/>
                    </a:ext>
                  </a:extLst>
                </p14:cNvPr>
                <p14:cNvContentPartPr/>
                <p14:nvPr/>
              </p14:nvContentPartPr>
              <p14:xfrm>
                <a:off x="2322525" y="4438030"/>
                <a:ext cx="836640" cy="164880"/>
              </p14:xfrm>
            </p:contentPart>
          </mc:Choice>
          <mc:Fallback>
            <p:pic>
              <p:nvPicPr>
                <p:cNvPr id="107" name="Ink 106">
                  <a:extLst>
                    <a:ext uri="{FF2B5EF4-FFF2-40B4-BE49-F238E27FC236}">
                      <a16:creationId xmlns:a16="http://schemas.microsoft.com/office/drawing/2014/main" id="{9689201B-ED8D-5A70-5996-0F34805BD9E1}"/>
                    </a:ext>
                  </a:extLst>
                </p:cNvPr>
                <p:cNvPicPr/>
                <p:nvPr/>
              </p:nvPicPr>
              <p:blipFill>
                <a:blip r:embed="rId55"/>
                <a:stretch>
                  <a:fillRect/>
                </a:stretch>
              </p:blipFill>
              <p:spPr>
                <a:xfrm>
                  <a:off x="2313525" y="4429030"/>
                  <a:ext cx="8542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8" name="Ink 107">
                  <a:extLst>
                    <a:ext uri="{FF2B5EF4-FFF2-40B4-BE49-F238E27FC236}">
                      <a16:creationId xmlns:a16="http://schemas.microsoft.com/office/drawing/2014/main" id="{C7DD3C21-00CE-2882-DF64-1563EEB190D0}"/>
                    </a:ext>
                  </a:extLst>
                </p14:cNvPr>
                <p14:cNvContentPartPr/>
                <p14:nvPr/>
              </p14:nvContentPartPr>
              <p14:xfrm>
                <a:off x="2278965" y="4481950"/>
                <a:ext cx="1046160" cy="253440"/>
              </p14:xfrm>
            </p:contentPart>
          </mc:Choice>
          <mc:Fallback>
            <p:pic>
              <p:nvPicPr>
                <p:cNvPr id="108" name="Ink 107">
                  <a:extLst>
                    <a:ext uri="{FF2B5EF4-FFF2-40B4-BE49-F238E27FC236}">
                      <a16:creationId xmlns:a16="http://schemas.microsoft.com/office/drawing/2014/main" id="{C7DD3C21-00CE-2882-DF64-1563EEB190D0}"/>
                    </a:ext>
                  </a:extLst>
                </p:cNvPr>
                <p:cNvPicPr/>
                <p:nvPr/>
              </p:nvPicPr>
              <p:blipFill>
                <a:blip r:embed="rId57"/>
                <a:stretch>
                  <a:fillRect/>
                </a:stretch>
              </p:blipFill>
              <p:spPr>
                <a:xfrm>
                  <a:off x="2270325" y="4472950"/>
                  <a:ext cx="10638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 name="Ink 3">
                  <a:extLst>
                    <a:ext uri="{FF2B5EF4-FFF2-40B4-BE49-F238E27FC236}">
                      <a16:creationId xmlns:a16="http://schemas.microsoft.com/office/drawing/2014/main" id="{69546BFB-DEB3-645F-B191-1DDF6C8B3789}"/>
                    </a:ext>
                  </a:extLst>
                </p14:cNvPr>
                <p14:cNvContentPartPr/>
                <p14:nvPr/>
              </p14:nvContentPartPr>
              <p14:xfrm>
                <a:off x="1629525" y="1617430"/>
                <a:ext cx="383040" cy="301680"/>
              </p14:xfrm>
            </p:contentPart>
          </mc:Choice>
          <mc:Fallback>
            <p:pic>
              <p:nvPicPr>
                <p:cNvPr id="4" name="Ink 3">
                  <a:extLst>
                    <a:ext uri="{FF2B5EF4-FFF2-40B4-BE49-F238E27FC236}">
                      <a16:creationId xmlns:a16="http://schemas.microsoft.com/office/drawing/2014/main" id="{69546BFB-DEB3-645F-B191-1DDF6C8B3789}"/>
                    </a:ext>
                  </a:extLst>
                </p:cNvPr>
                <p:cNvPicPr/>
                <p:nvPr/>
              </p:nvPicPr>
              <p:blipFill>
                <a:blip r:embed="rId59"/>
                <a:stretch>
                  <a:fillRect/>
                </a:stretch>
              </p:blipFill>
              <p:spPr>
                <a:xfrm>
                  <a:off x="1620885" y="1608430"/>
                  <a:ext cx="4006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 name="Ink 4">
                  <a:extLst>
                    <a:ext uri="{FF2B5EF4-FFF2-40B4-BE49-F238E27FC236}">
                      <a16:creationId xmlns:a16="http://schemas.microsoft.com/office/drawing/2014/main" id="{18948F2E-86FD-5A6C-E1C9-940533842C42}"/>
                    </a:ext>
                  </a:extLst>
                </p14:cNvPr>
                <p14:cNvContentPartPr/>
                <p14:nvPr/>
              </p14:nvContentPartPr>
              <p14:xfrm>
                <a:off x="2114085" y="1671070"/>
                <a:ext cx="119520" cy="150840"/>
              </p14:xfrm>
            </p:contentPart>
          </mc:Choice>
          <mc:Fallback>
            <p:pic>
              <p:nvPicPr>
                <p:cNvPr id="5" name="Ink 4">
                  <a:extLst>
                    <a:ext uri="{FF2B5EF4-FFF2-40B4-BE49-F238E27FC236}">
                      <a16:creationId xmlns:a16="http://schemas.microsoft.com/office/drawing/2014/main" id="{18948F2E-86FD-5A6C-E1C9-940533842C42}"/>
                    </a:ext>
                  </a:extLst>
                </p:cNvPr>
                <p:cNvPicPr/>
                <p:nvPr/>
              </p:nvPicPr>
              <p:blipFill>
                <a:blip r:embed="rId61"/>
                <a:stretch>
                  <a:fillRect/>
                </a:stretch>
              </p:blipFill>
              <p:spPr>
                <a:xfrm>
                  <a:off x="2105085" y="1662070"/>
                  <a:ext cx="1371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 name="Ink 5">
                  <a:extLst>
                    <a:ext uri="{FF2B5EF4-FFF2-40B4-BE49-F238E27FC236}">
                      <a16:creationId xmlns:a16="http://schemas.microsoft.com/office/drawing/2014/main" id="{1CF4E9A3-52A9-13BD-7D5C-210E8CBBD783}"/>
                    </a:ext>
                  </a:extLst>
                </p14:cNvPr>
                <p14:cNvContentPartPr/>
                <p14:nvPr/>
              </p14:nvContentPartPr>
              <p14:xfrm>
                <a:off x="2326485" y="1547590"/>
                <a:ext cx="180720" cy="293040"/>
              </p14:xfrm>
            </p:contentPart>
          </mc:Choice>
          <mc:Fallback>
            <p:pic>
              <p:nvPicPr>
                <p:cNvPr id="6" name="Ink 5">
                  <a:extLst>
                    <a:ext uri="{FF2B5EF4-FFF2-40B4-BE49-F238E27FC236}">
                      <a16:creationId xmlns:a16="http://schemas.microsoft.com/office/drawing/2014/main" id="{1CF4E9A3-52A9-13BD-7D5C-210E8CBBD783}"/>
                    </a:ext>
                  </a:extLst>
                </p:cNvPr>
                <p:cNvPicPr/>
                <p:nvPr/>
              </p:nvPicPr>
              <p:blipFill>
                <a:blip r:embed="rId63"/>
                <a:stretch>
                  <a:fillRect/>
                </a:stretch>
              </p:blipFill>
              <p:spPr>
                <a:xfrm>
                  <a:off x="2317845" y="1538590"/>
                  <a:ext cx="1983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 name="Ink 6">
                  <a:extLst>
                    <a:ext uri="{FF2B5EF4-FFF2-40B4-BE49-F238E27FC236}">
                      <a16:creationId xmlns:a16="http://schemas.microsoft.com/office/drawing/2014/main" id="{235FBAB4-F4EA-7CAF-7315-0EC44D38E4AE}"/>
                    </a:ext>
                  </a:extLst>
                </p14:cNvPr>
                <p14:cNvContentPartPr/>
                <p14:nvPr/>
              </p14:nvContentPartPr>
              <p14:xfrm>
                <a:off x="2592525" y="1655230"/>
                <a:ext cx="137520" cy="209160"/>
              </p14:xfrm>
            </p:contentPart>
          </mc:Choice>
          <mc:Fallback>
            <p:pic>
              <p:nvPicPr>
                <p:cNvPr id="7" name="Ink 6">
                  <a:extLst>
                    <a:ext uri="{FF2B5EF4-FFF2-40B4-BE49-F238E27FC236}">
                      <a16:creationId xmlns:a16="http://schemas.microsoft.com/office/drawing/2014/main" id="{235FBAB4-F4EA-7CAF-7315-0EC44D38E4AE}"/>
                    </a:ext>
                  </a:extLst>
                </p:cNvPr>
                <p:cNvPicPr/>
                <p:nvPr/>
              </p:nvPicPr>
              <p:blipFill>
                <a:blip r:embed="rId65"/>
                <a:stretch>
                  <a:fillRect/>
                </a:stretch>
              </p:blipFill>
              <p:spPr>
                <a:xfrm>
                  <a:off x="2583885" y="1646230"/>
                  <a:ext cx="155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 name="Ink 7">
                  <a:extLst>
                    <a:ext uri="{FF2B5EF4-FFF2-40B4-BE49-F238E27FC236}">
                      <a16:creationId xmlns:a16="http://schemas.microsoft.com/office/drawing/2014/main" id="{51101B59-7571-4E91-CC47-92837B8CB385}"/>
                    </a:ext>
                  </a:extLst>
                </p14:cNvPr>
                <p14:cNvContentPartPr/>
                <p14:nvPr/>
              </p14:nvContentPartPr>
              <p14:xfrm>
                <a:off x="2761005" y="1490710"/>
                <a:ext cx="109440" cy="320760"/>
              </p14:xfrm>
            </p:contentPart>
          </mc:Choice>
          <mc:Fallback>
            <p:pic>
              <p:nvPicPr>
                <p:cNvPr id="8" name="Ink 7">
                  <a:extLst>
                    <a:ext uri="{FF2B5EF4-FFF2-40B4-BE49-F238E27FC236}">
                      <a16:creationId xmlns:a16="http://schemas.microsoft.com/office/drawing/2014/main" id="{51101B59-7571-4E91-CC47-92837B8CB385}"/>
                    </a:ext>
                  </a:extLst>
                </p:cNvPr>
                <p:cNvPicPr/>
                <p:nvPr/>
              </p:nvPicPr>
              <p:blipFill>
                <a:blip r:embed="rId67"/>
                <a:stretch>
                  <a:fillRect/>
                </a:stretch>
              </p:blipFill>
              <p:spPr>
                <a:xfrm>
                  <a:off x="2752365" y="1482070"/>
                  <a:ext cx="1270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 name="Ink 8">
                  <a:extLst>
                    <a:ext uri="{FF2B5EF4-FFF2-40B4-BE49-F238E27FC236}">
                      <a16:creationId xmlns:a16="http://schemas.microsoft.com/office/drawing/2014/main" id="{B8238A35-912C-968A-B84E-C703E4B4A83B}"/>
                    </a:ext>
                  </a:extLst>
                </p14:cNvPr>
                <p14:cNvContentPartPr/>
                <p14:nvPr/>
              </p14:nvContentPartPr>
              <p14:xfrm>
                <a:off x="2966925" y="1577830"/>
                <a:ext cx="25560" cy="219240"/>
              </p14:xfrm>
            </p:contentPart>
          </mc:Choice>
          <mc:Fallback>
            <p:pic>
              <p:nvPicPr>
                <p:cNvPr id="9" name="Ink 8">
                  <a:extLst>
                    <a:ext uri="{FF2B5EF4-FFF2-40B4-BE49-F238E27FC236}">
                      <a16:creationId xmlns:a16="http://schemas.microsoft.com/office/drawing/2014/main" id="{B8238A35-912C-968A-B84E-C703E4B4A83B}"/>
                    </a:ext>
                  </a:extLst>
                </p:cNvPr>
                <p:cNvPicPr/>
                <p:nvPr/>
              </p:nvPicPr>
              <p:blipFill>
                <a:blip r:embed="rId69"/>
                <a:stretch>
                  <a:fillRect/>
                </a:stretch>
              </p:blipFill>
              <p:spPr>
                <a:xfrm>
                  <a:off x="2958285" y="1569190"/>
                  <a:ext cx="432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 name="Ink 9">
                  <a:extLst>
                    <a:ext uri="{FF2B5EF4-FFF2-40B4-BE49-F238E27FC236}">
                      <a16:creationId xmlns:a16="http://schemas.microsoft.com/office/drawing/2014/main" id="{2F17EAA7-8B0F-F084-8587-CDDBC26BA3D2}"/>
                    </a:ext>
                  </a:extLst>
                </p14:cNvPr>
                <p14:cNvContentPartPr/>
                <p14:nvPr/>
              </p14:nvContentPartPr>
              <p14:xfrm>
                <a:off x="2980605" y="1590070"/>
                <a:ext cx="285120" cy="198720"/>
              </p14:xfrm>
            </p:contentPart>
          </mc:Choice>
          <mc:Fallback>
            <p:pic>
              <p:nvPicPr>
                <p:cNvPr id="10" name="Ink 9">
                  <a:extLst>
                    <a:ext uri="{FF2B5EF4-FFF2-40B4-BE49-F238E27FC236}">
                      <a16:creationId xmlns:a16="http://schemas.microsoft.com/office/drawing/2014/main" id="{2F17EAA7-8B0F-F084-8587-CDDBC26BA3D2}"/>
                    </a:ext>
                  </a:extLst>
                </p:cNvPr>
                <p:cNvPicPr/>
                <p:nvPr/>
              </p:nvPicPr>
              <p:blipFill>
                <a:blip r:embed="rId71"/>
                <a:stretch>
                  <a:fillRect/>
                </a:stretch>
              </p:blipFill>
              <p:spPr>
                <a:xfrm>
                  <a:off x="2971605" y="1581070"/>
                  <a:ext cx="3027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 name="Ink 10">
                  <a:extLst>
                    <a:ext uri="{FF2B5EF4-FFF2-40B4-BE49-F238E27FC236}">
                      <a16:creationId xmlns:a16="http://schemas.microsoft.com/office/drawing/2014/main" id="{ACB49DA0-484C-DB58-2DAC-C2B9FABAB359}"/>
                    </a:ext>
                  </a:extLst>
                </p14:cNvPr>
                <p14:cNvContentPartPr/>
                <p14:nvPr/>
              </p14:nvContentPartPr>
              <p14:xfrm>
                <a:off x="891525" y="1180750"/>
                <a:ext cx="2989080" cy="1032480"/>
              </p14:xfrm>
            </p:contentPart>
          </mc:Choice>
          <mc:Fallback>
            <p:pic>
              <p:nvPicPr>
                <p:cNvPr id="11" name="Ink 10">
                  <a:extLst>
                    <a:ext uri="{FF2B5EF4-FFF2-40B4-BE49-F238E27FC236}">
                      <a16:creationId xmlns:a16="http://schemas.microsoft.com/office/drawing/2014/main" id="{ACB49DA0-484C-DB58-2DAC-C2B9FABAB359}"/>
                    </a:ext>
                  </a:extLst>
                </p:cNvPr>
                <p:cNvPicPr/>
                <p:nvPr/>
              </p:nvPicPr>
              <p:blipFill>
                <a:blip r:embed="rId73"/>
                <a:stretch>
                  <a:fillRect/>
                </a:stretch>
              </p:blipFill>
              <p:spPr>
                <a:xfrm>
                  <a:off x="882885" y="1171750"/>
                  <a:ext cx="3006720" cy="1050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 name="Ink 11">
                  <a:extLst>
                    <a:ext uri="{FF2B5EF4-FFF2-40B4-BE49-F238E27FC236}">
                      <a16:creationId xmlns:a16="http://schemas.microsoft.com/office/drawing/2014/main" id="{1836419B-006C-EDD0-8372-A5E37053B875}"/>
                    </a:ext>
                  </a:extLst>
                </p14:cNvPr>
                <p14:cNvContentPartPr/>
                <p14:nvPr/>
              </p14:nvContentPartPr>
              <p14:xfrm>
                <a:off x="2296605" y="2200630"/>
                <a:ext cx="68760" cy="1231200"/>
              </p14:xfrm>
            </p:contentPart>
          </mc:Choice>
          <mc:Fallback>
            <p:pic>
              <p:nvPicPr>
                <p:cNvPr id="12" name="Ink 11">
                  <a:extLst>
                    <a:ext uri="{FF2B5EF4-FFF2-40B4-BE49-F238E27FC236}">
                      <a16:creationId xmlns:a16="http://schemas.microsoft.com/office/drawing/2014/main" id="{1836419B-006C-EDD0-8372-A5E37053B875}"/>
                    </a:ext>
                  </a:extLst>
                </p:cNvPr>
                <p:cNvPicPr/>
                <p:nvPr/>
              </p:nvPicPr>
              <p:blipFill>
                <a:blip r:embed="rId75"/>
                <a:stretch>
                  <a:fillRect/>
                </a:stretch>
              </p:blipFill>
              <p:spPr>
                <a:xfrm>
                  <a:off x="2287965" y="2191630"/>
                  <a:ext cx="86400" cy="1248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 name="Ink 12">
                  <a:extLst>
                    <a:ext uri="{FF2B5EF4-FFF2-40B4-BE49-F238E27FC236}">
                      <a16:creationId xmlns:a16="http://schemas.microsoft.com/office/drawing/2014/main" id="{CD9558CA-3AF3-536C-0AB8-EA6CA4E2A2E8}"/>
                    </a:ext>
                  </a:extLst>
                </p14:cNvPr>
                <p14:cNvContentPartPr/>
                <p14:nvPr/>
              </p14:nvContentPartPr>
              <p14:xfrm>
                <a:off x="2166285" y="3317350"/>
                <a:ext cx="352080" cy="139680"/>
              </p14:xfrm>
            </p:contentPart>
          </mc:Choice>
          <mc:Fallback>
            <p:pic>
              <p:nvPicPr>
                <p:cNvPr id="13" name="Ink 12">
                  <a:extLst>
                    <a:ext uri="{FF2B5EF4-FFF2-40B4-BE49-F238E27FC236}">
                      <a16:creationId xmlns:a16="http://schemas.microsoft.com/office/drawing/2014/main" id="{CD9558CA-3AF3-536C-0AB8-EA6CA4E2A2E8}"/>
                    </a:ext>
                  </a:extLst>
                </p:cNvPr>
                <p:cNvPicPr/>
                <p:nvPr/>
              </p:nvPicPr>
              <p:blipFill>
                <a:blip r:embed="rId77"/>
                <a:stretch>
                  <a:fillRect/>
                </a:stretch>
              </p:blipFill>
              <p:spPr>
                <a:xfrm>
                  <a:off x="2157645" y="3308350"/>
                  <a:ext cx="3697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190A9319-2569-E836-7468-743AEDB503E8}"/>
                    </a:ext>
                  </a:extLst>
                </p14:cNvPr>
                <p14:cNvContentPartPr/>
                <p14:nvPr/>
              </p14:nvContentPartPr>
              <p14:xfrm>
                <a:off x="2755245" y="2554510"/>
                <a:ext cx="12960" cy="210960"/>
              </p14:xfrm>
            </p:contentPart>
          </mc:Choice>
          <mc:Fallback>
            <p:pic>
              <p:nvPicPr>
                <p:cNvPr id="43" name="Ink 42">
                  <a:extLst>
                    <a:ext uri="{FF2B5EF4-FFF2-40B4-BE49-F238E27FC236}">
                      <a16:creationId xmlns:a16="http://schemas.microsoft.com/office/drawing/2014/main" id="{190A9319-2569-E836-7468-743AEDB503E8}"/>
                    </a:ext>
                  </a:extLst>
                </p:cNvPr>
                <p:cNvPicPr/>
                <p:nvPr/>
              </p:nvPicPr>
              <p:blipFill>
                <a:blip r:embed="rId79"/>
                <a:stretch>
                  <a:fillRect/>
                </a:stretch>
              </p:blipFill>
              <p:spPr>
                <a:xfrm>
                  <a:off x="2746245" y="2545870"/>
                  <a:ext cx="30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EBA6E880-0EE0-C6C1-FA06-ECD7625168EB}"/>
                    </a:ext>
                  </a:extLst>
                </p14:cNvPr>
                <p14:cNvContentPartPr/>
                <p14:nvPr/>
              </p14:nvContentPartPr>
              <p14:xfrm>
                <a:off x="2654085" y="2724070"/>
                <a:ext cx="239760" cy="97920"/>
              </p14:xfrm>
            </p:contentPart>
          </mc:Choice>
          <mc:Fallback>
            <p:pic>
              <p:nvPicPr>
                <p:cNvPr id="44" name="Ink 43">
                  <a:extLst>
                    <a:ext uri="{FF2B5EF4-FFF2-40B4-BE49-F238E27FC236}">
                      <a16:creationId xmlns:a16="http://schemas.microsoft.com/office/drawing/2014/main" id="{EBA6E880-0EE0-C6C1-FA06-ECD7625168EB}"/>
                    </a:ext>
                  </a:extLst>
                </p:cNvPr>
                <p:cNvPicPr/>
                <p:nvPr/>
              </p:nvPicPr>
              <p:blipFill>
                <a:blip r:embed="rId81"/>
                <a:stretch>
                  <a:fillRect/>
                </a:stretch>
              </p:blipFill>
              <p:spPr>
                <a:xfrm>
                  <a:off x="2645445" y="2715430"/>
                  <a:ext cx="2574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B3411233-C02B-92CB-8FAF-73E4CAA1A8D9}"/>
                    </a:ext>
                  </a:extLst>
                </p14:cNvPr>
                <p14:cNvContentPartPr/>
                <p14:nvPr/>
              </p14:nvContentPartPr>
              <p14:xfrm>
                <a:off x="2703405" y="2518510"/>
                <a:ext cx="118800" cy="127800"/>
              </p14:xfrm>
            </p:contentPart>
          </mc:Choice>
          <mc:Fallback>
            <p:pic>
              <p:nvPicPr>
                <p:cNvPr id="45" name="Ink 44">
                  <a:extLst>
                    <a:ext uri="{FF2B5EF4-FFF2-40B4-BE49-F238E27FC236}">
                      <a16:creationId xmlns:a16="http://schemas.microsoft.com/office/drawing/2014/main" id="{B3411233-C02B-92CB-8FAF-73E4CAA1A8D9}"/>
                    </a:ext>
                  </a:extLst>
                </p:cNvPr>
                <p:cNvPicPr/>
                <p:nvPr/>
              </p:nvPicPr>
              <p:blipFill>
                <a:blip r:embed="rId83"/>
                <a:stretch>
                  <a:fillRect/>
                </a:stretch>
              </p:blipFill>
              <p:spPr>
                <a:xfrm>
                  <a:off x="2694765" y="2509870"/>
                  <a:ext cx="1364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E302F4B5-D65C-7DAD-6271-73A36BBC3D19}"/>
                    </a:ext>
                  </a:extLst>
                </p14:cNvPr>
                <p14:cNvContentPartPr/>
                <p14:nvPr/>
              </p14:nvContentPartPr>
              <p14:xfrm>
                <a:off x="2918325" y="2495830"/>
                <a:ext cx="122040" cy="237600"/>
              </p14:xfrm>
            </p:contentPart>
          </mc:Choice>
          <mc:Fallback>
            <p:pic>
              <p:nvPicPr>
                <p:cNvPr id="46" name="Ink 45">
                  <a:extLst>
                    <a:ext uri="{FF2B5EF4-FFF2-40B4-BE49-F238E27FC236}">
                      <a16:creationId xmlns:a16="http://schemas.microsoft.com/office/drawing/2014/main" id="{E302F4B5-D65C-7DAD-6271-73A36BBC3D19}"/>
                    </a:ext>
                  </a:extLst>
                </p:cNvPr>
                <p:cNvPicPr/>
                <p:nvPr/>
              </p:nvPicPr>
              <p:blipFill>
                <a:blip r:embed="rId85"/>
                <a:stretch>
                  <a:fillRect/>
                </a:stretch>
              </p:blipFill>
              <p:spPr>
                <a:xfrm>
                  <a:off x="2909325" y="2486830"/>
                  <a:ext cx="1396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Ink 46">
                  <a:extLst>
                    <a:ext uri="{FF2B5EF4-FFF2-40B4-BE49-F238E27FC236}">
                      <a16:creationId xmlns:a16="http://schemas.microsoft.com/office/drawing/2014/main" id="{82CCB44C-C3C7-1E29-3F65-14F7D603DDAA}"/>
                    </a:ext>
                  </a:extLst>
                </p14:cNvPr>
                <p14:cNvContentPartPr/>
                <p14:nvPr/>
              </p14:nvContentPartPr>
              <p14:xfrm>
                <a:off x="3086805" y="2446510"/>
                <a:ext cx="109440" cy="225360"/>
              </p14:xfrm>
            </p:contentPart>
          </mc:Choice>
          <mc:Fallback>
            <p:pic>
              <p:nvPicPr>
                <p:cNvPr id="47" name="Ink 46">
                  <a:extLst>
                    <a:ext uri="{FF2B5EF4-FFF2-40B4-BE49-F238E27FC236}">
                      <a16:creationId xmlns:a16="http://schemas.microsoft.com/office/drawing/2014/main" id="{82CCB44C-C3C7-1E29-3F65-14F7D603DDAA}"/>
                    </a:ext>
                  </a:extLst>
                </p:cNvPr>
                <p:cNvPicPr/>
                <p:nvPr/>
              </p:nvPicPr>
              <p:blipFill>
                <a:blip r:embed="rId87"/>
                <a:stretch>
                  <a:fillRect/>
                </a:stretch>
              </p:blipFill>
              <p:spPr>
                <a:xfrm>
                  <a:off x="3077805" y="2437870"/>
                  <a:ext cx="1270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Ink 47">
                  <a:extLst>
                    <a:ext uri="{FF2B5EF4-FFF2-40B4-BE49-F238E27FC236}">
                      <a16:creationId xmlns:a16="http://schemas.microsoft.com/office/drawing/2014/main" id="{77CA61D7-8E70-CC6D-CF5A-5CFDBE9156CA}"/>
                    </a:ext>
                  </a:extLst>
                </p14:cNvPr>
                <p14:cNvContentPartPr/>
                <p14:nvPr/>
              </p14:nvContentPartPr>
              <p14:xfrm>
                <a:off x="3246645" y="2442550"/>
                <a:ext cx="97920" cy="167040"/>
              </p14:xfrm>
            </p:contentPart>
          </mc:Choice>
          <mc:Fallback>
            <p:pic>
              <p:nvPicPr>
                <p:cNvPr id="48" name="Ink 47">
                  <a:extLst>
                    <a:ext uri="{FF2B5EF4-FFF2-40B4-BE49-F238E27FC236}">
                      <a16:creationId xmlns:a16="http://schemas.microsoft.com/office/drawing/2014/main" id="{77CA61D7-8E70-CC6D-CF5A-5CFDBE9156CA}"/>
                    </a:ext>
                  </a:extLst>
                </p:cNvPr>
                <p:cNvPicPr/>
                <p:nvPr/>
              </p:nvPicPr>
              <p:blipFill>
                <a:blip r:embed="rId89"/>
                <a:stretch>
                  <a:fillRect/>
                </a:stretch>
              </p:blipFill>
              <p:spPr>
                <a:xfrm>
                  <a:off x="3238005" y="2433910"/>
                  <a:ext cx="1155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Ink 48">
                  <a:extLst>
                    <a:ext uri="{FF2B5EF4-FFF2-40B4-BE49-F238E27FC236}">
                      <a16:creationId xmlns:a16="http://schemas.microsoft.com/office/drawing/2014/main" id="{73BE92A8-B061-3DDB-9366-D731CAE77D80}"/>
                    </a:ext>
                  </a:extLst>
                </p14:cNvPr>
                <p14:cNvContentPartPr/>
                <p14:nvPr/>
              </p14:nvContentPartPr>
              <p14:xfrm>
                <a:off x="3261765" y="2342830"/>
                <a:ext cx="316440" cy="217440"/>
              </p14:xfrm>
            </p:contentPart>
          </mc:Choice>
          <mc:Fallback>
            <p:pic>
              <p:nvPicPr>
                <p:cNvPr id="49" name="Ink 48">
                  <a:extLst>
                    <a:ext uri="{FF2B5EF4-FFF2-40B4-BE49-F238E27FC236}">
                      <a16:creationId xmlns:a16="http://schemas.microsoft.com/office/drawing/2014/main" id="{73BE92A8-B061-3DDB-9366-D731CAE77D80}"/>
                    </a:ext>
                  </a:extLst>
                </p:cNvPr>
                <p:cNvPicPr/>
                <p:nvPr/>
              </p:nvPicPr>
              <p:blipFill>
                <a:blip r:embed="rId91"/>
                <a:stretch>
                  <a:fillRect/>
                </a:stretch>
              </p:blipFill>
              <p:spPr>
                <a:xfrm>
                  <a:off x="3253125" y="2334190"/>
                  <a:ext cx="3340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 name="Ink 49">
                  <a:extLst>
                    <a:ext uri="{FF2B5EF4-FFF2-40B4-BE49-F238E27FC236}">
                      <a16:creationId xmlns:a16="http://schemas.microsoft.com/office/drawing/2014/main" id="{7E58D00A-2BCB-5C54-9DB4-30BA59C463BB}"/>
                    </a:ext>
                  </a:extLst>
                </p14:cNvPr>
                <p14:cNvContentPartPr/>
                <p14:nvPr/>
              </p14:nvContentPartPr>
              <p14:xfrm>
                <a:off x="3599445" y="2306470"/>
                <a:ext cx="131040" cy="73440"/>
              </p14:xfrm>
            </p:contentPart>
          </mc:Choice>
          <mc:Fallback>
            <p:pic>
              <p:nvPicPr>
                <p:cNvPr id="50" name="Ink 49">
                  <a:extLst>
                    <a:ext uri="{FF2B5EF4-FFF2-40B4-BE49-F238E27FC236}">
                      <a16:creationId xmlns:a16="http://schemas.microsoft.com/office/drawing/2014/main" id="{7E58D00A-2BCB-5C54-9DB4-30BA59C463BB}"/>
                    </a:ext>
                  </a:extLst>
                </p:cNvPr>
                <p:cNvPicPr/>
                <p:nvPr/>
              </p:nvPicPr>
              <p:blipFill>
                <a:blip r:embed="rId93"/>
                <a:stretch>
                  <a:fillRect/>
                </a:stretch>
              </p:blipFill>
              <p:spPr>
                <a:xfrm>
                  <a:off x="3590445" y="2297830"/>
                  <a:ext cx="148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Ink 50">
                  <a:extLst>
                    <a:ext uri="{FF2B5EF4-FFF2-40B4-BE49-F238E27FC236}">
                      <a16:creationId xmlns:a16="http://schemas.microsoft.com/office/drawing/2014/main" id="{FD5B817A-64C2-3BA6-96BA-7C9292D4D96C}"/>
                    </a:ext>
                  </a:extLst>
                </p14:cNvPr>
                <p14:cNvContentPartPr/>
                <p14:nvPr/>
              </p14:nvContentPartPr>
              <p14:xfrm>
                <a:off x="2598285" y="2163190"/>
                <a:ext cx="363960" cy="266760"/>
              </p14:xfrm>
            </p:contentPart>
          </mc:Choice>
          <mc:Fallback>
            <p:pic>
              <p:nvPicPr>
                <p:cNvPr id="51" name="Ink 50">
                  <a:extLst>
                    <a:ext uri="{FF2B5EF4-FFF2-40B4-BE49-F238E27FC236}">
                      <a16:creationId xmlns:a16="http://schemas.microsoft.com/office/drawing/2014/main" id="{FD5B817A-64C2-3BA6-96BA-7C9292D4D96C}"/>
                    </a:ext>
                  </a:extLst>
                </p:cNvPr>
                <p:cNvPicPr/>
                <p:nvPr/>
              </p:nvPicPr>
              <p:blipFill>
                <a:blip r:embed="rId95"/>
                <a:stretch>
                  <a:fillRect/>
                </a:stretch>
              </p:blipFill>
              <p:spPr>
                <a:xfrm>
                  <a:off x="2589645" y="2154550"/>
                  <a:ext cx="3816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Ink 51">
                  <a:extLst>
                    <a:ext uri="{FF2B5EF4-FFF2-40B4-BE49-F238E27FC236}">
                      <a16:creationId xmlns:a16="http://schemas.microsoft.com/office/drawing/2014/main" id="{50A7416A-2ABE-F9FF-CB00-14719631E4D4}"/>
                    </a:ext>
                  </a:extLst>
                </p14:cNvPr>
                <p14:cNvContentPartPr/>
                <p14:nvPr/>
              </p14:nvContentPartPr>
              <p14:xfrm>
                <a:off x="2968725" y="2109550"/>
                <a:ext cx="314640" cy="205560"/>
              </p14:xfrm>
            </p:contentPart>
          </mc:Choice>
          <mc:Fallback>
            <p:pic>
              <p:nvPicPr>
                <p:cNvPr id="52" name="Ink 51">
                  <a:extLst>
                    <a:ext uri="{FF2B5EF4-FFF2-40B4-BE49-F238E27FC236}">
                      <a16:creationId xmlns:a16="http://schemas.microsoft.com/office/drawing/2014/main" id="{50A7416A-2ABE-F9FF-CB00-14719631E4D4}"/>
                    </a:ext>
                  </a:extLst>
                </p:cNvPr>
                <p:cNvPicPr/>
                <p:nvPr/>
              </p:nvPicPr>
              <p:blipFill>
                <a:blip r:embed="rId97"/>
                <a:stretch>
                  <a:fillRect/>
                </a:stretch>
              </p:blipFill>
              <p:spPr>
                <a:xfrm>
                  <a:off x="2960085" y="2100550"/>
                  <a:ext cx="3322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Ink 52">
                  <a:extLst>
                    <a:ext uri="{FF2B5EF4-FFF2-40B4-BE49-F238E27FC236}">
                      <a16:creationId xmlns:a16="http://schemas.microsoft.com/office/drawing/2014/main" id="{28EB2A5F-D5E1-D84F-5966-5A7439853EB0}"/>
                    </a:ext>
                  </a:extLst>
                </p14:cNvPr>
                <p14:cNvContentPartPr/>
                <p14:nvPr/>
              </p14:nvContentPartPr>
              <p14:xfrm>
                <a:off x="3184365" y="2146270"/>
                <a:ext cx="129600" cy="76680"/>
              </p14:xfrm>
            </p:contentPart>
          </mc:Choice>
          <mc:Fallback>
            <p:pic>
              <p:nvPicPr>
                <p:cNvPr id="53" name="Ink 52">
                  <a:extLst>
                    <a:ext uri="{FF2B5EF4-FFF2-40B4-BE49-F238E27FC236}">
                      <a16:creationId xmlns:a16="http://schemas.microsoft.com/office/drawing/2014/main" id="{28EB2A5F-D5E1-D84F-5966-5A7439853EB0}"/>
                    </a:ext>
                  </a:extLst>
                </p:cNvPr>
                <p:cNvPicPr/>
                <p:nvPr/>
              </p:nvPicPr>
              <p:blipFill>
                <a:blip r:embed="rId99"/>
                <a:stretch>
                  <a:fillRect/>
                </a:stretch>
              </p:blipFill>
              <p:spPr>
                <a:xfrm>
                  <a:off x="3175365" y="2137270"/>
                  <a:ext cx="147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Ink 53">
                  <a:extLst>
                    <a:ext uri="{FF2B5EF4-FFF2-40B4-BE49-F238E27FC236}">
                      <a16:creationId xmlns:a16="http://schemas.microsoft.com/office/drawing/2014/main" id="{BB775981-AC8F-AD12-818A-853DBE7EA4CA}"/>
                    </a:ext>
                  </a:extLst>
                </p14:cNvPr>
                <p14:cNvContentPartPr/>
                <p14:nvPr/>
              </p14:nvContentPartPr>
              <p14:xfrm>
                <a:off x="3321165" y="2043310"/>
                <a:ext cx="77760" cy="189360"/>
              </p14:xfrm>
            </p:contentPart>
          </mc:Choice>
          <mc:Fallback>
            <p:pic>
              <p:nvPicPr>
                <p:cNvPr id="54" name="Ink 53">
                  <a:extLst>
                    <a:ext uri="{FF2B5EF4-FFF2-40B4-BE49-F238E27FC236}">
                      <a16:creationId xmlns:a16="http://schemas.microsoft.com/office/drawing/2014/main" id="{BB775981-AC8F-AD12-818A-853DBE7EA4CA}"/>
                    </a:ext>
                  </a:extLst>
                </p:cNvPr>
                <p:cNvPicPr/>
                <p:nvPr/>
              </p:nvPicPr>
              <p:blipFill>
                <a:blip r:embed="rId101"/>
                <a:stretch>
                  <a:fillRect/>
                </a:stretch>
              </p:blipFill>
              <p:spPr>
                <a:xfrm>
                  <a:off x="3312525" y="2034310"/>
                  <a:ext cx="95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Ink 54">
                  <a:extLst>
                    <a:ext uri="{FF2B5EF4-FFF2-40B4-BE49-F238E27FC236}">
                      <a16:creationId xmlns:a16="http://schemas.microsoft.com/office/drawing/2014/main" id="{A091CB8D-F693-6935-7446-883B0AB6F56F}"/>
                    </a:ext>
                  </a:extLst>
                </p14:cNvPr>
                <p14:cNvContentPartPr/>
                <p14:nvPr/>
              </p14:nvContentPartPr>
              <p14:xfrm>
                <a:off x="3435645" y="2007310"/>
                <a:ext cx="115560" cy="198360"/>
              </p14:xfrm>
            </p:contentPart>
          </mc:Choice>
          <mc:Fallback>
            <p:pic>
              <p:nvPicPr>
                <p:cNvPr id="55" name="Ink 54">
                  <a:extLst>
                    <a:ext uri="{FF2B5EF4-FFF2-40B4-BE49-F238E27FC236}">
                      <a16:creationId xmlns:a16="http://schemas.microsoft.com/office/drawing/2014/main" id="{A091CB8D-F693-6935-7446-883B0AB6F56F}"/>
                    </a:ext>
                  </a:extLst>
                </p:cNvPr>
                <p:cNvPicPr/>
                <p:nvPr/>
              </p:nvPicPr>
              <p:blipFill>
                <a:blip r:embed="rId103"/>
                <a:stretch>
                  <a:fillRect/>
                </a:stretch>
              </p:blipFill>
              <p:spPr>
                <a:xfrm>
                  <a:off x="3426645" y="1998670"/>
                  <a:ext cx="133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Ink 55">
                  <a:extLst>
                    <a:ext uri="{FF2B5EF4-FFF2-40B4-BE49-F238E27FC236}">
                      <a16:creationId xmlns:a16="http://schemas.microsoft.com/office/drawing/2014/main" id="{612A3071-236F-B565-73EF-1A8416F1C4D4}"/>
                    </a:ext>
                  </a:extLst>
                </p14:cNvPr>
                <p14:cNvContentPartPr/>
                <p14:nvPr/>
              </p14:nvContentPartPr>
              <p14:xfrm>
                <a:off x="3730125" y="1894630"/>
                <a:ext cx="143280" cy="224640"/>
              </p14:xfrm>
            </p:contentPart>
          </mc:Choice>
          <mc:Fallback>
            <p:pic>
              <p:nvPicPr>
                <p:cNvPr id="56" name="Ink 55">
                  <a:extLst>
                    <a:ext uri="{FF2B5EF4-FFF2-40B4-BE49-F238E27FC236}">
                      <a16:creationId xmlns:a16="http://schemas.microsoft.com/office/drawing/2014/main" id="{612A3071-236F-B565-73EF-1A8416F1C4D4}"/>
                    </a:ext>
                  </a:extLst>
                </p:cNvPr>
                <p:cNvPicPr/>
                <p:nvPr/>
              </p:nvPicPr>
              <p:blipFill>
                <a:blip r:embed="rId105"/>
                <a:stretch>
                  <a:fillRect/>
                </a:stretch>
              </p:blipFill>
              <p:spPr>
                <a:xfrm>
                  <a:off x="3721125" y="1885630"/>
                  <a:ext cx="1609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Ink 56">
                  <a:extLst>
                    <a:ext uri="{FF2B5EF4-FFF2-40B4-BE49-F238E27FC236}">
                      <a16:creationId xmlns:a16="http://schemas.microsoft.com/office/drawing/2014/main" id="{6BC576A4-DF48-8578-028D-43F2C8263D4B}"/>
                    </a:ext>
                  </a:extLst>
                </p14:cNvPr>
                <p14:cNvContentPartPr/>
                <p14:nvPr/>
              </p14:nvContentPartPr>
              <p14:xfrm>
                <a:off x="3897885" y="1869070"/>
                <a:ext cx="110880" cy="158400"/>
              </p14:xfrm>
            </p:contentPart>
          </mc:Choice>
          <mc:Fallback>
            <p:pic>
              <p:nvPicPr>
                <p:cNvPr id="57" name="Ink 56">
                  <a:extLst>
                    <a:ext uri="{FF2B5EF4-FFF2-40B4-BE49-F238E27FC236}">
                      <a16:creationId xmlns:a16="http://schemas.microsoft.com/office/drawing/2014/main" id="{6BC576A4-DF48-8578-028D-43F2C8263D4B}"/>
                    </a:ext>
                  </a:extLst>
                </p:cNvPr>
                <p:cNvPicPr/>
                <p:nvPr/>
              </p:nvPicPr>
              <p:blipFill>
                <a:blip r:embed="rId107"/>
                <a:stretch>
                  <a:fillRect/>
                </a:stretch>
              </p:blipFill>
              <p:spPr>
                <a:xfrm>
                  <a:off x="3889245" y="1860430"/>
                  <a:ext cx="1285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Ink 57">
                  <a:extLst>
                    <a:ext uri="{FF2B5EF4-FFF2-40B4-BE49-F238E27FC236}">
                      <a16:creationId xmlns:a16="http://schemas.microsoft.com/office/drawing/2014/main" id="{1B26C087-3C60-746E-B3AE-BE1940C49CCA}"/>
                    </a:ext>
                  </a:extLst>
                </p14:cNvPr>
                <p14:cNvContentPartPr/>
                <p14:nvPr/>
              </p14:nvContentPartPr>
              <p14:xfrm>
                <a:off x="3880965" y="1937830"/>
                <a:ext cx="6840" cy="211680"/>
              </p14:xfrm>
            </p:contentPart>
          </mc:Choice>
          <mc:Fallback>
            <p:pic>
              <p:nvPicPr>
                <p:cNvPr id="58" name="Ink 57">
                  <a:extLst>
                    <a:ext uri="{FF2B5EF4-FFF2-40B4-BE49-F238E27FC236}">
                      <a16:creationId xmlns:a16="http://schemas.microsoft.com/office/drawing/2014/main" id="{1B26C087-3C60-746E-B3AE-BE1940C49CCA}"/>
                    </a:ext>
                  </a:extLst>
                </p:cNvPr>
                <p:cNvPicPr/>
                <p:nvPr/>
              </p:nvPicPr>
              <p:blipFill>
                <a:blip r:embed="rId109"/>
                <a:stretch>
                  <a:fillRect/>
                </a:stretch>
              </p:blipFill>
              <p:spPr>
                <a:xfrm>
                  <a:off x="3872325" y="1928830"/>
                  <a:ext cx="244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Ink 58">
                  <a:extLst>
                    <a:ext uri="{FF2B5EF4-FFF2-40B4-BE49-F238E27FC236}">
                      <a16:creationId xmlns:a16="http://schemas.microsoft.com/office/drawing/2014/main" id="{2821ACCB-5B8E-F795-A471-4BCD21881DE6}"/>
                    </a:ext>
                  </a:extLst>
                </p14:cNvPr>
                <p14:cNvContentPartPr/>
                <p14:nvPr/>
              </p14:nvContentPartPr>
              <p14:xfrm>
                <a:off x="4036125" y="1839550"/>
                <a:ext cx="135000" cy="192240"/>
              </p14:xfrm>
            </p:contentPart>
          </mc:Choice>
          <mc:Fallback>
            <p:pic>
              <p:nvPicPr>
                <p:cNvPr id="59" name="Ink 58">
                  <a:extLst>
                    <a:ext uri="{FF2B5EF4-FFF2-40B4-BE49-F238E27FC236}">
                      <a16:creationId xmlns:a16="http://schemas.microsoft.com/office/drawing/2014/main" id="{2821ACCB-5B8E-F795-A471-4BCD21881DE6}"/>
                    </a:ext>
                  </a:extLst>
                </p:cNvPr>
                <p:cNvPicPr/>
                <p:nvPr/>
              </p:nvPicPr>
              <p:blipFill>
                <a:blip r:embed="rId111"/>
                <a:stretch>
                  <a:fillRect/>
                </a:stretch>
              </p:blipFill>
              <p:spPr>
                <a:xfrm>
                  <a:off x="4027125" y="1830550"/>
                  <a:ext cx="1526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Ink 59">
                  <a:extLst>
                    <a:ext uri="{FF2B5EF4-FFF2-40B4-BE49-F238E27FC236}">
                      <a16:creationId xmlns:a16="http://schemas.microsoft.com/office/drawing/2014/main" id="{732F10E7-68F7-32E8-5368-EB01582C9718}"/>
                    </a:ext>
                  </a:extLst>
                </p14:cNvPr>
                <p14:cNvContentPartPr/>
                <p14:nvPr/>
              </p14:nvContentPartPr>
              <p14:xfrm>
                <a:off x="4196325" y="1821190"/>
                <a:ext cx="100080" cy="164880"/>
              </p14:xfrm>
            </p:contentPart>
          </mc:Choice>
          <mc:Fallback>
            <p:pic>
              <p:nvPicPr>
                <p:cNvPr id="60" name="Ink 59">
                  <a:extLst>
                    <a:ext uri="{FF2B5EF4-FFF2-40B4-BE49-F238E27FC236}">
                      <a16:creationId xmlns:a16="http://schemas.microsoft.com/office/drawing/2014/main" id="{732F10E7-68F7-32E8-5368-EB01582C9718}"/>
                    </a:ext>
                  </a:extLst>
                </p:cNvPr>
                <p:cNvPicPr/>
                <p:nvPr/>
              </p:nvPicPr>
              <p:blipFill>
                <a:blip r:embed="rId113"/>
                <a:stretch>
                  <a:fillRect/>
                </a:stretch>
              </p:blipFill>
              <p:spPr>
                <a:xfrm>
                  <a:off x="4187685" y="1812550"/>
                  <a:ext cx="1177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Ink 60">
                  <a:extLst>
                    <a:ext uri="{FF2B5EF4-FFF2-40B4-BE49-F238E27FC236}">
                      <a16:creationId xmlns:a16="http://schemas.microsoft.com/office/drawing/2014/main" id="{468114B5-3393-D9BE-FD2D-C41115FBCF4A}"/>
                    </a:ext>
                  </a:extLst>
                </p14:cNvPr>
                <p14:cNvContentPartPr/>
                <p14:nvPr/>
              </p14:nvContentPartPr>
              <p14:xfrm>
                <a:off x="4361565" y="1778710"/>
                <a:ext cx="77760" cy="154080"/>
              </p14:xfrm>
            </p:contentPart>
          </mc:Choice>
          <mc:Fallback>
            <p:pic>
              <p:nvPicPr>
                <p:cNvPr id="61" name="Ink 60">
                  <a:extLst>
                    <a:ext uri="{FF2B5EF4-FFF2-40B4-BE49-F238E27FC236}">
                      <a16:creationId xmlns:a16="http://schemas.microsoft.com/office/drawing/2014/main" id="{468114B5-3393-D9BE-FD2D-C41115FBCF4A}"/>
                    </a:ext>
                  </a:extLst>
                </p:cNvPr>
                <p:cNvPicPr/>
                <p:nvPr/>
              </p:nvPicPr>
              <p:blipFill>
                <a:blip r:embed="rId115"/>
                <a:stretch>
                  <a:fillRect/>
                </a:stretch>
              </p:blipFill>
              <p:spPr>
                <a:xfrm>
                  <a:off x="4352565" y="1770070"/>
                  <a:ext cx="954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FA5F72F5-3E18-BD48-717A-13F92205A39F}"/>
                    </a:ext>
                  </a:extLst>
                </p14:cNvPr>
                <p14:cNvContentPartPr/>
                <p14:nvPr/>
              </p14:nvContentPartPr>
              <p14:xfrm>
                <a:off x="4716525" y="1705990"/>
                <a:ext cx="86040" cy="184320"/>
              </p14:xfrm>
            </p:contentPart>
          </mc:Choice>
          <mc:Fallback>
            <p:pic>
              <p:nvPicPr>
                <p:cNvPr id="62" name="Ink 61">
                  <a:extLst>
                    <a:ext uri="{FF2B5EF4-FFF2-40B4-BE49-F238E27FC236}">
                      <a16:creationId xmlns:a16="http://schemas.microsoft.com/office/drawing/2014/main" id="{FA5F72F5-3E18-BD48-717A-13F92205A39F}"/>
                    </a:ext>
                  </a:extLst>
                </p:cNvPr>
                <p:cNvPicPr/>
                <p:nvPr/>
              </p:nvPicPr>
              <p:blipFill>
                <a:blip r:embed="rId117"/>
                <a:stretch>
                  <a:fillRect/>
                </a:stretch>
              </p:blipFill>
              <p:spPr>
                <a:xfrm>
                  <a:off x="4707885" y="1696990"/>
                  <a:ext cx="1036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29B2AE1C-BC53-48EB-78AA-3F1F2CC5EB48}"/>
                    </a:ext>
                  </a:extLst>
                </p14:cNvPr>
                <p14:cNvContentPartPr/>
                <p14:nvPr/>
              </p14:nvContentPartPr>
              <p14:xfrm>
                <a:off x="4722285" y="1712830"/>
                <a:ext cx="278280" cy="116280"/>
              </p14:xfrm>
            </p:contentPart>
          </mc:Choice>
          <mc:Fallback>
            <p:pic>
              <p:nvPicPr>
                <p:cNvPr id="63" name="Ink 62">
                  <a:extLst>
                    <a:ext uri="{FF2B5EF4-FFF2-40B4-BE49-F238E27FC236}">
                      <a16:creationId xmlns:a16="http://schemas.microsoft.com/office/drawing/2014/main" id="{29B2AE1C-BC53-48EB-78AA-3F1F2CC5EB48}"/>
                    </a:ext>
                  </a:extLst>
                </p:cNvPr>
                <p:cNvPicPr/>
                <p:nvPr/>
              </p:nvPicPr>
              <p:blipFill>
                <a:blip r:embed="rId119"/>
                <a:stretch>
                  <a:fillRect/>
                </a:stretch>
              </p:blipFill>
              <p:spPr>
                <a:xfrm>
                  <a:off x="4713645" y="1704190"/>
                  <a:ext cx="2959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F4E6A70C-AB8F-3B8D-67C0-42ABD3F0E47E}"/>
                    </a:ext>
                  </a:extLst>
                </p14:cNvPr>
                <p14:cNvContentPartPr/>
                <p14:nvPr/>
              </p14:nvContentPartPr>
              <p14:xfrm>
                <a:off x="5074005" y="1615270"/>
                <a:ext cx="113400" cy="173880"/>
              </p14:xfrm>
            </p:contentPart>
          </mc:Choice>
          <mc:Fallback>
            <p:pic>
              <p:nvPicPr>
                <p:cNvPr id="64" name="Ink 63">
                  <a:extLst>
                    <a:ext uri="{FF2B5EF4-FFF2-40B4-BE49-F238E27FC236}">
                      <a16:creationId xmlns:a16="http://schemas.microsoft.com/office/drawing/2014/main" id="{F4E6A70C-AB8F-3B8D-67C0-42ABD3F0E47E}"/>
                    </a:ext>
                  </a:extLst>
                </p:cNvPr>
                <p:cNvPicPr/>
                <p:nvPr/>
              </p:nvPicPr>
              <p:blipFill>
                <a:blip r:embed="rId121"/>
                <a:stretch>
                  <a:fillRect/>
                </a:stretch>
              </p:blipFill>
              <p:spPr>
                <a:xfrm>
                  <a:off x="5065005" y="1606630"/>
                  <a:ext cx="1310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7" name="Ink 66">
                  <a:extLst>
                    <a:ext uri="{FF2B5EF4-FFF2-40B4-BE49-F238E27FC236}">
                      <a16:creationId xmlns:a16="http://schemas.microsoft.com/office/drawing/2014/main" id="{AA9D9FC7-8B33-ACB1-D8D2-D0E08CEC39A7}"/>
                    </a:ext>
                  </a:extLst>
                </p14:cNvPr>
                <p14:cNvContentPartPr/>
                <p14:nvPr/>
              </p14:nvContentPartPr>
              <p14:xfrm>
                <a:off x="3675045" y="2336350"/>
                <a:ext cx="19080" cy="137160"/>
              </p14:xfrm>
            </p:contentPart>
          </mc:Choice>
          <mc:Fallback>
            <p:pic>
              <p:nvPicPr>
                <p:cNvPr id="67" name="Ink 66">
                  <a:extLst>
                    <a:ext uri="{FF2B5EF4-FFF2-40B4-BE49-F238E27FC236}">
                      <a16:creationId xmlns:a16="http://schemas.microsoft.com/office/drawing/2014/main" id="{AA9D9FC7-8B33-ACB1-D8D2-D0E08CEC39A7}"/>
                    </a:ext>
                  </a:extLst>
                </p:cNvPr>
                <p:cNvPicPr/>
                <p:nvPr/>
              </p:nvPicPr>
              <p:blipFill>
                <a:blip r:embed="rId123"/>
                <a:stretch>
                  <a:fillRect/>
                </a:stretch>
              </p:blipFill>
              <p:spPr>
                <a:xfrm>
                  <a:off x="3666405" y="2327350"/>
                  <a:ext cx="367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8" name="Ink 67">
                  <a:extLst>
                    <a:ext uri="{FF2B5EF4-FFF2-40B4-BE49-F238E27FC236}">
                      <a16:creationId xmlns:a16="http://schemas.microsoft.com/office/drawing/2014/main" id="{A293DE1F-B802-BFC3-2181-BF346C65AEC4}"/>
                    </a:ext>
                  </a:extLst>
                </p14:cNvPr>
                <p14:cNvContentPartPr/>
                <p14:nvPr/>
              </p14:nvContentPartPr>
              <p14:xfrm>
                <a:off x="4026405" y="2270110"/>
                <a:ext cx="24840" cy="176400"/>
              </p14:xfrm>
            </p:contentPart>
          </mc:Choice>
          <mc:Fallback>
            <p:pic>
              <p:nvPicPr>
                <p:cNvPr id="68" name="Ink 67">
                  <a:extLst>
                    <a:ext uri="{FF2B5EF4-FFF2-40B4-BE49-F238E27FC236}">
                      <a16:creationId xmlns:a16="http://schemas.microsoft.com/office/drawing/2014/main" id="{A293DE1F-B802-BFC3-2181-BF346C65AEC4}"/>
                    </a:ext>
                  </a:extLst>
                </p:cNvPr>
                <p:cNvPicPr/>
                <p:nvPr/>
              </p:nvPicPr>
              <p:blipFill>
                <a:blip r:embed="rId125"/>
                <a:stretch>
                  <a:fillRect/>
                </a:stretch>
              </p:blipFill>
              <p:spPr>
                <a:xfrm>
                  <a:off x="4017405" y="2261110"/>
                  <a:ext cx="42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9" name="Ink 68">
                  <a:extLst>
                    <a:ext uri="{FF2B5EF4-FFF2-40B4-BE49-F238E27FC236}">
                      <a16:creationId xmlns:a16="http://schemas.microsoft.com/office/drawing/2014/main" id="{1A42BD81-596B-34DD-0688-4F76DA6B1EDE}"/>
                    </a:ext>
                  </a:extLst>
                </p14:cNvPr>
                <p14:cNvContentPartPr/>
                <p14:nvPr/>
              </p14:nvContentPartPr>
              <p14:xfrm>
                <a:off x="4177965" y="2188030"/>
                <a:ext cx="189360" cy="208800"/>
              </p14:xfrm>
            </p:contentPart>
          </mc:Choice>
          <mc:Fallback>
            <p:pic>
              <p:nvPicPr>
                <p:cNvPr id="69" name="Ink 68">
                  <a:extLst>
                    <a:ext uri="{FF2B5EF4-FFF2-40B4-BE49-F238E27FC236}">
                      <a16:creationId xmlns:a16="http://schemas.microsoft.com/office/drawing/2014/main" id="{1A42BD81-596B-34DD-0688-4F76DA6B1EDE}"/>
                    </a:ext>
                  </a:extLst>
                </p:cNvPr>
                <p:cNvPicPr/>
                <p:nvPr/>
              </p:nvPicPr>
              <p:blipFill>
                <a:blip r:embed="rId127"/>
                <a:stretch>
                  <a:fillRect/>
                </a:stretch>
              </p:blipFill>
              <p:spPr>
                <a:xfrm>
                  <a:off x="4168965" y="2179030"/>
                  <a:ext cx="2070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0" name="Ink 69">
                  <a:extLst>
                    <a:ext uri="{FF2B5EF4-FFF2-40B4-BE49-F238E27FC236}">
                      <a16:creationId xmlns:a16="http://schemas.microsoft.com/office/drawing/2014/main" id="{E40B591D-744A-31FC-7305-5326C66D9D8C}"/>
                    </a:ext>
                  </a:extLst>
                </p14:cNvPr>
                <p14:cNvContentPartPr/>
                <p14:nvPr/>
              </p14:nvContentPartPr>
              <p14:xfrm>
                <a:off x="4489365" y="2069590"/>
                <a:ext cx="142560" cy="193320"/>
              </p14:xfrm>
            </p:contentPart>
          </mc:Choice>
          <mc:Fallback>
            <p:pic>
              <p:nvPicPr>
                <p:cNvPr id="70" name="Ink 69">
                  <a:extLst>
                    <a:ext uri="{FF2B5EF4-FFF2-40B4-BE49-F238E27FC236}">
                      <a16:creationId xmlns:a16="http://schemas.microsoft.com/office/drawing/2014/main" id="{E40B591D-744A-31FC-7305-5326C66D9D8C}"/>
                    </a:ext>
                  </a:extLst>
                </p:cNvPr>
                <p:cNvPicPr/>
                <p:nvPr/>
              </p:nvPicPr>
              <p:blipFill>
                <a:blip r:embed="rId129"/>
                <a:stretch>
                  <a:fillRect/>
                </a:stretch>
              </p:blipFill>
              <p:spPr>
                <a:xfrm>
                  <a:off x="4480725" y="2060590"/>
                  <a:ext cx="1602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1" name="Ink 70">
                  <a:extLst>
                    <a:ext uri="{FF2B5EF4-FFF2-40B4-BE49-F238E27FC236}">
                      <a16:creationId xmlns:a16="http://schemas.microsoft.com/office/drawing/2014/main" id="{5ECF0FA0-E0EE-E834-C113-7A4DA3CB5ADA}"/>
                    </a:ext>
                  </a:extLst>
                </p14:cNvPr>
                <p14:cNvContentPartPr/>
                <p14:nvPr/>
              </p14:nvContentPartPr>
              <p14:xfrm>
                <a:off x="4706445" y="2047630"/>
                <a:ext cx="129960" cy="189360"/>
              </p14:xfrm>
            </p:contentPart>
          </mc:Choice>
          <mc:Fallback>
            <p:pic>
              <p:nvPicPr>
                <p:cNvPr id="71" name="Ink 70">
                  <a:extLst>
                    <a:ext uri="{FF2B5EF4-FFF2-40B4-BE49-F238E27FC236}">
                      <a16:creationId xmlns:a16="http://schemas.microsoft.com/office/drawing/2014/main" id="{5ECF0FA0-E0EE-E834-C113-7A4DA3CB5ADA}"/>
                    </a:ext>
                  </a:extLst>
                </p:cNvPr>
                <p:cNvPicPr/>
                <p:nvPr/>
              </p:nvPicPr>
              <p:blipFill>
                <a:blip r:embed="rId131"/>
                <a:stretch>
                  <a:fillRect/>
                </a:stretch>
              </p:blipFill>
              <p:spPr>
                <a:xfrm>
                  <a:off x="4697445" y="2038630"/>
                  <a:ext cx="1476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2" name="Ink 71">
                  <a:extLst>
                    <a:ext uri="{FF2B5EF4-FFF2-40B4-BE49-F238E27FC236}">
                      <a16:creationId xmlns:a16="http://schemas.microsoft.com/office/drawing/2014/main" id="{0A24DEA1-8308-5EB4-8926-B8E7656F6E57}"/>
                    </a:ext>
                  </a:extLst>
                </p14:cNvPr>
                <p14:cNvContentPartPr/>
                <p14:nvPr/>
              </p14:nvContentPartPr>
              <p14:xfrm>
                <a:off x="3669285" y="2711110"/>
                <a:ext cx="180000" cy="272880"/>
              </p14:xfrm>
            </p:contentPart>
          </mc:Choice>
          <mc:Fallback>
            <p:pic>
              <p:nvPicPr>
                <p:cNvPr id="72" name="Ink 71">
                  <a:extLst>
                    <a:ext uri="{FF2B5EF4-FFF2-40B4-BE49-F238E27FC236}">
                      <a16:creationId xmlns:a16="http://schemas.microsoft.com/office/drawing/2014/main" id="{0A24DEA1-8308-5EB4-8926-B8E7656F6E57}"/>
                    </a:ext>
                  </a:extLst>
                </p:cNvPr>
                <p:cNvPicPr/>
                <p:nvPr/>
              </p:nvPicPr>
              <p:blipFill>
                <a:blip r:embed="rId133"/>
                <a:stretch>
                  <a:fillRect/>
                </a:stretch>
              </p:blipFill>
              <p:spPr>
                <a:xfrm>
                  <a:off x="3660645" y="2702470"/>
                  <a:ext cx="1976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3" name="Ink 72">
                  <a:extLst>
                    <a:ext uri="{FF2B5EF4-FFF2-40B4-BE49-F238E27FC236}">
                      <a16:creationId xmlns:a16="http://schemas.microsoft.com/office/drawing/2014/main" id="{488B58B8-8C35-AB0F-9DFC-62C95DB755C0}"/>
                    </a:ext>
                  </a:extLst>
                </p14:cNvPr>
                <p14:cNvContentPartPr/>
                <p14:nvPr/>
              </p14:nvContentPartPr>
              <p14:xfrm>
                <a:off x="3905805" y="2585470"/>
                <a:ext cx="683640" cy="310320"/>
              </p14:xfrm>
            </p:contentPart>
          </mc:Choice>
          <mc:Fallback>
            <p:pic>
              <p:nvPicPr>
                <p:cNvPr id="73" name="Ink 72">
                  <a:extLst>
                    <a:ext uri="{FF2B5EF4-FFF2-40B4-BE49-F238E27FC236}">
                      <a16:creationId xmlns:a16="http://schemas.microsoft.com/office/drawing/2014/main" id="{488B58B8-8C35-AB0F-9DFC-62C95DB755C0}"/>
                    </a:ext>
                  </a:extLst>
                </p:cNvPr>
                <p:cNvPicPr/>
                <p:nvPr/>
              </p:nvPicPr>
              <p:blipFill>
                <a:blip r:embed="rId135"/>
                <a:stretch>
                  <a:fillRect/>
                </a:stretch>
              </p:blipFill>
              <p:spPr>
                <a:xfrm>
                  <a:off x="3897165" y="2576830"/>
                  <a:ext cx="7012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4" name="Ink 73">
                  <a:extLst>
                    <a:ext uri="{FF2B5EF4-FFF2-40B4-BE49-F238E27FC236}">
                      <a16:creationId xmlns:a16="http://schemas.microsoft.com/office/drawing/2014/main" id="{A9662BF2-D625-5F04-26CD-C38F7E6F8CEF}"/>
                    </a:ext>
                  </a:extLst>
                </p14:cNvPr>
                <p14:cNvContentPartPr/>
                <p14:nvPr/>
              </p14:nvContentPartPr>
              <p14:xfrm>
                <a:off x="4679805" y="2463790"/>
                <a:ext cx="100800" cy="262800"/>
              </p14:xfrm>
            </p:contentPart>
          </mc:Choice>
          <mc:Fallback>
            <p:pic>
              <p:nvPicPr>
                <p:cNvPr id="74" name="Ink 73">
                  <a:extLst>
                    <a:ext uri="{FF2B5EF4-FFF2-40B4-BE49-F238E27FC236}">
                      <a16:creationId xmlns:a16="http://schemas.microsoft.com/office/drawing/2014/main" id="{A9662BF2-D625-5F04-26CD-C38F7E6F8CEF}"/>
                    </a:ext>
                  </a:extLst>
                </p:cNvPr>
                <p:cNvPicPr/>
                <p:nvPr/>
              </p:nvPicPr>
              <p:blipFill>
                <a:blip r:embed="rId137"/>
                <a:stretch>
                  <a:fillRect/>
                </a:stretch>
              </p:blipFill>
              <p:spPr>
                <a:xfrm>
                  <a:off x="4670805" y="2454790"/>
                  <a:ext cx="1184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5" name="Ink 74">
                  <a:extLst>
                    <a:ext uri="{FF2B5EF4-FFF2-40B4-BE49-F238E27FC236}">
                      <a16:creationId xmlns:a16="http://schemas.microsoft.com/office/drawing/2014/main" id="{D05127F8-1E58-E2CA-7DAA-796303C00D63}"/>
                    </a:ext>
                  </a:extLst>
                </p14:cNvPr>
                <p14:cNvContentPartPr/>
                <p14:nvPr/>
              </p14:nvContentPartPr>
              <p14:xfrm>
                <a:off x="4911285" y="2442190"/>
                <a:ext cx="149040" cy="143640"/>
              </p14:xfrm>
            </p:contentPart>
          </mc:Choice>
          <mc:Fallback>
            <p:pic>
              <p:nvPicPr>
                <p:cNvPr id="75" name="Ink 74">
                  <a:extLst>
                    <a:ext uri="{FF2B5EF4-FFF2-40B4-BE49-F238E27FC236}">
                      <a16:creationId xmlns:a16="http://schemas.microsoft.com/office/drawing/2014/main" id="{D05127F8-1E58-E2CA-7DAA-796303C00D63}"/>
                    </a:ext>
                  </a:extLst>
                </p:cNvPr>
                <p:cNvPicPr/>
                <p:nvPr/>
              </p:nvPicPr>
              <p:blipFill>
                <a:blip r:embed="rId139"/>
                <a:stretch>
                  <a:fillRect/>
                </a:stretch>
              </p:blipFill>
              <p:spPr>
                <a:xfrm>
                  <a:off x="4902285" y="2433190"/>
                  <a:ext cx="166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6" name="Ink 75">
                  <a:extLst>
                    <a:ext uri="{FF2B5EF4-FFF2-40B4-BE49-F238E27FC236}">
                      <a16:creationId xmlns:a16="http://schemas.microsoft.com/office/drawing/2014/main" id="{7EF03B16-D5A2-1312-D526-2006F42FC904}"/>
                    </a:ext>
                  </a:extLst>
                </p14:cNvPr>
                <p14:cNvContentPartPr/>
                <p14:nvPr/>
              </p14:nvContentPartPr>
              <p14:xfrm>
                <a:off x="5237805" y="2494750"/>
                <a:ext cx="24840" cy="109800"/>
              </p14:xfrm>
            </p:contentPart>
          </mc:Choice>
          <mc:Fallback>
            <p:pic>
              <p:nvPicPr>
                <p:cNvPr id="76" name="Ink 75">
                  <a:extLst>
                    <a:ext uri="{FF2B5EF4-FFF2-40B4-BE49-F238E27FC236}">
                      <a16:creationId xmlns:a16="http://schemas.microsoft.com/office/drawing/2014/main" id="{7EF03B16-D5A2-1312-D526-2006F42FC904}"/>
                    </a:ext>
                  </a:extLst>
                </p:cNvPr>
                <p:cNvPicPr/>
                <p:nvPr/>
              </p:nvPicPr>
              <p:blipFill>
                <a:blip r:embed="rId141"/>
                <a:stretch>
                  <a:fillRect/>
                </a:stretch>
              </p:blipFill>
              <p:spPr>
                <a:xfrm>
                  <a:off x="5228805" y="2485750"/>
                  <a:ext cx="424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7235D011-49B3-D559-19C2-EDE43EC155E9}"/>
                    </a:ext>
                  </a:extLst>
                </p14:cNvPr>
                <p14:cNvContentPartPr/>
                <p14:nvPr/>
              </p14:nvContentPartPr>
              <p14:xfrm>
                <a:off x="5358045" y="2405470"/>
                <a:ext cx="111600" cy="187920"/>
              </p14:xfrm>
            </p:contentPart>
          </mc:Choice>
          <mc:Fallback>
            <p:pic>
              <p:nvPicPr>
                <p:cNvPr id="77" name="Ink 76">
                  <a:extLst>
                    <a:ext uri="{FF2B5EF4-FFF2-40B4-BE49-F238E27FC236}">
                      <a16:creationId xmlns:a16="http://schemas.microsoft.com/office/drawing/2014/main" id="{7235D011-49B3-D559-19C2-EDE43EC155E9}"/>
                    </a:ext>
                  </a:extLst>
                </p:cNvPr>
                <p:cNvPicPr/>
                <p:nvPr/>
              </p:nvPicPr>
              <p:blipFill>
                <a:blip r:embed="rId143"/>
                <a:stretch>
                  <a:fillRect/>
                </a:stretch>
              </p:blipFill>
              <p:spPr>
                <a:xfrm>
                  <a:off x="5349405" y="2396830"/>
                  <a:ext cx="1292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88E13D5A-3ECC-F0A6-0B26-29F54C378754}"/>
                    </a:ext>
                  </a:extLst>
                </p14:cNvPr>
                <p14:cNvContentPartPr/>
                <p14:nvPr/>
              </p14:nvContentPartPr>
              <p14:xfrm>
                <a:off x="5576925" y="2251390"/>
                <a:ext cx="91440" cy="203040"/>
              </p14:xfrm>
            </p:contentPart>
          </mc:Choice>
          <mc:Fallback>
            <p:pic>
              <p:nvPicPr>
                <p:cNvPr id="78" name="Ink 77">
                  <a:extLst>
                    <a:ext uri="{FF2B5EF4-FFF2-40B4-BE49-F238E27FC236}">
                      <a16:creationId xmlns:a16="http://schemas.microsoft.com/office/drawing/2014/main" id="{88E13D5A-3ECC-F0A6-0B26-29F54C378754}"/>
                    </a:ext>
                  </a:extLst>
                </p:cNvPr>
                <p:cNvPicPr/>
                <p:nvPr/>
              </p:nvPicPr>
              <p:blipFill>
                <a:blip r:embed="rId145"/>
                <a:stretch>
                  <a:fillRect/>
                </a:stretch>
              </p:blipFill>
              <p:spPr>
                <a:xfrm>
                  <a:off x="5568285" y="2242750"/>
                  <a:ext cx="1090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0" name="Ink 109">
                  <a:extLst>
                    <a:ext uri="{FF2B5EF4-FFF2-40B4-BE49-F238E27FC236}">
                      <a16:creationId xmlns:a16="http://schemas.microsoft.com/office/drawing/2014/main" id="{54AD01BD-DA7C-FFF7-A421-3B91CC9A85BC}"/>
                    </a:ext>
                  </a:extLst>
                </p14:cNvPr>
                <p14:cNvContentPartPr/>
                <p14:nvPr/>
              </p14:nvContentPartPr>
              <p14:xfrm>
                <a:off x="2321085" y="1896070"/>
                <a:ext cx="217800" cy="47880"/>
              </p14:xfrm>
            </p:contentPart>
          </mc:Choice>
          <mc:Fallback>
            <p:pic>
              <p:nvPicPr>
                <p:cNvPr id="110" name="Ink 109">
                  <a:extLst>
                    <a:ext uri="{FF2B5EF4-FFF2-40B4-BE49-F238E27FC236}">
                      <a16:creationId xmlns:a16="http://schemas.microsoft.com/office/drawing/2014/main" id="{54AD01BD-DA7C-FFF7-A421-3B91CC9A85BC}"/>
                    </a:ext>
                  </a:extLst>
                </p:cNvPr>
                <p:cNvPicPr/>
                <p:nvPr/>
              </p:nvPicPr>
              <p:blipFill>
                <a:blip r:embed="rId147"/>
                <a:stretch>
                  <a:fillRect/>
                </a:stretch>
              </p:blipFill>
              <p:spPr>
                <a:xfrm>
                  <a:off x="2312085" y="1887430"/>
                  <a:ext cx="2354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1" name="Ink 110">
                  <a:extLst>
                    <a:ext uri="{FF2B5EF4-FFF2-40B4-BE49-F238E27FC236}">
                      <a16:creationId xmlns:a16="http://schemas.microsoft.com/office/drawing/2014/main" id="{1318D744-A0A3-77D2-99C9-FD739D3F8477}"/>
                    </a:ext>
                  </a:extLst>
                </p14:cNvPr>
                <p14:cNvContentPartPr/>
                <p14:nvPr/>
              </p14:nvContentPartPr>
              <p14:xfrm>
                <a:off x="2305605" y="1981750"/>
                <a:ext cx="248760" cy="75960"/>
              </p14:xfrm>
            </p:contentPart>
          </mc:Choice>
          <mc:Fallback>
            <p:pic>
              <p:nvPicPr>
                <p:cNvPr id="111" name="Ink 110">
                  <a:extLst>
                    <a:ext uri="{FF2B5EF4-FFF2-40B4-BE49-F238E27FC236}">
                      <a16:creationId xmlns:a16="http://schemas.microsoft.com/office/drawing/2014/main" id="{1318D744-A0A3-77D2-99C9-FD739D3F8477}"/>
                    </a:ext>
                  </a:extLst>
                </p:cNvPr>
                <p:cNvPicPr/>
                <p:nvPr/>
              </p:nvPicPr>
              <p:blipFill>
                <a:blip r:embed="rId149"/>
                <a:stretch>
                  <a:fillRect/>
                </a:stretch>
              </p:blipFill>
              <p:spPr>
                <a:xfrm>
                  <a:off x="2296605" y="1973110"/>
                  <a:ext cx="2664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0" name="Ink 79">
                  <a:extLst>
                    <a:ext uri="{FF2B5EF4-FFF2-40B4-BE49-F238E27FC236}">
                      <a16:creationId xmlns:a16="http://schemas.microsoft.com/office/drawing/2014/main" id="{EA8CDAE6-C57E-B4DA-D302-06D793E005A1}"/>
                    </a:ext>
                  </a:extLst>
                </p14:cNvPr>
                <p14:cNvContentPartPr/>
                <p14:nvPr/>
              </p14:nvContentPartPr>
              <p14:xfrm>
                <a:off x="6028365" y="1397830"/>
                <a:ext cx="2404800" cy="68400"/>
              </p14:xfrm>
            </p:contentPart>
          </mc:Choice>
          <mc:Fallback>
            <p:pic>
              <p:nvPicPr>
                <p:cNvPr id="80" name="Ink 79">
                  <a:extLst>
                    <a:ext uri="{FF2B5EF4-FFF2-40B4-BE49-F238E27FC236}">
                      <a16:creationId xmlns:a16="http://schemas.microsoft.com/office/drawing/2014/main" id="{EA8CDAE6-C57E-B4DA-D302-06D793E005A1}"/>
                    </a:ext>
                  </a:extLst>
                </p:cNvPr>
                <p:cNvPicPr/>
                <p:nvPr/>
              </p:nvPicPr>
              <p:blipFill>
                <a:blip r:embed="rId151"/>
                <a:stretch>
                  <a:fillRect/>
                </a:stretch>
              </p:blipFill>
              <p:spPr>
                <a:xfrm>
                  <a:off x="6019725" y="1388830"/>
                  <a:ext cx="24224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1" name="Ink 80">
                  <a:extLst>
                    <a:ext uri="{FF2B5EF4-FFF2-40B4-BE49-F238E27FC236}">
                      <a16:creationId xmlns:a16="http://schemas.microsoft.com/office/drawing/2014/main" id="{61D21EAA-670B-C6F2-57EB-428CF2D2A084}"/>
                    </a:ext>
                  </a:extLst>
                </p14:cNvPr>
                <p14:cNvContentPartPr/>
                <p14:nvPr/>
              </p14:nvContentPartPr>
              <p14:xfrm>
                <a:off x="8286285" y="1280470"/>
                <a:ext cx="181080" cy="304920"/>
              </p14:xfrm>
            </p:contentPart>
          </mc:Choice>
          <mc:Fallback>
            <p:pic>
              <p:nvPicPr>
                <p:cNvPr id="81" name="Ink 80">
                  <a:extLst>
                    <a:ext uri="{FF2B5EF4-FFF2-40B4-BE49-F238E27FC236}">
                      <a16:creationId xmlns:a16="http://schemas.microsoft.com/office/drawing/2014/main" id="{61D21EAA-670B-C6F2-57EB-428CF2D2A084}"/>
                    </a:ext>
                  </a:extLst>
                </p:cNvPr>
                <p:cNvPicPr/>
                <p:nvPr/>
              </p:nvPicPr>
              <p:blipFill>
                <a:blip r:embed="rId153"/>
                <a:stretch>
                  <a:fillRect/>
                </a:stretch>
              </p:blipFill>
              <p:spPr>
                <a:xfrm>
                  <a:off x="8277645" y="1271830"/>
                  <a:ext cx="19872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3" name="Ink 82">
                  <a:extLst>
                    <a:ext uri="{FF2B5EF4-FFF2-40B4-BE49-F238E27FC236}">
                      <a16:creationId xmlns:a16="http://schemas.microsoft.com/office/drawing/2014/main" id="{C781D18A-4226-8099-C2F6-A1660553C0FD}"/>
                    </a:ext>
                  </a:extLst>
                </p14:cNvPr>
                <p14:cNvContentPartPr/>
                <p14:nvPr/>
              </p14:nvContentPartPr>
              <p14:xfrm>
                <a:off x="9166485" y="1054030"/>
                <a:ext cx="162360" cy="716400"/>
              </p14:xfrm>
            </p:contentPart>
          </mc:Choice>
          <mc:Fallback>
            <p:pic>
              <p:nvPicPr>
                <p:cNvPr id="83" name="Ink 82">
                  <a:extLst>
                    <a:ext uri="{FF2B5EF4-FFF2-40B4-BE49-F238E27FC236}">
                      <a16:creationId xmlns:a16="http://schemas.microsoft.com/office/drawing/2014/main" id="{C781D18A-4226-8099-C2F6-A1660553C0FD}"/>
                    </a:ext>
                  </a:extLst>
                </p:cNvPr>
                <p:cNvPicPr/>
                <p:nvPr/>
              </p:nvPicPr>
              <p:blipFill>
                <a:blip r:embed="rId155"/>
                <a:stretch>
                  <a:fillRect/>
                </a:stretch>
              </p:blipFill>
              <p:spPr>
                <a:xfrm>
                  <a:off x="9157485" y="1045030"/>
                  <a:ext cx="18000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4" name="Ink 83">
                  <a:extLst>
                    <a:ext uri="{FF2B5EF4-FFF2-40B4-BE49-F238E27FC236}">
                      <a16:creationId xmlns:a16="http://schemas.microsoft.com/office/drawing/2014/main" id="{14CB3F76-54AA-7856-7313-C717CC1E4718}"/>
                    </a:ext>
                  </a:extLst>
                </p14:cNvPr>
                <p14:cNvContentPartPr/>
                <p14:nvPr/>
              </p14:nvContentPartPr>
              <p14:xfrm>
                <a:off x="9111045" y="1367230"/>
                <a:ext cx="317160" cy="225720"/>
              </p14:xfrm>
            </p:contentPart>
          </mc:Choice>
          <mc:Fallback>
            <p:pic>
              <p:nvPicPr>
                <p:cNvPr id="84" name="Ink 83">
                  <a:extLst>
                    <a:ext uri="{FF2B5EF4-FFF2-40B4-BE49-F238E27FC236}">
                      <a16:creationId xmlns:a16="http://schemas.microsoft.com/office/drawing/2014/main" id="{14CB3F76-54AA-7856-7313-C717CC1E4718}"/>
                    </a:ext>
                  </a:extLst>
                </p:cNvPr>
                <p:cNvPicPr/>
                <p:nvPr/>
              </p:nvPicPr>
              <p:blipFill>
                <a:blip r:embed="rId157"/>
                <a:stretch>
                  <a:fillRect/>
                </a:stretch>
              </p:blipFill>
              <p:spPr>
                <a:xfrm>
                  <a:off x="9102405" y="1358230"/>
                  <a:ext cx="3348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5" name="Ink 84">
                  <a:extLst>
                    <a:ext uri="{FF2B5EF4-FFF2-40B4-BE49-F238E27FC236}">
                      <a16:creationId xmlns:a16="http://schemas.microsoft.com/office/drawing/2014/main" id="{FE0D550A-1247-8EF9-59EC-5E37D135D5B5}"/>
                    </a:ext>
                  </a:extLst>
                </p14:cNvPr>
                <p14:cNvContentPartPr/>
                <p14:nvPr/>
              </p14:nvContentPartPr>
              <p14:xfrm>
                <a:off x="9404805" y="1297390"/>
                <a:ext cx="18000" cy="16920"/>
              </p14:xfrm>
            </p:contentPart>
          </mc:Choice>
          <mc:Fallback>
            <p:pic>
              <p:nvPicPr>
                <p:cNvPr id="85" name="Ink 84">
                  <a:extLst>
                    <a:ext uri="{FF2B5EF4-FFF2-40B4-BE49-F238E27FC236}">
                      <a16:creationId xmlns:a16="http://schemas.microsoft.com/office/drawing/2014/main" id="{FE0D550A-1247-8EF9-59EC-5E37D135D5B5}"/>
                    </a:ext>
                  </a:extLst>
                </p:cNvPr>
                <p:cNvPicPr/>
                <p:nvPr/>
              </p:nvPicPr>
              <p:blipFill>
                <a:blip r:embed="rId159"/>
                <a:stretch>
                  <a:fillRect/>
                </a:stretch>
              </p:blipFill>
              <p:spPr>
                <a:xfrm>
                  <a:off x="9396165" y="1288390"/>
                  <a:ext cx="35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6" name="Ink 85">
                  <a:extLst>
                    <a:ext uri="{FF2B5EF4-FFF2-40B4-BE49-F238E27FC236}">
                      <a16:creationId xmlns:a16="http://schemas.microsoft.com/office/drawing/2014/main" id="{BC030146-424A-7FB5-2C4A-8B41BDA6964F}"/>
                    </a:ext>
                  </a:extLst>
                </p14:cNvPr>
                <p14:cNvContentPartPr/>
                <p14:nvPr/>
              </p14:nvContentPartPr>
              <p14:xfrm>
                <a:off x="9489045" y="1151950"/>
                <a:ext cx="667800" cy="438840"/>
              </p14:xfrm>
            </p:contentPart>
          </mc:Choice>
          <mc:Fallback>
            <p:pic>
              <p:nvPicPr>
                <p:cNvPr id="86" name="Ink 85">
                  <a:extLst>
                    <a:ext uri="{FF2B5EF4-FFF2-40B4-BE49-F238E27FC236}">
                      <a16:creationId xmlns:a16="http://schemas.microsoft.com/office/drawing/2014/main" id="{BC030146-424A-7FB5-2C4A-8B41BDA6964F}"/>
                    </a:ext>
                  </a:extLst>
                </p:cNvPr>
                <p:cNvPicPr/>
                <p:nvPr/>
              </p:nvPicPr>
              <p:blipFill>
                <a:blip r:embed="rId161"/>
                <a:stretch>
                  <a:fillRect/>
                </a:stretch>
              </p:blipFill>
              <p:spPr>
                <a:xfrm>
                  <a:off x="9480045" y="1143310"/>
                  <a:ext cx="68544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8" name="Ink 87">
                  <a:extLst>
                    <a:ext uri="{FF2B5EF4-FFF2-40B4-BE49-F238E27FC236}">
                      <a16:creationId xmlns:a16="http://schemas.microsoft.com/office/drawing/2014/main" id="{AB2A8303-6B76-7949-FE45-045121CA6089}"/>
                    </a:ext>
                  </a:extLst>
                </p14:cNvPr>
                <p14:cNvContentPartPr/>
                <p14:nvPr/>
              </p14:nvContentPartPr>
              <p14:xfrm>
                <a:off x="10696485" y="1035670"/>
                <a:ext cx="559440" cy="498960"/>
              </p14:xfrm>
            </p:contentPart>
          </mc:Choice>
          <mc:Fallback>
            <p:pic>
              <p:nvPicPr>
                <p:cNvPr id="88" name="Ink 87">
                  <a:extLst>
                    <a:ext uri="{FF2B5EF4-FFF2-40B4-BE49-F238E27FC236}">
                      <a16:creationId xmlns:a16="http://schemas.microsoft.com/office/drawing/2014/main" id="{AB2A8303-6B76-7949-FE45-045121CA6089}"/>
                    </a:ext>
                  </a:extLst>
                </p:cNvPr>
                <p:cNvPicPr/>
                <p:nvPr/>
              </p:nvPicPr>
              <p:blipFill>
                <a:blip r:embed="rId163"/>
                <a:stretch>
                  <a:fillRect/>
                </a:stretch>
              </p:blipFill>
              <p:spPr>
                <a:xfrm>
                  <a:off x="10687845" y="1027030"/>
                  <a:ext cx="57708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9" name="Ink 88">
                  <a:extLst>
                    <a:ext uri="{FF2B5EF4-FFF2-40B4-BE49-F238E27FC236}">
                      <a16:creationId xmlns:a16="http://schemas.microsoft.com/office/drawing/2014/main" id="{35F89974-DE67-BD63-88EB-A58C5223DEEA}"/>
                    </a:ext>
                  </a:extLst>
                </p14:cNvPr>
                <p14:cNvContentPartPr/>
                <p14:nvPr/>
              </p14:nvContentPartPr>
              <p14:xfrm>
                <a:off x="10648965" y="1509790"/>
                <a:ext cx="709920" cy="483120"/>
              </p14:xfrm>
            </p:contentPart>
          </mc:Choice>
          <mc:Fallback>
            <p:pic>
              <p:nvPicPr>
                <p:cNvPr id="89" name="Ink 88">
                  <a:extLst>
                    <a:ext uri="{FF2B5EF4-FFF2-40B4-BE49-F238E27FC236}">
                      <a16:creationId xmlns:a16="http://schemas.microsoft.com/office/drawing/2014/main" id="{35F89974-DE67-BD63-88EB-A58C5223DEEA}"/>
                    </a:ext>
                  </a:extLst>
                </p:cNvPr>
                <p:cNvPicPr/>
                <p:nvPr/>
              </p:nvPicPr>
              <p:blipFill>
                <a:blip r:embed="rId165"/>
                <a:stretch>
                  <a:fillRect/>
                </a:stretch>
              </p:blipFill>
              <p:spPr>
                <a:xfrm>
                  <a:off x="10640325" y="1501150"/>
                  <a:ext cx="7275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0" name="Ink 89">
                  <a:extLst>
                    <a:ext uri="{FF2B5EF4-FFF2-40B4-BE49-F238E27FC236}">
                      <a16:creationId xmlns:a16="http://schemas.microsoft.com/office/drawing/2014/main" id="{BF5D7DF0-385C-54BC-BB1D-1B57B25FF489}"/>
                    </a:ext>
                  </a:extLst>
                </p14:cNvPr>
                <p14:cNvContentPartPr/>
                <p14:nvPr/>
              </p14:nvContentPartPr>
              <p14:xfrm>
                <a:off x="10863525" y="1381270"/>
                <a:ext cx="261720" cy="80280"/>
              </p14:xfrm>
            </p:contentPart>
          </mc:Choice>
          <mc:Fallback>
            <p:pic>
              <p:nvPicPr>
                <p:cNvPr id="90" name="Ink 89">
                  <a:extLst>
                    <a:ext uri="{FF2B5EF4-FFF2-40B4-BE49-F238E27FC236}">
                      <a16:creationId xmlns:a16="http://schemas.microsoft.com/office/drawing/2014/main" id="{BF5D7DF0-385C-54BC-BB1D-1B57B25FF489}"/>
                    </a:ext>
                  </a:extLst>
                </p:cNvPr>
                <p:cNvPicPr/>
                <p:nvPr/>
              </p:nvPicPr>
              <p:blipFill>
                <a:blip r:embed="rId167"/>
                <a:stretch>
                  <a:fillRect/>
                </a:stretch>
              </p:blipFill>
              <p:spPr>
                <a:xfrm>
                  <a:off x="10854885" y="1372270"/>
                  <a:ext cx="2793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1" name="Ink 90">
                  <a:extLst>
                    <a:ext uri="{FF2B5EF4-FFF2-40B4-BE49-F238E27FC236}">
                      <a16:creationId xmlns:a16="http://schemas.microsoft.com/office/drawing/2014/main" id="{07F99784-5FD1-DB92-865F-1374FF88D205}"/>
                    </a:ext>
                  </a:extLst>
                </p14:cNvPr>
                <p14:cNvContentPartPr/>
                <p14:nvPr/>
              </p14:nvContentPartPr>
              <p14:xfrm>
                <a:off x="10833645" y="1235830"/>
                <a:ext cx="41040" cy="46080"/>
              </p14:xfrm>
            </p:contentPart>
          </mc:Choice>
          <mc:Fallback>
            <p:pic>
              <p:nvPicPr>
                <p:cNvPr id="91" name="Ink 90">
                  <a:extLst>
                    <a:ext uri="{FF2B5EF4-FFF2-40B4-BE49-F238E27FC236}">
                      <a16:creationId xmlns:a16="http://schemas.microsoft.com/office/drawing/2014/main" id="{07F99784-5FD1-DB92-865F-1374FF88D205}"/>
                    </a:ext>
                  </a:extLst>
                </p:cNvPr>
                <p:cNvPicPr/>
                <p:nvPr/>
              </p:nvPicPr>
              <p:blipFill>
                <a:blip r:embed="rId169"/>
                <a:stretch>
                  <a:fillRect/>
                </a:stretch>
              </p:blipFill>
              <p:spPr>
                <a:xfrm>
                  <a:off x="10825005" y="1227190"/>
                  <a:ext cx="586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2" name="Ink 91">
                  <a:extLst>
                    <a:ext uri="{FF2B5EF4-FFF2-40B4-BE49-F238E27FC236}">
                      <a16:creationId xmlns:a16="http://schemas.microsoft.com/office/drawing/2014/main" id="{47C9286E-94D1-42F6-6ED1-CAC5824B9C86}"/>
                    </a:ext>
                  </a:extLst>
                </p14:cNvPr>
                <p14:cNvContentPartPr/>
                <p14:nvPr/>
              </p14:nvContentPartPr>
              <p14:xfrm>
                <a:off x="10996365" y="1240510"/>
                <a:ext cx="106920" cy="60840"/>
              </p14:xfrm>
            </p:contentPart>
          </mc:Choice>
          <mc:Fallback>
            <p:pic>
              <p:nvPicPr>
                <p:cNvPr id="92" name="Ink 91">
                  <a:extLst>
                    <a:ext uri="{FF2B5EF4-FFF2-40B4-BE49-F238E27FC236}">
                      <a16:creationId xmlns:a16="http://schemas.microsoft.com/office/drawing/2014/main" id="{47C9286E-94D1-42F6-6ED1-CAC5824B9C86}"/>
                    </a:ext>
                  </a:extLst>
                </p:cNvPr>
                <p:cNvPicPr/>
                <p:nvPr/>
              </p:nvPicPr>
              <p:blipFill>
                <a:blip r:embed="rId171"/>
                <a:stretch>
                  <a:fillRect/>
                </a:stretch>
              </p:blipFill>
              <p:spPr>
                <a:xfrm>
                  <a:off x="10987365" y="1231870"/>
                  <a:ext cx="1245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4" name="Ink 93">
                  <a:extLst>
                    <a:ext uri="{FF2B5EF4-FFF2-40B4-BE49-F238E27FC236}">
                      <a16:creationId xmlns:a16="http://schemas.microsoft.com/office/drawing/2014/main" id="{2B0B51AE-3040-A6E9-D8B6-9EC917360520}"/>
                    </a:ext>
                  </a:extLst>
                </p14:cNvPr>
                <p14:cNvContentPartPr/>
                <p14:nvPr/>
              </p14:nvContentPartPr>
              <p14:xfrm>
                <a:off x="6187845" y="1889950"/>
                <a:ext cx="3915360" cy="48240"/>
              </p14:xfrm>
            </p:contentPart>
          </mc:Choice>
          <mc:Fallback>
            <p:pic>
              <p:nvPicPr>
                <p:cNvPr id="94" name="Ink 93">
                  <a:extLst>
                    <a:ext uri="{FF2B5EF4-FFF2-40B4-BE49-F238E27FC236}">
                      <a16:creationId xmlns:a16="http://schemas.microsoft.com/office/drawing/2014/main" id="{2B0B51AE-3040-A6E9-D8B6-9EC917360520}"/>
                    </a:ext>
                  </a:extLst>
                </p:cNvPr>
                <p:cNvPicPr/>
                <p:nvPr/>
              </p:nvPicPr>
              <p:blipFill>
                <a:blip r:embed="rId173"/>
                <a:stretch>
                  <a:fillRect/>
                </a:stretch>
              </p:blipFill>
              <p:spPr>
                <a:xfrm>
                  <a:off x="6179205" y="1881310"/>
                  <a:ext cx="39330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5" name="Ink 94">
                  <a:extLst>
                    <a:ext uri="{FF2B5EF4-FFF2-40B4-BE49-F238E27FC236}">
                      <a16:creationId xmlns:a16="http://schemas.microsoft.com/office/drawing/2014/main" id="{BD6F24CB-AB68-95AC-966B-2019C0B09BC9}"/>
                    </a:ext>
                  </a:extLst>
                </p14:cNvPr>
                <p14:cNvContentPartPr/>
                <p14:nvPr/>
              </p14:nvContentPartPr>
              <p14:xfrm>
                <a:off x="6278925" y="1753150"/>
                <a:ext cx="321840" cy="309240"/>
              </p14:xfrm>
            </p:contentPart>
          </mc:Choice>
          <mc:Fallback>
            <p:pic>
              <p:nvPicPr>
                <p:cNvPr id="95" name="Ink 94">
                  <a:extLst>
                    <a:ext uri="{FF2B5EF4-FFF2-40B4-BE49-F238E27FC236}">
                      <a16:creationId xmlns:a16="http://schemas.microsoft.com/office/drawing/2014/main" id="{BD6F24CB-AB68-95AC-966B-2019C0B09BC9}"/>
                    </a:ext>
                  </a:extLst>
                </p:cNvPr>
                <p:cNvPicPr/>
                <p:nvPr/>
              </p:nvPicPr>
              <p:blipFill>
                <a:blip r:embed="rId175"/>
                <a:stretch>
                  <a:fillRect/>
                </a:stretch>
              </p:blipFill>
              <p:spPr>
                <a:xfrm>
                  <a:off x="6269925" y="1744510"/>
                  <a:ext cx="33948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6" name="Ink 95">
                  <a:extLst>
                    <a:ext uri="{FF2B5EF4-FFF2-40B4-BE49-F238E27FC236}">
                      <a16:creationId xmlns:a16="http://schemas.microsoft.com/office/drawing/2014/main" id="{EF589D93-09F1-31C1-1889-13CB4938857F}"/>
                    </a:ext>
                  </a:extLst>
                </p14:cNvPr>
                <p14:cNvContentPartPr/>
                <p14:nvPr/>
              </p14:nvContentPartPr>
              <p14:xfrm>
                <a:off x="6099645" y="2270830"/>
                <a:ext cx="3667680" cy="66600"/>
              </p14:xfrm>
            </p:contentPart>
          </mc:Choice>
          <mc:Fallback>
            <p:pic>
              <p:nvPicPr>
                <p:cNvPr id="96" name="Ink 95">
                  <a:extLst>
                    <a:ext uri="{FF2B5EF4-FFF2-40B4-BE49-F238E27FC236}">
                      <a16:creationId xmlns:a16="http://schemas.microsoft.com/office/drawing/2014/main" id="{EF589D93-09F1-31C1-1889-13CB4938857F}"/>
                    </a:ext>
                  </a:extLst>
                </p:cNvPr>
                <p:cNvPicPr/>
                <p:nvPr/>
              </p:nvPicPr>
              <p:blipFill>
                <a:blip r:embed="rId177"/>
                <a:stretch>
                  <a:fillRect/>
                </a:stretch>
              </p:blipFill>
              <p:spPr>
                <a:xfrm>
                  <a:off x="6090645" y="2261830"/>
                  <a:ext cx="36853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7" name="Ink 96">
                  <a:extLst>
                    <a:ext uri="{FF2B5EF4-FFF2-40B4-BE49-F238E27FC236}">
                      <a16:creationId xmlns:a16="http://schemas.microsoft.com/office/drawing/2014/main" id="{E91F9164-A0CE-7BED-435B-D68FB09FD9B8}"/>
                    </a:ext>
                  </a:extLst>
                </p14:cNvPr>
                <p14:cNvContentPartPr/>
                <p14:nvPr/>
              </p14:nvContentPartPr>
              <p14:xfrm>
                <a:off x="9371325" y="2189470"/>
                <a:ext cx="427680" cy="278640"/>
              </p14:xfrm>
            </p:contentPart>
          </mc:Choice>
          <mc:Fallback>
            <p:pic>
              <p:nvPicPr>
                <p:cNvPr id="97" name="Ink 96">
                  <a:extLst>
                    <a:ext uri="{FF2B5EF4-FFF2-40B4-BE49-F238E27FC236}">
                      <a16:creationId xmlns:a16="http://schemas.microsoft.com/office/drawing/2014/main" id="{E91F9164-A0CE-7BED-435B-D68FB09FD9B8}"/>
                    </a:ext>
                  </a:extLst>
                </p:cNvPr>
                <p:cNvPicPr/>
                <p:nvPr/>
              </p:nvPicPr>
              <p:blipFill>
                <a:blip r:embed="rId179"/>
                <a:stretch>
                  <a:fillRect/>
                </a:stretch>
              </p:blipFill>
              <p:spPr>
                <a:xfrm>
                  <a:off x="9362325" y="2180470"/>
                  <a:ext cx="4453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9" name="Ink 98">
                  <a:extLst>
                    <a:ext uri="{FF2B5EF4-FFF2-40B4-BE49-F238E27FC236}">
                      <a16:creationId xmlns:a16="http://schemas.microsoft.com/office/drawing/2014/main" id="{F1B2D3CA-15AE-06B5-D1E1-B6ED39F4A83B}"/>
                    </a:ext>
                  </a:extLst>
                </p14:cNvPr>
                <p14:cNvContentPartPr/>
                <p14:nvPr/>
              </p14:nvContentPartPr>
              <p14:xfrm>
                <a:off x="10219125" y="793750"/>
                <a:ext cx="1862640" cy="1651680"/>
              </p14:xfrm>
            </p:contentPart>
          </mc:Choice>
          <mc:Fallback>
            <p:pic>
              <p:nvPicPr>
                <p:cNvPr id="99" name="Ink 98">
                  <a:extLst>
                    <a:ext uri="{FF2B5EF4-FFF2-40B4-BE49-F238E27FC236}">
                      <a16:creationId xmlns:a16="http://schemas.microsoft.com/office/drawing/2014/main" id="{F1B2D3CA-15AE-06B5-D1E1-B6ED39F4A83B}"/>
                    </a:ext>
                  </a:extLst>
                </p:cNvPr>
                <p:cNvPicPr/>
                <p:nvPr/>
              </p:nvPicPr>
              <p:blipFill>
                <a:blip r:embed="rId181"/>
                <a:stretch>
                  <a:fillRect/>
                </a:stretch>
              </p:blipFill>
              <p:spPr>
                <a:xfrm>
                  <a:off x="10210125" y="784750"/>
                  <a:ext cx="1880280" cy="1669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0" name="Ink 99">
                  <a:extLst>
                    <a:ext uri="{FF2B5EF4-FFF2-40B4-BE49-F238E27FC236}">
                      <a16:creationId xmlns:a16="http://schemas.microsoft.com/office/drawing/2014/main" id="{74AF20F9-193B-0280-02B8-87974012E534}"/>
                    </a:ext>
                  </a:extLst>
                </p14:cNvPr>
                <p14:cNvContentPartPr/>
                <p14:nvPr/>
              </p14:nvContentPartPr>
              <p14:xfrm>
                <a:off x="10800165" y="2405830"/>
                <a:ext cx="30960" cy="595080"/>
              </p14:xfrm>
            </p:contentPart>
          </mc:Choice>
          <mc:Fallback>
            <p:pic>
              <p:nvPicPr>
                <p:cNvPr id="100" name="Ink 99">
                  <a:extLst>
                    <a:ext uri="{FF2B5EF4-FFF2-40B4-BE49-F238E27FC236}">
                      <a16:creationId xmlns:a16="http://schemas.microsoft.com/office/drawing/2014/main" id="{74AF20F9-193B-0280-02B8-87974012E534}"/>
                    </a:ext>
                  </a:extLst>
                </p:cNvPr>
                <p:cNvPicPr/>
                <p:nvPr/>
              </p:nvPicPr>
              <p:blipFill>
                <a:blip r:embed="rId183"/>
                <a:stretch>
                  <a:fillRect/>
                </a:stretch>
              </p:blipFill>
              <p:spPr>
                <a:xfrm>
                  <a:off x="10791525" y="2397190"/>
                  <a:ext cx="4860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1" name="Ink 100">
                  <a:extLst>
                    <a:ext uri="{FF2B5EF4-FFF2-40B4-BE49-F238E27FC236}">
                      <a16:creationId xmlns:a16="http://schemas.microsoft.com/office/drawing/2014/main" id="{DF809457-0B51-A0E1-BDAC-A7348859F022}"/>
                    </a:ext>
                  </a:extLst>
                </p14:cNvPr>
                <p14:cNvContentPartPr/>
                <p14:nvPr/>
              </p14:nvContentPartPr>
              <p14:xfrm>
                <a:off x="10394085" y="2923870"/>
                <a:ext cx="319320" cy="641520"/>
              </p14:xfrm>
            </p:contentPart>
          </mc:Choice>
          <mc:Fallback>
            <p:pic>
              <p:nvPicPr>
                <p:cNvPr id="101" name="Ink 100">
                  <a:extLst>
                    <a:ext uri="{FF2B5EF4-FFF2-40B4-BE49-F238E27FC236}">
                      <a16:creationId xmlns:a16="http://schemas.microsoft.com/office/drawing/2014/main" id="{DF809457-0B51-A0E1-BDAC-A7348859F022}"/>
                    </a:ext>
                  </a:extLst>
                </p:cNvPr>
                <p:cNvPicPr/>
                <p:nvPr/>
              </p:nvPicPr>
              <p:blipFill>
                <a:blip r:embed="rId185"/>
                <a:stretch>
                  <a:fillRect/>
                </a:stretch>
              </p:blipFill>
              <p:spPr>
                <a:xfrm>
                  <a:off x="10385085" y="2914870"/>
                  <a:ext cx="33696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2" name="Ink 101">
                  <a:extLst>
                    <a:ext uri="{FF2B5EF4-FFF2-40B4-BE49-F238E27FC236}">
                      <a16:creationId xmlns:a16="http://schemas.microsoft.com/office/drawing/2014/main" id="{5202AEE2-D5D9-EE8F-0A56-DCE6193FD1B6}"/>
                    </a:ext>
                  </a:extLst>
                </p14:cNvPr>
                <p14:cNvContentPartPr/>
                <p14:nvPr/>
              </p14:nvContentPartPr>
              <p14:xfrm>
                <a:off x="10819605" y="3203950"/>
                <a:ext cx="177120" cy="251280"/>
              </p14:xfrm>
            </p:contentPart>
          </mc:Choice>
          <mc:Fallback>
            <p:pic>
              <p:nvPicPr>
                <p:cNvPr id="102" name="Ink 101">
                  <a:extLst>
                    <a:ext uri="{FF2B5EF4-FFF2-40B4-BE49-F238E27FC236}">
                      <a16:creationId xmlns:a16="http://schemas.microsoft.com/office/drawing/2014/main" id="{5202AEE2-D5D9-EE8F-0A56-DCE6193FD1B6}"/>
                    </a:ext>
                  </a:extLst>
                </p:cNvPr>
                <p:cNvPicPr/>
                <p:nvPr/>
              </p:nvPicPr>
              <p:blipFill>
                <a:blip r:embed="rId187"/>
                <a:stretch>
                  <a:fillRect/>
                </a:stretch>
              </p:blipFill>
              <p:spPr>
                <a:xfrm>
                  <a:off x="10810965" y="3194950"/>
                  <a:ext cx="1947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3" name="Ink 102">
                  <a:extLst>
                    <a:ext uri="{FF2B5EF4-FFF2-40B4-BE49-F238E27FC236}">
                      <a16:creationId xmlns:a16="http://schemas.microsoft.com/office/drawing/2014/main" id="{25B4158B-DA6F-A732-F8E6-9CC215E1ED7A}"/>
                    </a:ext>
                  </a:extLst>
                </p14:cNvPr>
                <p14:cNvContentPartPr/>
                <p14:nvPr/>
              </p14:nvContentPartPr>
              <p14:xfrm>
                <a:off x="11093565" y="3022150"/>
                <a:ext cx="772920" cy="423000"/>
              </p14:xfrm>
            </p:contentPart>
          </mc:Choice>
          <mc:Fallback>
            <p:pic>
              <p:nvPicPr>
                <p:cNvPr id="103" name="Ink 102">
                  <a:extLst>
                    <a:ext uri="{FF2B5EF4-FFF2-40B4-BE49-F238E27FC236}">
                      <a16:creationId xmlns:a16="http://schemas.microsoft.com/office/drawing/2014/main" id="{25B4158B-DA6F-A732-F8E6-9CC215E1ED7A}"/>
                    </a:ext>
                  </a:extLst>
                </p:cNvPr>
                <p:cNvPicPr/>
                <p:nvPr/>
              </p:nvPicPr>
              <p:blipFill>
                <a:blip r:embed="rId189"/>
                <a:stretch>
                  <a:fillRect/>
                </a:stretch>
              </p:blipFill>
              <p:spPr>
                <a:xfrm>
                  <a:off x="11084925" y="3013510"/>
                  <a:ext cx="79056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4" name="Ink 103">
                  <a:extLst>
                    <a:ext uri="{FF2B5EF4-FFF2-40B4-BE49-F238E27FC236}">
                      <a16:creationId xmlns:a16="http://schemas.microsoft.com/office/drawing/2014/main" id="{51BEB350-FB6F-9DC4-4735-3F44F8D02EEF}"/>
                    </a:ext>
                  </a:extLst>
                </p14:cNvPr>
                <p14:cNvContentPartPr/>
                <p14:nvPr/>
              </p14:nvContentPartPr>
              <p14:xfrm>
                <a:off x="8644125" y="2343190"/>
                <a:ext cx="1723320" cy="1259280"/>
              </p14:xfrm>
            </p:contentPart>
          </mc:Choice>
          <mc:Fallback>
            <p:pic>
              <p:nvPicPr>
                <p:cNvPr id="104" name="Ink 103">
                  <a:extLst>
                    <a:ext uri="{FF2B5EF4-FFF2-40B4-BE49-F238E27FC236}">
                      <a16:creationId xmlns:a16="http://schemas.microsoft.com/office/drawing/2014/main" id="{51BEB350-FB6F-9DC4-4735-3F44F8D02EEF}"/>
                    </a:ext>
                  </a:extLst>
                </p:cNvPr>
                <p:cNvPicPr/>
                <p:nvPr/>
              </p:nvPicPr>
              <p:blipFill>
                <a:blip r:embed="rId191"/>
                <a:stretch>
                  <a:fillRect/>
                </a:stretch>
              </p:blipFill>
              <p:spPr>
                <a:xfrm>
                  <a:off x="8635485" y="2334550"/>
                  <a:ext cx="1740960" cy="1276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5" name="Ink 104">
                  <a:extLst>
                    <a:ext uri="{FF2B5EF4-FFF2-40B4-BE49-F238E27FC236}">
                      <a16:creationId xmlns:a16="http://schemas.microsoft.com/office/drawing/2014/main" id="{42D0D375-5E16-9171-52BD-E698D2DB4326}"/>
                    </a:ext>
                  </a:extLst>
                </p14:cNvPr>
                <p14:cNvContentPartPr/>
                <p14:nvPr/>
              </p14:nvContentPartPr>
              <p14:xfrm>
                <a:off x="8668605" y="3379630"/>
                <a:ext cx="334080" cy="243000"/>
              </p14:xfrm>
            </p:contentPart>
          </mc:Choice>
          <mc:Fallback>
            <p:pic>
              <p:nvPicPr>
                <p:cNvPr id="105" name="Ink 104">
                  <a:extLst>
                    <a:ext uri="{FF2B5EF4-FFF2-40B4-BE49-F238E27FC236}">
                      <a16:creationId xmlns:a16="http://schemas.microsoft.com/office/drawing/2014/main" id="{42D0D375-5E16-9171-52BD-E698D2DB4326}"/>
                    </a:ext>
                  </a:extLst>
                </p:cNvPr>
                <p:cNvPicPr/>
                <p:nvPr/>
              </p:nvPicPr>
              <p:blipFill>
                <a:blip r:embed="rId193"/>
                <a:stretch>
                  <a:fillRect/>
                </a:stretch>
              </p:blipFill>
              <p:spPr>
                <a:xfrm>
                  <a:off x="8659965" y="3370630"/>
                  <a:ext cx="3517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Ink 112">
                  <a:extLst>
                    <a:ext uri="{FF2B5EF4-FFF2-40B4-BE49-F238E27FC236}">
                      <a16:creationId xmlns:a16="http://schemas.microsoft.com/office/drawing/2014/main" id="{3972ABC4-372D-5956-4402-B64690454D17}"/>
                    </a:ext>
                  </a:extLst>
                </p14:cNvPr>
                <p14:cNvContentPartPr/>
                <p14:nvPr/>
              </p14:nvContentPartPr>
              <p14:xfrm>
                <a:off x="7256325" y="3755830"/>
                <a:ext cx="166680" cy="353160"/>
              </p14:xfrm>
            </p:contentPart>
          </mc:Choice>
          <mc:Fallback>
            <p:pic>
              <p:nvPicPr>
                <p:cNvPr id="113" name="Ink 112">
                  <a:extLst>
                    <a:ext uri="{FF2B5EF4-FFF2-40B4-BE49-F238E27FC236}">
                      <a16:creationId xmlns:a16="http://schemas.microsoft.com/office/drawing/2014/main" id="{3972ABC4-372D-5956-4402-B64690454D17}"/>
                    </a:ext>
                  </a:extLst>
                </p:cNvPr>
                <p:cNvPicPr/>
                <p:nvPr/>
              </p:nvPicPr>
              <p:blipFill>
                <a:blip r:embed="rId195"/>
                <a:stretch>
                  <a:fillRect/>
                </a:stretch>
              </p:blipFill>
              <p:spPr>
                <a:xfrm>
                  <a:off x="7247685" y="3747190"/>
                  <a:ext cx="18432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B7D319C2-0670-69BA-13C2-A87AF4E12B17}"/>
                    </a:ext>
                  </a:extLst>
                </p14:cNvPr>
                <p14:cNvContentPartPr/>
                <p14:nvPr/>
              </p14:nvContentPartPr>
              <p14:xfrm>
                <a:off x="7297005" y="3670870"/>
                <a:ext cx="289080" cy="101880"/>
              </p14:xfrm>
            </p:contentPart>
          </mc:Choice>
          <mc:Fallback>
            <p:pic>
              <p:nvPicPr>
                <p:cNvPr id="114" name="Ink 113">
                  <a:extLst>
                    <a:ext uri="{FF2B5EF4-FFF2-40B4-BE49-F238E27FC236}">
                      <a16:creationId xmlns:a16="http://schemas.microsoft.com/office/drawing/2014/main" id="{B7D319C2-0670-69BA-13C2-A87AF4E12B17}"/>
                    </a:ext>
                  </a:extLst>
                </p:cNvPr>
                <p:cNvPicPr/>
                <p:nvPr/>
              </p:nvPicPr>
              <p:blipFill>
                <a:blip r:embed="rId197"/>
                <a:stretch>
                  <a:fillRect/>
                </a:stretch>
              </p:blipFill>
              <p:spPr>
                <a:xfrm>
                  <a:off x="7288005" y="3661870"/>
                  <a:ext cx="3067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D04A08ED-1885-7B50-A2E2-C1959A95F4EB}"/>
                    </a:ext>
                  </a:extLst>
                </p14:cNvPr>
                <p14:cNvContentPartPr/>
                <p14:nvPr/>
              </p14:nvContentPartPr>
              <p14:xfrm>
                <a:off x="7551525" y="3813790"/>
                <a:ext cx="534600" cy="240120"/>
              </p14:xfrm>
            </p:contentPart>
          </mc:Choice>
          <mc:Fallback>
            <p:pic>
              <p:nvPicPr>
                <p:cNvPr id="115" name="Ink 114">
                  <a:extLst>
                    <a:ext uri="{FF2B5EF4-FFF2-40B4-BE49-F238E27FC236}">
                      <a16:creationId xmlns:a16="http://schemas.microsoft.com/office/drawing/2014/main" id="{D04A08ED-1885-7B50-A2E2-C1959A95F4EB}"/>
                    </a:ext>
                  </a:extLst>
                </p:cNvPr>
                <p:cNvPicPr/>
                <p:nvPr/>
              </p:nvPicPr>
              <p:blipFill>
                <a:blip r:embed="rId199"/>
                <a:stretch>
                  <a:fillRect/>
                </a:stretch>
              </p:blipFill>
              <p:spPr>
                <a:xfrm>
                  <a:off x="7542525" y="3805150"/>
                  <a:ext cx="5522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887A1EE8-FCB9-285D-00A0-9BB290F3424D}"/>
                    </a:ext>
                  </a:extLst>
                </p14:cNvPr>
                <p14:cNvContentPartPr/>
                <p14:nvPr/>
              </p14:nvContentPartPr>
              <p14:xfrm>
                <a:off x="8095125" y="3688510"/>
                <a:ext cx="31680" cy="47880"/>
              </p14:xfrm>
            </p:contentPart>
          </mc:Choice>
          <mc:Fallback>
            <p:pic>
              <p:nvPicPr>
                <p:cNvPr id="116" name="Ink 115">
                  <a:extLst>
                    <a:ext uri="{FF2B5EF4-FFF2-40B4-BE49-F238E27FC236}">
                      <a16:creationId xmlns:a16="http://schemas.microsoft.com/office/drawing/2014/main" id="{887A1EE8-FCB9-285D-00A0-9BB290F3424D}"/>
                    </a:ext>
                  </a:extLst>
                </p:cNvPr>
                <p:cNvPicPr/>
                <p:nvPr/>
              </p:nvPicPr>
              <p:blipFill>
                <a:blip r:embed="rId201"/>
                <a:stretch>
                  <a:fillRect/>
                </a:stretch>
              </p:blipFill>
              <p:spPr>
                <a:xfrm>
                  <a:off x="8086125" y="3679510"/>
                  <a:ext cx="493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312D1B54-1C44-2280-7BC8-B95AB3E09CBF}"/>
                    </a:ext>
                  </a:extLst>
                </p14:cNvPr>
                <p14:cNvContentPartPr/>
                <p14:nvPr/>
              </p14:nvContentPartPr>
              <p14:xfrm>
                <a:off x="8156685" y="3807310"/>
                <a:ext cx="315360" cy="245520"/>
              </p14:xfrm>
            </p:contentPart>
          </mc:Choice>
          <mc:Fallback>
            <p:pic>
              <p:nvPicPr>
                <p:cNvPr id="117" name="Ink 116">
                  <a:extLst>
                    <a:ext uri="{FF2B5EF4-FFF2-40B4-BE49-F238E27FC236}">
                      <a16:creationId xmlns:a16="http://schemas.microsoft.com/office/drawing/2014/main" id="{312D1B54-1C44-2280-7BC8-B95AB3E09CBF}"/>
                    </a:ext>
                  </a:extLst>
                </p:cNvPr>
                <p:cNvPicPr/>
                <p:nvPr/>
              </p:nvPicPr>
              <p:blipFill>
                <a:blip r:embed="rId203"/>
                <a:stretch>
                  <a:fillRect/>
                </a:stretch>
              </p:blipFill>
              <p:spPr>
                <a:xfrm>
                  <a:off x="8147685" y="3798310"/>
                  <a:ext cx="3330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5687DE92-E11E-403A-8CE5-7CDFE8BD1964}"/>
                    </a:ext>
                  </a:extLst>
                </p14:cNvPr>
                <p14:cNvContentPartPr/>
                <p14:nvPr/>
              </p14:nvContentPartPr>
              <p14:xfrm>
                <a:off x="7055085" y="3415630"/>
                <a:ext cx="1571040" cy="993240"/>
              </p14:xfrm>
            </p:contentPart>
          </mc:Choice>
          <mc:Fallback>
            <p:pic>
              <p:nvPicPr>
                <p:cNvPr id="118" name="Ink 117">
                  <a:extLst>
                    <a:ext uri="{FF2B5EF4-FFF2-40B4-BE49-F238E27FC236}">
                      <a16:creationId xmlns:a16="http://schemas.microsoft.com/office/drawing/2014/main" id="{5687DE92-E11E-403A-8CE5-7CDFE8BD1964}"/>
                    </a:ext>
                  </a:extLst>
                </p:cNvPr>
                <p:cNvPicPr/>
                <p:nvPr/>
              </p:nvPicPr>
              <p:blipFill>
                <a:blip r:embed="rId205"/>
                <a:stretch>
                  <a:fillRect/>
                </a:stretch>
              </p:blipFill>
              <p:spPr>
                <a:xfrm>
                  <a:off x="7046085" y="3406630"/>
                  <a:ext cx="1588680" cy="10108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B6221FA1-EBEA-9998-E623-E53AC2CC6449}"/>
                    </a:ext>
                  </a:extLst>
                </p14:cNvPr>
                <p14:cNvContentPartPr/>
                <p14:nvPr/>
              </p14:nvContentPartPr>
              <p14:xfrm>
                <a:off x="1760205" y="3723430"/>
                <a:ext cx="1488600" cy="874440"/>
              </p14:xfrm>
            </p:contentPart>
          </mc:Choice>
          <mc:Fallback>
            <p:pic>
              <p:nvPicPr>
                <p:cNvPr id="120" name="Ink 119">
                  <a:extLst>
                    <a:ext uri="{FF2B5EF4-FFF2-40B4-BE49-F238E27FC236}">
                      <a16:creationId xmlns:a16="http://schemas.microsoft.com/office/drawing/2014/main" id="{B6221FA1-EBEA-9998-E623-E53AC2CC6449}"/>
                    </a:ext>
                  </a:extLst>
                </p:cNvPr>
                <p:cNvPicPr/>
                <p:nvPr/>
              </p:nvPicPr>
              <p:blipFill>
                <a:blip r:embed="rId207"/>
                <a:stretch>
                  <a:fillRect/>
                </a:stretch>
              </p:blipFill>
              <p:spPr>
                <a:xfrm>
                  <a:off x="1751565" y="3714790"/>
                  <a:ext cx="150624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1" name="Ink 120">
                  <a:extLst>
                    <a:ext uri="{FF2B5EF4-FFF2-40B4-BE49-F238E27FC236}">
                      <a16:creationId xmlns:a16="http://schemas.microsoft.com/office/drawing/2014/main" id="{36D62B0F-482E-20E0-2914-D86262EC99B1}"/>
                    </a:ext>
                  </a:extLst>
                </p14:cNvPr>
                <p14:cNvContentPartPr/>
                <p14:nvPr/>
              </p14:nvContentPartPr>
              <p14:xfrm>
                <a:off x="1668405" y="3536590"/>
                <a:ext cx="1571400" cy="1377000"/>
              </p14:xfrm>
            </p:contentPart>
          </mc:Choice>
          <mc:Fallback>
            <p:pic>
              <p:nvPicPr>
                <p:cNvPr id="121" name="Ink 120">
                  <a:extLst>
                    <a:ext uri="{FF2B5EF4-FFF2-40B4-BE49-F238E27FC236}">
                      <a16:creationId xmlns:a16="http://schemas.microsoft.com/office/drawing/2014/main" id="{36D62B0F-482E-20E0-2914-D86262EC99B1}"/>
                    </a:ext>
                  </a:extLst>
                </p:cNvPr>
                <p:cNvPicPr/>
                <p:nvPr/>
              </p:nvPicPr>
              <p:blipFill>
                <a:blip r:embed="rId209"/>
                <a:stretch>
                  <a:fillRect/>
                </a:stretch>
              </p:blipFill>
              <p:spPr>
                <a:xfrm>
                  <a:off x="1659405" y="3527950"/>
                  <a:ext cx="1589040" cy="1394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3129C85D-30B6-BECF-92CB-957297BD0A13}"/>
                    </a:ext>
                  </a:extLst>
                </p14:cNvPr>
                <p14:cNvContentPartPr/>
                <p14:nvPr/>
              </p14:nvContentPartPr>
              <p14:xfrm>
                <a:off x="5095965" y="3455950"/>
                <a:ext cx="2571480" cy="1532520"/>
              </p14:xfrm>
            </p:contentPart>
          </mc:Choice>
          <mc:Fallback>
            <p:pic>
              <p:nvPicPr>
                <p:cNvPr id="122" name="Ink 121">
                  <a:extLst>
                    <a:ext uri="{FF2B5EF4-FFF2-40B4-BE49-F238E27FC236}">
                      <a16:creationId xmlns:a16="http://schemas.microsoft.com/office/drawing/2014/main" id="{3129C85D-30B6-BECF-92CB-957297BD0A13}"/>
                    </a:ext>
                  </a:extLst>
                </p:cNvPr>
                <p:cNvPicPr/>
                <p:nvPr/>
              </p:nvPicPr>
              <p:blipFill>
                <a:blip r:embed="rId211"/>
                <a:stretch>
                  <a:fillRect/>
                </a:stretch>
              </p:blipFill>
              <p:spPr>
                <a:xfrm>
                  <a:off x="5086965" y="3447310"/>
                  <a:ext cx="2589120" cy="1550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3" name="Ink 122">
                  <a:extLst>
                    <a:ext uri="{FF2B5EF4-FFF2-40B4-BE49-F238E27FC236}">
                      <a16:creationId xmlns:a16="http://schemas.microsoft.com/office/drawing/2014/main" id="{1136C57A-7790-E561-7E2D-97039CB0DAF5}"/>
                    </a:ext>
                  </a:extLst>
                </p14:cNvPr>
                <p14:cNvContentPartPr/>
                <p14:nvPr/>
              </p14:nvContentPartPr>
              <p14:xfrm>
                <a:off x="5517525" y="4133470"/>
                <a:ext cx="265320" cy="420120"/>
              </p14:xfrm>
            </p:contentPart>
          </mc:Choice>
          <mc:Fallback>
            <p:pic>
              <p:nvPicPr>
                <p:cNvPr id="123" name="Ink 122">
                  <a:extLst>
                    <a:ext uri="{FF2B5EF4-FFF2-40B4-BE49-F238E27FC236}">
                      <a16:creationId xmlns:a16="http://schemas.microsoft.com/office/drawing/2014/main" id="{1136C57A-7790-E561-7E2D-97039CB0DAF5}"/>
                    </a:ext>
                  </a:extLst>
                </p:cNvPr>
                <p:cNvPicPr/>
                <p:nvPr/>
              </p:nvPicPr>
              <p:blipFill>
                <a:blip r:embed="rId213"/>
                <a:stretch>
                  <a:fillRect/>
                </a:stretch>
              </p:blipFill>
              <p:spPr>
                <a:xfrm>
                  <a:off x="5508525" y="4124830"/>
                  <a:ext cx="28296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 name="Ink 123">
                  <a:extLst>
                    <a:ext uri="{FF2B5EF4-FFF2-40B4-BE49-F238E27FC236}">
                      <a16:creationId xmlns:a16="http://schemas.microsoft.com/office/drawing/2014/main" id="{4B100F65-1F95-7FE2-7E9B-C6F4BAB10A29}"/>
                    </a:ext>
                  </a:extLst>
                </p14:cNvPr>
                <p14:cNvContentPartPr/>
                <p14:nvPr/>
              </p14:nvContentPartPr>
              <p14:xfrm>
                <a:off x="5796165" y="4104670"/>
                <a:ext cx="302760" cy="273600"/>
              </p14:xfrm>
            </p:contentPart>
          </mc:Choice>
          <mc:Fallback>
            <p:pic>
              <p:nvPicPr>
                <p:cNvPr id="124" name="Ink 123">
                  <a:extLst>
                    <a:ext uri="{FF2B5EF4-FFF2-40B4-BE49-F238E27FC236}">
                      <a16:creationId xmlns:a16="http://schemas.microsoft.com/office/drawing/2014/main" id="{4B100F65-1F95-7FE2-7E9B-C6F4BAB10A29}"/>
                    </a:ext>
                  </a:extLst>
                </p:cNvPr>
                <p:cNvPicPr/>
                <p:nvPr/>
              </p:nvPicPr>
              <p:blipFill>
                <a:blip r:embed="rId215"/>
                <a:stretch>
                  <a:fillRect/>
                </a:stretch>
              </p:blipFill>
              <p:spPr>
                <a:xfrm>
                  <a:off x="5787165" y="4095670"/>
                  <a:ext cx="3204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AEF2D158-BAA5-9CDF-61DA-31691B8B30E8}"/>
                    </a:ext>
                  </a:extLst>
                </p14:cNvPr>
                <p14:cNvContentPartPr/>
                <p14:nvPr/>
              </p14:nvContentPartPr>
              <p14:xfrm>
                <a:off x="6062205" y="3925030"/>
                <a:ext cx="812520" cy="400320"/>
              </p14:xfrm>
            </p:contentPart>
          </mc:Choice>
          <mc:Fallback>
            <p:pic>
              <p:nvPicPr>
                <p:cNvPr id="125" name="Ink 124">
                  <a:extLst>
                    <a:ext uri="{FF2B5EF4-FFF2-40B4-BE49-F238E27FC236}">
                      <a16:creationId xmlns:a16="http://schemas.microsoft.com/office/drawing/2014/main" id="{AEF2D158-BAA5-9CDF-61DA-31691B8B30E8}"/>
                    </a:ext>
                  </a:extLst>
                </p:cNvPr>
                <p:cNvPicPr/>
                <p:nvPr/>
              </p:nvPicPr>
              <p:blipFill>
                <a:blip r:embed="rId217"/>
                <a:stretch>
                  <a:fillRect/>
                </a:stretch>
              </p:blipFill>
              <p:spPr>
                <a:xfrm>
                  <a:off x="6053205" y="3916390"/>
                  <a:ext cx="83016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6" name="Ink 125">
                  <a:extLst>
                    <a:ext uri="{FF2B5EF4-FFF2-40B4-BE49-F238E27FC236}">
                      <a16:creationId xmlns:a16="http://schemas.microsoft.com/office/drawing/2014/main" id="{E337A2BA-F4D8-F426-F2AC-4A4B39AF1661}"/>
                    </a:ext>
                  </a:extLst>
                </p14:cNvPr>
                <p14:cNvContentPartPr/>
                <p14:nvPr/>
              </p14:nvContentPartPr>
              <p14:xfrm>
                <a:off x="6903885" y="4032670"/>
                <a:ext cx="266040" cy="226440"/>
              </p14:xfrm>
            </p:contentPart>
          </mc:Choice>
          <mc:Fallback>
            <p:pic>
              <p:nvPicPr>
                <p:cNvPr id="126" name="Ink 125">
                  <a:extLst>
                    <a:ext uri="{FF2B5EF4-FFF2-40B4-BE49-F238E27FC236}">
                      <a16:creationId xmlns:a16="http://schemas.microsoft.com/office/drawing/2014/main" id="{E337A2BA-F4D8-F426-F2AC-4A4B39AF1661}"/>
                    </a:ext>
                  </a:extLst>
                </p:cNvPr>
                <p:cNvPicPr/>
                <p:nvPr/>
              </p:nvPicPr>
              <p:blipFill>
                <a:blip r:embed="rId219"/>
                <a:stretch>
                  <a:fillRect/>
                </a:stretch>
              </p:blipFill>
              <p:spPr>
                <a:xfrm>
                  <a:off x="6895245" y="4024030"/>
                  <a:ext cx="283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992C171A-6FAD-1F35-B022-AF02C8CC1987}"/>
                    </a:ext>
                  </a:extLst>
                </p14:cNvPr>
                <p14:cNvContentPartPr/>
                <p14:nvPr/>
              </p14:nvContentPartPr>
              <p14:xfrm>
                <a:off x="5860605" y="4454230"/>
                <a:ext cx="1501560" cy="242640"/>
              </p14:xfrm>
            </p:contentPart>
          </mc:Choice>
          <mc:Fallback>
            <p:pic>
              <p:nvPicPr>
                <p:cNvPr id="127" name="Ink 126">
                  <a:extLst>
                    <a:ext uri="{FF2B5EF4-FFF2-40B4-BE49-F238E27FC236}">
                      <a16:creationId xmlns:a16="http://schemas.microsoft.com/office/drawing/2014/main" id="{992C171A-6FAD-1F35-B022-AF02C8CC1987}"/>
                    </a:ext>
                  </a:extLst>
                </p:cNvPr>
                <p:cNvPicPr/>
                <p:nvPr/>
              </p:nvPicPr>
              <p:blipFill>
                <a:blip r:embed="rId221"/>
                <a:stretch>
                  <a:fillRect/>
                </a:stretch>
              </p:blipFill>
              <p:spPr>
                <a:xfrm>
                  <a:off x="5851965" y="4445590"/>
                  <a:ext cx="15192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Ink 127">
                  <a:extLst>
                    <a:ext uri="{FF2B5EF4-FFF2-40B4-BE49-F238E27FC236}">
                      <a16:creationId xmlns:a16="http://schemas.microsoft.com/office/drawing/2014/main" id="{3CFBA3D5-71A1-BA83-CF45-F618ED1A7445}"/>
                    </a:ext>
                  </a:extLst>
                </p14:cNvPr>
                <p14:cNvContentPartPr/>
                <p14:nvPr/>
              </p14:nvContentPartPr>
              <p14:xfrm>
                <a:off x="7814325" y="4159030"/>
                <a:ext cx="435600" cy="80280"/>
              </p14:xfrm>
            </p:contentPart>
          </mc:Choice>
          <mc:Fallback>
            <p:pic>
              <p:nvPicPr>
                <p:cNvPr id="128" name="Ink 127">
                  <a:extLst>
                    <a:ext uri="{FF2B5EF4-FFF2-40B4-BE49-F238E27FC236}">
                      <a16:creationId xmlns:a16="http://schemas.microsoft.com/office/drawing/2014/main" id="{3CFBA3D5-71A1-BA83-CF45-F618ED1A7445}"/>
                    </a:ext>
                  </a:extLst>
                </p:cNvPr>
                <p:cNvPicPr/>
                <p:nvPr/>
              </p:nvPicPr>
              <p:blipFill>
                <a:blip r:embed="rId223"/>
                <a:stretch>
                  <a:fillRect/>
                </a:stretch>
              </p:blipFill>
              <p:spPr>
                <a:xfrm>
                  <a:off x="7805325" y="4150030"/>
                  <a:ext cx="4532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9" name="Ink 128">
                  <a:extLst>
                    <a:ext uri="{FF2B5EF4-FFF2-40B4-BE49-F238E27FC236}">
                      <a16:creationId xmlns:a16="http://schemas.microsoft.com/office/drawing/2014/main" id="{A973A06F-B823-0012-B25F-4172FEFC1F14}"/>
                    </a:ext>
                  </a:extLst>
                </p14:cNvPr>
                <p14:cNvContentPartPr/>
                <p14:nvPr/>
              </p14:nvContentPartPr>
              <p14:xfrm>
                <a:off x="7847445" y="4240390"/>
                <a:ext cx="531720" cy="82800"/>
              </p14:xfrm>
            </p:contentPart>
          </mc:Choice>
          <mc:Fallback>
            <p:pic>
              <p:nvPicPr>
                <p:cNvPr id="129" name="Ink 128">
                  <a:extLst>
                    <a:ext uri="{FF2B5EF4-FFF2-40B4-BE49-F238E27FC236}">
                      <a16:creationId xmlns:a16="http://schemas.microsoft.com/office/drawing/2014/main" id="{A973A06F-B823-0012-B25F-4172FEFC1F14}"/>
                    </a:ext>
                  </a:extLst>
                </p:cNvPr>
                <p:cNvPicPr/>
                <p:nvPr/>
              </p:nvPicPr>
              <p:blipFill>
                <a:blip r:embed="rId225"/>
                <a:stretch>
                  <a:fillRect/>
                </a:stretch>
              </p:blipFill>
              <p:spPr>
                <a:xfrm>
                  <a:off x="7838445" y="4231750"/>
                  <a:ext cx="5493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Ink 130">
                  <a:extLst>
                    <a:ext uri="{FF2B5EF4-FFF2-40B4-BE49-F238E27FC236}">
                      <a16:creationId xmlns:a16="http://schemas.microsoft.com/office/drawing/2014/main" id="{2F0A0FE8-926A-8C1F-7C06-DA30F61B7619}"/>
                    </a:ext>
                  </a:extLst>
                </p14:cNvPr>
                <p14:cNvContentPartPr/>
                <p14:nvPr/>
              </p14:nvContentPartPr>
              <p14:xfrm>
                <a:off x="9041565" y="4571950"/>
                <a:ext cx="22320" cy="311400"/>
              </p14:xfrm>
            </p:contentPart>
          </mc:Choice>
          <mc:Fallback>
            <p:pic>
              <p:nvPicPr>
                <p:cNvPr id="131" name="Ink 130">
                  <a:extLst>
                    <a:ext uri="{FF2B5EF4-FFF2-40B4-BE49-F238E27FC236}">
                      <a16:creationId xmlns:a16="http://schemas.microsoft.com/office/drawing/2014/main" id="{2F0A0FE8-926A-8C1F-7C06-DA30F61B7619}"/>
                    </a:ext>
                  </a:extLst>
                </p:cNvPr>
                <p:cNvPicPr/>
                <p:nvPr/>
              </p:nvPicPr>
              <p:blipFill>
                <a:blip r:embed="rId227"/>
                <a:stretch>
                  <a:fillRect/>
                </a:stretch>
              </p:blipFill>
              <p:spPr>
                <a:xfrm>
                  <a:off x="9032925" y="4562950"/>
                  <a:ext cx="399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2" name="Ink 131">
                  <a:extLst>
                    <a:ext uri="{FF2B5EF4-FFF2-40B4-BE49-F238E27FC236}">
                      <a16:creationId xmlns:a16="http://schemas.microsoft.com/office/drawing/2014/main" id="{630BA49A-4355-0ACD-724F-C1C09D5A2ED8}"/>
                    </a:ext>
                  </a:extLst>
                </p14:cNvPr>
                <p14:cNvContentPartPr/>
                <p14:nvPr/>
              </p14:nvContentPartPr>
              <p14:xfrm>
                <a:off x="9203925" y="4596790"/>
                <a:ext cx="467280" cy="235440"/>
              </p14:xfrm>
            </p:contentPart>
          </mc:Choice>
          <mc:Fallback>
            <p:pic>
              <p:nvPicPr>
                <p:cNvPr id="132" name="Ink 131">
                  <a:extLst>
                    <a:ext uri="{FF2B5EF4-FFF2-40B4-BE49-F238E27FC236}">
                      <a16:creationId xmlns:a16="http://schemas.microsoft.com/office/drawing/2014/main" id="{630BA49A-4355-0ACD-724F-C1C09D5A2ED8}"/>
                    </a:ext>
                  </a:extLst>
                </p:cNvPr>
                <p:cNvPicPr/>
                <p:nvPr/>
              </p:nvPicPr>
              <p:blipFill>
                <a:blip r:embed="rId229"/>
                <a:stretch>
                  <a:fillRect/>
                </a:stretch>
              </p:blipFill>
              <p:spPr>
                <a:xfrm>
                  <a:off x="9194925" y="4587790"/>
                  <a:ext cx="484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F41A1450-38E8-EF81-DA38-D46A06BCD12D}"/>
                    </a:ext>
                  </a:extLst>
                </p14:cNvPr>
                <p14:cNvContentPartPr/>
                <p14:nvPr/>
              </p14:nvContentPartPr>
              <p14:xfrm>
                <a:off x="9712245" y="4471150"/>
                <a:ext cx="133200" cy="650520"/>
              </p14:xfrm>
            </p:contentPart>
          </mc:Choice>
          <mc:Fallback>
            <p:pic>
              <p:nvPicPr>
                <p:cNvPr id="133" name="Ink 132">
                  <a:extLst>
                    <a:ext uri="{FF2B5EF4-FFF2-40B4-BE49-F238E27FC236}">
                      <a16:creationId xmlns:a16="http://schemas.microsoft.com/office/drawing/2014/main" id="{F41A1450-38E8-EF81-DA38-D46A06BCD12D}"/>
                    </a:ext>
                  </a:extLst>
                </p:cNvPr>
                <p:cNvPicPr/>
                <p:nvPr/>
              </p:nvPicPr>
              <p:blipFill>
                <a:blip r:embed="rId231"/>
                <a:stretch>
                  <a:fillRect/>
                </a:stretch>
              </p:blipFill>
              <p:spPr>
                <a:xfrm>
                  <a:off x="9703605" y="4462150"/>
                  <a:ext cx="15084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FAFEEAE2-5EEA-9174-0FED-DC069DECC800}"/>
                    </a:ext>
                  </a:extLst>
                </p14:cNvPr>
                <p14:cNvContentPartPr/>
                <p14:nvPr/>
              </p14:nvContentPartPr>
              <p14:xfrm>
                <a:off x="9979005" y="4818910"/>
                <a:ext cx="31320" cy="217800"/>
              </p14:xfrm>
            </p:contentPart>
          </mc:Choice>
          <mc:Fallback>
            <p:pic>
              <p:nvPicPr>
                <p:cNvPr id="134" name="Ink 133">
                  <a:extLst>
                    <a:ext uri="{FF2B5EF4-FFF2-40B4-BE49-F238E27FC236}">
                      <a16:creationId xmlns:a16="http://schemas.microsoft.com/office/drawing/2014/main" id="{FAFEEAE2-5EEA-9174-0FED-DC069DECC800}"/>
                    </a:ext>
                  </a:extLst>
                </p:cNvPr>
                <p:cNvPicPr/>
                <p:nvPr/>
              </p:nvPicPr>
              <p:blipFill>
                <a:blip r:embed="rId233"/>
                <a:stretch>
                  <a:fillRect/>
                </a:stretch>
              </p:blipFill>
              <p:spPr>
                <a:xfrm>
                  <a:off x="9970005" y="4809910"/>
                  <a:ext cx="48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B1FDBEF2-F4C2-3976-0040-A6E94491BAC4}"/>
                    </a:ext>
                  </a:extLst>
                </p14:cNvPr>
                <p14:cNvContentPartPr/>
                <p14:nvPr/>
              </p14:nvContentPartPr>
              <p14:xfrm>
                <a:off x="10174485" y="4812790"/>
                <a:ext cx="456480" cy="187920"/>
              </p14:xfrm>
            </p:contentPart>
          </mc:Choice>
          <mc:Fallback>
            <p:pic>
              <p:nvPicPr>
                <p:cNvPr id="135" name="Ink 134">
                  <a:extLst>
                    <a:ext uri="{FF2B5EF4-FFF2-40B4-BE49-F238E27FC236}">
                      <a16:creationId xmlns:a16="http://schemas.microsoft.com/office/drawing/2014/main" id="{B1FDBEF2-F4C2-3976-0040-A6E94491BAC4}"/>
                    </a:ext>
                  </a:extLst>
                </p:cNvPr>
                <p:cNvPicPr/>
                <p:nvPr/>
              </p:nvPicPr>
              <p:blipFill>
                <a:blip r:embed="rId235"/>
                <a:stretch>
                  <a:fillRect/>
                </a:stretch>
              </p:blipFill>
              <p:spPr>
                <a:xfrm>
                  <a:off x="10165845" y="4803790"/>
                  <a:ext cx="4741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228DDFE5-B2D2-00A8-A23C-732271509615}"/>
                    </a:ext>
                  </a:extLst>
                </p14:cNvPr>
                <p14:cNvContentPartPr/>
                <p14:nvPr/>
              </p14:nvContentPartPr>
              <p14:xfrm>
                <a:off x="9381405" y="4331830"/>
                <a:ext cx="1464480" cy="234000"/>
              </p14:xfrm>
            </p:contentPart>
          </mc:Choice>
          <mc:Fallback>
            <p:pic>
              <p:nvPicPr>
                <p:cNvPr id="136" name="Ink 135">
                  <a:extLst>
                    <a:ext uri="{FF2B5EF4-FFF2-40B4-BE49-F238E27FC236}">
                      <a16:creationId xmlns:a16="http://schemas.microsoft.com/office/drawing/2014/main" id="{228DDFE5-B2D2-00A8-A23C-732271509615}"/>
                    </a:ext>
                  </a:extLst>
                </p:cNvPr>
                <p:cNvPicPr/>
                <p:nvPr/>
              </p:nvPicPr>
              <p:blipFill>
                <a:blip r:embed="rId237"/>
                <a:stretch>
                  <a:fillRect/>
                </a:stretch>
              </p:blipFill>
              <p:spPr>
                <a:xfrm>
                  <a:off x="9372405" y="4322830"/>
                  <a:ext cx="14821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Ink 137">
                  <a:extLst>
                    <a:ext uri="{FF2B5EF4-FFF2-40B4-BE49-F238E27FC236}">
                      <a16:creationId xmlns:a16="http://schemas.microsoft.com/office/drawing/2014/main" id="{F34F6389-A86A-545A-87AD-2584FEED4772}"/>
                    </a:ext>
                  </a:extLst>
                </p14:cNvPr>
                <p14:cNvContentPartPr/>
                <p14:nvPr/>
              </p14:nvContentPartPr>
              <p14:xfrm>
                <a:off x="10834725" y="4765630"/>
                <a:ext cx="235080" cy="261720"/>
              </p14:xfrm>
            </p:contentPart>
          </mc:Choice>
          <mc:Fallback>
            <p:pic>
              <p:nvPicPr>
                <p:cNvPr id="138" name="Ink 137">
                  <a:extLst>
                    <a:ext uri="{FF2B5EF4-FFF2-40B4-BE49-F238E27FC236}">
                      <a16:creationId xmlns:a16="http://schemas.microsoft.com/office/drawing/2014/main" id="{F34F6389-A86A-545A-87AD-2584FEED4772}"/>
                    </a:ext>
                  </a:extLst>
                </p:cNvPr>
                <p:cNvPicPr/>
                <p:nvPr/>
              </p:nvPicPr>
              <p:blipFill>
                <a:blip r:embed="rId239"/>
                <a:stretch>
                  <a:fillRect/>
                </a:stretch>
              </p:blipFill>
              <p:spPr>
                <a:xfrm>
                  <a:off x="10825725" y="4756990"/>
                  <a:ext cx="2527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Ink 138">
                  <a:extLst>
                    <a:ext uri="{FF2B5EF4-FFF2-40B4-BE49-F238E27FC236}">
                      <a16:creationId xmlns:a16="http://schemas.microsoft.com/office/drawing/2014/main" id="{E2EFEA65-0A0A-CEFA-F643-9494E7205FD8}"/>
                    </a:ext>
                  </a:extLst>
                </p14:cNvPr>
                <p14:cNvContentPartPr/>
                <p14:nvPr/>
              </p14:nvContentPartPr>
              <p14:xfrm>
                <a:off x="9635565" y="4570510"/>
                <a:ext cx="183960" cy="171000"/>
              </p14:xfrm>
            </p:contentPart>
          </mc:Choice>
          <mc:Fallback>
            <p:pic>
              <p:nvPicPr>
                <p:cNvPr id="139" name="Ink 138">
                  <a:extLst>
                    <a:ext uri="{FF2B5EF4-FFF2-40B4-BE49-F238E27FC236}">
                      <a16:creationId xmlns:a16="http://schemas.microsoft.com/office/drawing/2014/main" id="{E2EFEA65-0A0A-CEFA-F643-9494E7205FD8}"/>
                    </a:ext>
                  </a:extLst>
                </p:cNvPr>
                <p:cNvPicPr/>
                <p:nvPr/>
              </p:nvPicPr>
              <p:blipFill>
                <a:blip r:embed="rId241"/>
                <a:stretch>
                  <a:fillRect/>
                </a:stretch>
              </p:blipFill>
              <p:spPr>
                <a:xfrm>
                  <a:off x="9626565" y="4561870"/>
                  <a:ext cx="201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Ink 139">
                  <a:extLst>
                    <a:ext uri="{FF2B5EF4-FFF2-40B4-BE49-F238E27FC236}">
                      <a16:creationId xmlns:a16="http://schemas.microsoft.com/office/drawing/2014/main" id="{8FDB0912-3205-CD39-CBD3-E1F32295B40D}"/>
                    </a:ext>
                  </a:extLst>
                </p14:cNvPr>
                <p14:cNvContentPartPr/>
                <p14:nvPr/>
              </p14:nvContentPartPr>
              <p14:xfrm>
                <a:off x="8548725" y="4979830"/>
                <a:ext cx="2973960" cy="185760"/>
              </p14:xfrm>
            </p:contentPart>
          </mc:Choice>
          <mc:Fallback>
            <p:pic>
              <p:nvPicPr>
                <p:cNvPr id="140" name="Ink 139">
                  <a:extLst>
                    <a:ext uri="{FF2B5EF4-FFF2-40B4-BE49-F238E27FC236}">
                      <a16:creationId xmlns:a16="http://schemas.microsoft.com/office/drawing/2014/main" id="{8FDB0912-3205-CD39-CBD3-E1F32295B40D}"/>
                    </a:ext>
                  </a:extLst>
                </p:cNvPr>
                <p:cNvPicPr/>
                <p:nvPr/>
              </p:nvPicPr>
              <p:blipFill>
                <a:blip r:embed="rId243"/>
                <a:stretch>
                  <a:fillRect/>
                </a:stretch>
              </p:blipFill>
              <p:spPr>
                <a:xfrm>
                  <a:off x="8539725" y="4971190"/>
                  <a:ext cx="29916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3BF740D0-1398-4272-B0E1-C6B752101387}"/>
                    </a:ext>
                  </a:extLst>
                </p14:cNvPr>
                <p14:cNvContentPartPr/>
                <p14:nvPr/>
              </p14:nvContentPartPr>
              <p14:xfrm>
                <a:off x="9833925" y="5403550"/>
                <a:ext cx="280440" cy="46800"/>
              </p14:xfrm>
            </p:contentPart>
          </mc:Choice>
          <mc:Fallback>
            <p:pic>
              <p:nvPicPr>
                <p:cNvPr id="142" name="Ink 141">
                  <a:extLst>
                    <a:ext uri="{FF2B5EF4-FFF2-40B4-BE49-F238E27FC236}">
                      <a16:creationId xmlns:a16="http://schemas.microsoft.com/office/drawing/2014/main" id="{3BF740D0-1398-4272-B0E1-C6B752101387}"/>
                    </a:ext>
                  </a:extLst>
                </p:cNvPr>
                <p:cNvPicPr/>
                <p:nvPr/>
              </p:nvPicPr>
              <p:blipFill>
                <a:blip r:embed="rId245"/>
                <a:stretch>
                  <a:fillRect/>
                </a:stretch>
              </p:blipFill>
              <p:spPr>
                <a:xfrm>
                  <a:off x="9825285" y="5394550"/>
                  <a:ext cx="2980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0288B9E8-0BFD-F663-D8EC-009F74353431}"/>
                    </a:ext>
                  </a:extLst>
                </p14:cNvPr>
                <p14:cNvContentPartPr/>
                <p14:nvPr/>
              </p14:nvContentPartPr>
              <p14:xfrm>
                <a:off x="9925005" y="5332630"/>
                <a:ext cx="59760" cy="301320"/>
              </p14:xfrm>
            </p:contentPart>
          </mc:Choice>
          <mc:Fallback>
            <p:pic>
              <p:nvPicPr>
                <p:cNvPr id="143" name="Ink 142">
                  <a:extLst>
                    <a:ext uri="{FF2B5EF4-FFF2-40B4-BE49-F238E27FC236}">
                      <a16:creationId xmlns:a16="http://schemas.microsoft.com/office/drawing/2014/main" id="{0288B9E8-0BFD-F663-D8EC-009F74353431}"/>
                    </a:ext>
                  </a:extLst>
                </p:cNvPr>
                <p:cNvPicPr/>
                <p:nvPr/>
              </p:nvPicPr>
              <p:blipFill>
                <a:blip r:embed="rId247"/>
                <a:stretch>
                  <a:fillRect/>
                </a:stretch>
              </p:blipFill>
              <p:spPr>
                <a:xfrm>
                  <a:off x="9916365" y="5323990"/>
                  <a:ext cx="774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 name="Ink 144">
                  <a:extLst>
                    <a:ext uri="{FF2B5EF4-FFF2-40B4-BE49-F238E27FC236}">
                      <a16:creationId xmlns:a16="http://schemas.microsoft.com/office/drawing/2014/main" id="{5D783FD9-82FC-43DB-FFAB-D65321794F15}"/>
                    </a:ext>
                  </a:extLst>
                </p14:cNvPr>
                <p14:cNvContentPartPr/>
                <p14:nvPr/>
              </p14:nvContentPartPr>
              <p14:xfrm>
                <a:off x="9546285" y="5803150"/>
                <a:ext cx="299160" cy="368640"/>
              </p14:xfrm>
            </p:contentPart>
          </mc:Choice>
          <mc:Fallback>
            <p:pic>
              <p:nvPicPr>
                <p:cNvPr id="145" name="Ink 144">
                  <a:extLst>
                    <a:ext uri="{FF2B5EF4-FFF2-40B4-BE49-F238E27FC236}">
                      <a16:creationId xmlns:a16="http://schemas.microsoft.com/office/drawing/2014/main" id="{5D783FD9-82FC-43DB-FFAB-D65321794F15}"/>
                    </a:ext>
                  </a:extLst>
                </p:cNvPr>
                <p:cNvPicPr/>
                <p:nvPr/>
              </p:nvPicPr>
              <p:blipFill>
                <a:blip r:embed="rId249"/>
                <a:stretch>
                  <a:fillRect/>
                </a:stretch>
              </p:blipFill>
              <p:spPr>
                <a:xfrm>
                  <a:off x="9537285" y="5794510"/>
                  <a:ext cx="3168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Ink 145">
                  <a:extLst>
                    <a:ext uri="{FF2B5EF4-FFF2-40B4-BE49-F238E27FC236}">
                      <a16:creationId xmlns:a16="http://schemas.microsoft.com/office/drawing/2014/main" id="{BF00963E-D798-1A39-A4A3-5101BBE8C296}"/>
                    </a:ext>
                  </a:extLst>
                </p14:cNvPr>
                <p14:cNvContentPartPr/>
                <p14:nvPr/>
              </p14:nvContentPartPr>
              <p14:xfrm>
                <a:off x="9907005" y="5934550"/>
                <a:ext cx="55080" cy="228240"/>
              </p14:xfrm>
            </p:contentPart>
          </mc:Choice>
          <mc:Fallback>
            <p:pic>
              <p:nvPicPr>
                <p:cNvPr id="146" name="Ink 145">
                  <a:extLst>
                    <a:ext uri="{FF2B5EF4-FFF2-40B4-BE49-F238E27FC236}">
                      <a16:creationId xmlns:a16="http://schemas.microsoft.com/office/drawing/2014/main" id="{BF00963E-D798-1A39-A4A3-5101BBE8C296}"/>
                    </a:ext>
                  </a:extLst>
                </p:cNvPr>
                <p:cNvPicPr/>
                <p:nvPr/>
              </p:nvPicPr>
              <p:blipFill>
                <a:blip r:embed="rId251"/>
                <a:stretch>
                  <a:fillRect/>
                </a:stretch>
              </p:blipFill>
              <p:spPr>
                <a:xfrm>
                  <a:off x="9898005" y="5925550"/>
                  <a:ext cx="727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Ink 146">
                  <a:extLst>
                    <a:ext uri="{FF2B5EF4-FFF2-40B4-BE49-F238E27FC236}">
                      <a16:creationId xmlns:a16="http://schemas.microsoft.com/office/drawing/2014/main" id="{C19E6D86-5F33-6026-C154-0DC07ACFFFFB}"/>
                    </a:ext>
                  </a:extLst>
                </p14:cNvPr>
                <p14:cNvContentPartPr/>
                <p14:nvPr/>
              </p14:nvContentPartPr>
              <p14:xfrm>
                <a:off x="10009965" y="5950030"/>
                <a:ext cx="73080" cy="262800"/>
              </p14:xfrm>
            </p:contentPart>
          </mc:Choice>
          <mc:Fallback>
            <p:pic>
              <p:nvPicPr>
                <p:cNvPr id="147" name="Ink 146">
                  <a:extLst>
                    <a:ext uri="{FF2B5EF4-FFF2-40B4-BE49-F238E27FC236}">
                      <a16:creationId xmlns:a16="http://schemas.microsoft.com/office/drawing/2014/main" id="{C19E6D86-5F33-6026-C154-0DC07ACFFFFB}"/>
                    </a:ext>
                  </a:extLst>
                </p:cNvPr>
                <p:cNvPicPr/>
                <p:nvPr/>
              </p:nvPicPr>
              <p:blipFill>
                <a:blip r:embed="rId253"/>
                <a:stretch>
                  <a:fillRect/>
                </a:stretch>
              </p:blipFill>
              <p:spPr>
                <a:xfrm>
                  <a:off x="10000965" y="5941030"/>
                  <a:ext cx="907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8" name="Ink 147">
                  <a:extLst>
                    <a:ext uri="{FF2B5EF4-FFF2-40B4-BE49-F238E27FC236}">
                      <a16:creationId xmlns:a16="http://schemas.microsoft.com/office/drawing/2014/main" id="{40176AB6-FE38-E05F-715F-1C7314BD4348}"/>
                    </a:ext>
                  </a:extLst>
                </p14:cNvPr>
                <p14:cNvContentPartPr/>
                <p14:nvPr/>
              </p14:nvContentPartPr>
              <p14:xfrm>
                <a:off x="10200765" y="6011230"/>
                <a:ext cx="384480" cy="147240"/>
              </p14:xfrm>
            </p:contentPart>
          </mc:Choice>
          <mc:Fallback>
            <p:pic>
              <p:nvPicPr>
                <p:cNvPr id="148" name="Ink 147">
                  <a:extLst>
                    <a:ext uri="{FF2B5EF4-FFF2-40B4-BE49-F238E27FC236}">
                      <a16:creationId xmlns:a16="http://schemas.microsoft.com/office/drawing/2014/main" id="{40176AB6-FE38-E05F-715F-1C7314BD4348}"/>
                    </a:ext>
                  </a:extLst>
                </p:cNvPr>
                <p:cNvPicPr/>
                <p:nvPr/>
              </p:nvPicPr>
              <p:blipFill>
                <a:blip r:embed="rId255"/>
                <a:stretch>
                  <a:fillRect/>
                </a:stretch>
              </p:blipFill>
              <p:spPr>
                <a:xfrm>
                  <a:off x="10191765" y="6002590"/>
                  <a:ext cx="4021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Ink 148">
                  <a:extLst>
                    <a:ext uri="{FF2B5EF4-FFF2-40B4-BE49-F238E27FC236}">
                      <a16:creationId xmlns:a16="http://schemas.microsoft.com/office/drawing/2014/main" id="{263555AA-E114-D538-B7DF-122A32F1E398}"/>
                    </a:ext>
                  </a:extLst>
                </p14:cNvPr>
                <p14:cNvContentPartPr/>
                <p14:nvPr/>
              </p14:nvContentPartPr>
              <p14:xfrm>
                <a:off x="10633485" y="5872270"/>
                <a:ext cx="302760" cy="229680"/>
              </p14:xfrm>
            </p:contentPart>
          </mc:Choice>
          <mc:Fallback>
            <p:pic>
              <p:nvPicPr>
                <p:cNvPr id="149" name="Ink 148">
                  <a:extLst>
                    <a:ext uri="{FF2B5EF4-FFF2-40B4-BE49-F238E27FC236}">
                      <a16:creationId xmlns:a16="http://schemas.microsoft.com/office/drawing/2014/main" id="{263555AA-E114-D538-B7DF-122A32F1E398}"/>
                    </a:ext>
                  </a:extLst>
                </p:cNvPr>
                <p:cNvPicPr/>
                <p:nvPr/>
              </p:nvPicPr>
              <p:blipFill>
                <a:blip r:embed="rId257"/>
                <a:stretch>
                  <a:fillRect/>
                </a:stretch>
              </p:blipFill>
              <p:spPr>
                <a:xfrm>
                  <a:off x="10624845" y="5863270"/>
                  <a:ext cx="3204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0" name="Ink 149">
                  <a:extLst>
                    <a:ext uri="{FF2B5EF4-FFF2-40B4-BE49-F238E27FC236}">
                      <a16:creationId xmlns:a16="http://schemas.microsoft.com/office/drawing/2014/main" id="{F03B16FB-18BF-91ED-F59B-975EA2647EBE}"/>
                    </a:ext>
                  </a:extLst>
                </p14:cNvPr>
                <p14:cNvContentPartPr/>
                <p14:nvPr/>
              </p14:nvContentPartPr>
              <p14:xfrm>
                <a:off x="10079805" y="6403990"/>
                <a:ext cx="194400" cy="22680"/>
              </p14:xfrm>
            </p:contentPart>
          </mc:Choice>
          <mc:Fallback>
            <p:pic>
              <p:nvPicPr>
                <p:cNvPr id="150" name="Ink 149">
                  <a:extLst>
                    <a:ext uri="{FF2B5EF4-FFF2-40B4-BE49-F238E27FC236}">
                      <a16:creationId xmlns:a16="http://schemas.microsoft.com/office/drawing/2014/main" id="{F03B16FB-18BF-91ED-F59B-975EA2647EBE}"/>
                    </a:ext>
                  </a:extLst>
                </p:cNvPr>
                <p:cNvPicPr/>
                <p:nvPr/>
              </p:nvPicPr>
              <p:blipFill>
                <a:blip r:embed="rId259"/>
                <a:stretch>
                  <a:fillRect/>
                </a:stretch>
              </p:blipFill>
              <p:spPr>
                <a:xfrm>
                  <a:off x="10070805" y="6394990"/>
                  <a:ext cx="2120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1" name="Ink 150">
                  <a:extLst>
                    <a:ext uri="{FF2B5EF4-FFF2-40B4-BE49-F238E27FC236}">
                      <a16:creationId xmlns:a16="http://schemas.microsoft.com/office/drawing/2014/main" id="{6911836E-259A-5065-9952-8B9D5A871AFA}"/>
                    </a:ext>
                  </a:extLst>
                </p14:cNvPr>
                <p14:cNvContentPartPr/>
                <p14:nvPr/>
              </p14:nvContentPartPr>
              <p14:xfrm>
                <a:off x="10203645" y="6299590"/>
                <a:ext cx="6120" cy="197280"/>
              </p14:xfrm>
            </p:contentPart>
          </mc:Choice>
          <mc:Fallback>
            <p:pic>
              <p:nvPicPr>
                <p:cNvPr id="151" name="Ink 150">
                  <a:extLst>
                    <a:ext uri="{FF2B5EF4-FFF2-40B4-BE49-F238E27FC236}">
                      <a16:creationId xmlns:a16="http://schemas.microsoft.com/office/drawing/2014/main" id="{6911836E-259A-5065-9952-8B9D5A871AFA}"/>
                    </a:ext>
                  </a:extLst>
                </p:cNvPr>
                <p:cNvPicPr/>
                <p:nvPr/>
              </p:nvPicPr>
              <p:blipFill>
                <a:blip r:embed="rId261"/>
                <a:stretch>
                  <a:fillRect/>
                </a:stretch>
              </p:blipFill>
              <p:spPr>
                <a:xfrm>
                  <a:off x="10195005" y="6290950"/>
                  <a:ext cx="23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2" name="Ink 151">
                  <a:extLst>
                    <a:ext uri="{FF2B5EF4-FFF2-40B4-BE49-F238E27FC236}">
                      <a16:creationId xmlns:a16="http://schemas.microsoft.com/office/drawing/2014/main" id="{50F8BF47-FCE2-3747-A715-CEA4D4926746}"/>
                    </a:ext>
                  </a:extLst>
                </p14:cNvPr>
                <p14:cNvContentPartPr/>
                <p14:nvPr/>
              </p14:nvContentPartPr>
              <p14:xfrm>
                <a:off x="9804405" y="6517750"/>
                <a:ext cx="210600" cy="293760"/>
              </p14:xfrm>
            </p:contentPart>
          </mc:Choice>
          <mc:Fallback>
            <p:pic>
              <p:nvPicPr>
                <p:cNvPr id="152" name="Ink 151">
                  <a:extLst>
                    <a:ext uri="{FF2B5EF4-FFF2-40B4-BE49-F238E27FC236}">
                      <a16:creationId xmlns:a16="http://schemas.microsoft.com/office/drawing/2014/main" id="{50F8BF47-FCE2-3747-A715-CEA4D4926746}"/>
                    </a:ext>
                  </a:extLst>
                </p:cNvPr>
                <p:cNvPicPr/>
                <p:nvPr/>
              </p:nvPicPr>
              <p:blipFill>
                <a:blip r:embed="rId263"/>
                <a:stretch>
                  <a:fillRect/>
                </a:stretch>
              </p:blipFill>
              <p:spPr>
                <a:xfrm>
                  <a:off x="9795765" y="6508750"/>
                  <a:ext cx="2282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3" name="Ink 152">
                  <a:extLst>
                    <a:ext uri="{FF2B5EF4-FFF2-40B4-BE49-F238E27FC236}">
                      <a16:creationId xmlns:a16="http://schemas.microsoft.com/office/drawing/2014/main" id="{D693BB27-71CD-C56C-0CE0-0562AFEBAB9A}"/>
                    </a:ext>
                  </a:extLst>
                </p14:cNvPr>
                <p14:cNvContentPartPr/>
                <p14:nvPr/>
              </p14:nvContentPartPr>
              <p14:xfrm>
                <a:off x="10078365" y="6625390"/>
                <a:ext cx="1143000" cy="174600"/>
              </p14:xfrm>
            </p:contentPart>
          </mc:Choice>
          <mc:Fallback>
            <p:pic>
              <p:nvPicPr>
                <p:cNvPr id="153" name="Ink 152">
                  <a:extLst>
                    <a:ext uri="{FF2B5EF4-FFF2-40B4-BE49-F238E27FC236}">
                      <a16:creationId xmlns:a16="http://schemas.microsoft.com/office/drawing/2014/main" id="{D693BB27-71CD-C56C-0CE0-0562AFEBAB9A}"/>
                    </a:ext>
                  </a:extLst>
                </p:cNvPr>
                <p:cNvPicPr/>
                <p:nvPr/>
              </p:nvPicPr>
              <p:blipFill>
                <a:blip r:embed="rId265"/>
                <a:stretch>
                  <a:fillRect/>
                </a:stretch>
              </p:blipFill>
              <p:spPr>
                <a:xfrm>
                  <a:off x="10069725" y="6616750"/>
                  <a:ext cx="1160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4" name="Ink 153">
                  <a:extLst>
                    <a:ext uri="{FF2B5EF4-FFF2-40B4-BE49-F238E27FC236}">
                      <a16:creationId xmlns:a16="http://schemas.microsoft.com/office/drawing/2014/main" id="{B9503E08-8363-E635-F88D-A56F50420DD5}"/>
                    </a:ext>
                  </a:extLst>
                </p14:cNvPr>
                <p14:cNvContentPartPr/>
                <p14:nvPr/>
              </p14:nvContentPartPr>
              <p14:xfrm>
                <a:off x="10500285" y="6739150"/>
                <a:ext cx="1518480" cy="19080"/>
              </p14:xfrm>
            </p:contentPart>
          </mc:Choice>
          <mc:Fallback>
            <p:pic>
              <p:nvPicPr>
                <p:cNvPr id="154" name="Ink 153">
                  <a:extLst>
                    <a:ext uri="{FF2B5EF4-FFF2-40B4-BE49-F238E27FC236}">
                      <a16:creationId xmlns:a16="http://schemas.microsoft.com/office/drawing/2014/main" id="{B9503E08-8363-E635-F88D-A56F50420DD5}"/>
                    </a:ext>
                  </a:extLst>
                </p:cNvPr>
                <p:cNvPicPr/>
                <p:nvPr/>
              </p:nvPicPr>
              <p:blipFill>
                <a:blip r:embed="rId267"/>
                <a:stretch>
                  <a:fillRect/>
                </a:stretch>
              </p:blipFill>
              <p:spPr>
                <a:xfrm>
                  <a:off x="10491645" y="6730510"/>
                  <a:ext cx="1536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6" name="Ink 155">
                  <a:extLst>
                    <a:ext uri="{FF2B5EF4-FFF2-40B4-BE49-F238E27FC236}">
                      <a16:creationId xmlns:a16="http://schemas.microsoft.com/office/drawing/2014/main" id="{70413423-13DD-D021-71F7-94FE1903BCA2}"/>
                    </a:ext>
                  </a:extLst>
                </p14:cNvPr>
                <p14:cNvContentPartPr/>
                <p14:nvPr/>
              </p14:nvContentPartPr>
              <p14:xfrm>
                <a:off x="7733325" y="4153270"/>
                <a:ext cx="670320" cy="66960"/>
              </p14:xfrm>
            </p:contentPart>
          </mc:Choice>
          <mc:Fallback>
            <p:pic>
              <p:nvPicPr>
                <p:cNvPr id="156" name="Ink 155">
                  <a:extLst>
                    <a:ext uri="{FF2B5EF4-FFF2-40B4-BE49-F238E27FC236}">
                      <a16:creationId xmlns:a16="http://schemas.microsoft.com/office/drawing/2014/main" id="{70413423-13DD-D021-71F7-94FE1903BCA2}"/>
                    </a:ext>
                  </a:extLst>
                </p:cNvPr>
                <p:cNvPicPr/>
                <p:nvPr/>
              </p:nvPicPr>
              <p:blipFill>
                <a:blip r:embed="rId269"/>
                <a:stretch>
                  <a:fillRect/>
                </a:stretch>
              </p:blipFill>
              <p:spPr>
                <a:xfrm>
                  <a:off x="7724685" y="4144270"/>
                  <a:ext cx="6879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7" name="Ink 156">
                  <a:extLst>
                    <a:ext uri="{FF2B5EF4-FFF2-40B4-BE49-F238E27FC236}">
                      <a16:creationId xmlns:a16="http://schemas.microsoft.com/office/drawing/2014/main" id="{346B9754-9D61-CE2E-3FB8-9962C8015E41}"/>
                    </a:ext>
                  </a:extLst>
                </p14:cNvPr>
                <p14:cNvContentPartPr/>
                <p14:nvPr/>
              </p14:nvContentPartPr>
              <p14:xfrm>
                <a:off x="7435605" y="4210510"/>
                <a:ext cx="1179000" cy="70920"/>
              </p14:xfrm>
            </p:contentPart>
          </mc:Choice>
          <mc:Fallback>
            <p:pic>
              <p:nvPicPr>
                <p:cNvPr id="157" name="Ink 156">
                  <a:extLst>
                    <a:ext uri="{FF2B5EF4-FFF2-40B4-BE49-F238E27FC236}">
                      <a16:creationId xmlns:a16="http://schemas.microsoft.com/office/drawing/2014/main" id="{346B9754-9D61-CE2E-3FB8-9962C8015E41}"/>
                    </a:ext>
                  </a:extLst>
                </p:cNvPr>
                <p:cNvPicPr/>
                <p:nvPr/>
              </p:nvPicPr>
              <p:blipFill>
                <a:blip r:embed="rId271"/>
                <a:stretch>
                  <a:fillRect/>
                </a:stretch>
              </p:blipFill>
              <p:spPr>
                <a:xfrm>
                  <a:off x="7426965" y="4201870"/>
                  <a:ext cx="11966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9" name="Ink 158">
                  <a:extLst>
                    <a:ext uri="{FF2B5EF4-FFF2-40B4-BE49-F238E27FC236}">
                      <a16:creationId xmlns:a16="http://schemas.microsoft.com/office/drawing/2014/main" id="{08A404A4-B8F8-F595-8F96-3F163C11087B}"/>
                    </a:ext>
                  </a:extLst>
                </p14:cNvPr>
                <p14:cNvContentPartPr/>
                <p14:nvPr/>
              </p14:nvContentPartPr>
              <p14:xfrm>
                <a:off x="3796365" y="1258870"/>
                <a:ext cx="2550600" cy="1951200"/>
              </p14:xfrm>
            </p:contentPart>
          </mc:Choice>
          <mc:Fallback>
            <p:pic>
              <p:nvPicPr>
                <p:cNvPr id="159" name="Ink 158">
                  <a:extLst>
                    <a:ext uri="{FF2B5EF4-FFF2-40B4-BE49-F238E27FC236}">
                      <a16:creationId xmlns:a16="http://schemas.microsoft.com/office/drawing/2014/main" id="{08A404A4-B8F8-F595-8F96-3F163C11087B}"/>
                    </a:ext>
                  </a:extLst>
                </p:cNvPr>
                <p:cNvPicPr/>
                <p:nvPr/>
              </p:nvPicPr>
              <p:blipFill>
                <a:blip r:embed="rId273"/>
                <a:stretch>
                  <a:fillRect/>
                </a:stretch>
              </p:blipFill>
              <p:spPr>
                <a:xfrm>
                  <a:off x="3787725" y="1250230"/>
                  <a:ext cx="2568240" cy="1968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0" name="Ink 159">
                  <a:extLst>
                    <a:ext uri="{FF2B5EF4-FFF2-40B4-BE49-F238E27FC236}">
                      <a16:creationId xmlns:a16="http://schemas.microsoft.com/office/drawing/2014/main" id="{B07CB3D0-0354-71D1-214A-A053B05689B9}"/>
                    </a:ext>
                  </a:extLst>
                </p14:cNvPr>
                <p14:cNvContentPartPr/>
                <p14:nvPr/>
              </p14:nvContentPartPr>
              <p14:xfrm>
                <a:off x="6152205" y="3130510"/>
                <a:ext cx="120600" cy="123120"/>
              </p14:xfrm>
            </p:contentPart>
          </mc:Choice>
          <mc:Fallback>
            <p:pic>
              <p:nvPicPr>
                <p:cNvPr id="160" name="Ink 159">
                  <a:extLst>
                    <a:ext uri="{FF2B5EF4-FFF2-40B4-BE49-F238E27FC236}">
                      <a16:creationId xmlns:a16="http://schemas.microsoft.com/office/drawing/2014/main" id="{B07CB3D0-0354-71D1-214A-A053B05689B9}"/>
                    </a:ext>
                  </a:extLst>
                </p:cNvPr>
                <p:cNvPicPr/>
                <p:nvPr/>
              </p:nvPicPr>
              <p:blipFill>
                <a:blip r:embed="rId275"/>
                <a:stretch>
                  <a:fillRect/>
                </a:stretch>
              </p:blipFill>
              <p:spPr>
                <a:xfrm>
                  <a:off x="6143565" y="3121510"/>
                  <a:ext cx="1382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1" name="Ink 160">
                  <a:extLst>
                    <a:ext uri="{FF2B5EF4-FFF2-40B4-BE49-F238E27FC236}">
                      <a16:creationId xmlns:a16="http://schemas.microsoft.com/office/drawing/2014/main" id="{E782CD96-E68D-492B-BE99-D2A395D1DCDF}"/>
                    </a:ext>
                  </a:extLst>
                </p14:cNvPr>
                <p14:cNvContentPartPr/>
                <p14:nvPr/>
              </p14:nvContentPartPr>
              <p14:xfrm>
                <a:off x="6295845" y="3079750"/>
                <a:ext cx="189720" cy="188640"/>
              </p14:xfrm>
            </p:contentPart>
          </mc:Choice>
          <mc:Fallback>
            <p:pic>
              <p:nvPicPr>
                <p:cNvPr id="161" name="Ink 160">
                  <a:extLst>
                    <a:ext uri="{FF2B5EF4-FFF2-40B4-BE49-F238E27FC236}">
                      <a16:creationId xmlns:a16="http://schemas.microsoft.com/office/drawing/2014/main" id="{E782CD96-E68D-492B-BE99-D2A395D1DCDF}"/>
                    </a:ext>
                  </a:extLst>
                </p:cNvPr>
                <p:cNvPicPr/>
                <p:nvPr/>
              </p:nvPicPr>
              <p:blipFill>
                <a:blip r:embed="rId277"/>
                <a:stretch>
                  <a:fillRect/>
                </a:stretch>
              </p:blipFill>
              <p:spPr>
                <a:xfrm>
                  <a:off x="6287205" y="3070750"/>
                  <a:ext cx="207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3" name="Ink 162">
                  <a:extLst>
                    <a:ext uri="{FF2B5EF4-FFF2-40B4-BE49-F238E27FC236}">
                      <a16:creationId xmlns:a16="http://schemas.microsoft.com/office/drawing/2014/main" id="{2E381079-E8D6-8874-AB1B-92E055D4FB2C}"/>
                    </a:ext>
                  </a:extLst>
                </p14:cNvPr>
                <p14:cNvContentPartPr/>
                <p14:nvPr/>
              </p14:nvContentPartPr>
              <p14:xfrm>
                <a:off x="4273005" y="4397350"/>
                <a:ext cx="1080360" cy="124560"/>
              </p14:xfrm>
            </p:contentPart>
          </mc:Choice>
          <mc:Fallback>
            <p:pic>
              <p:nvPicPr>
                <p:cNvPr id="163" name="Ink 162">
                  <a:extLst>
                    <a:ext uri="{FF2B5EF4-FFF2-40B4-BE49-F238E27FC236}">
                      <a16:creationId xmlns:a16="http://schemas.microsoft.com/office/drawing/2014/main" id="{2E381079-E8D6-8874-AB1B-92E055D4FB2C}"/>
                    </a:ext>
                  </a:extLst>
                </p:cNvPr>
                <p:cNvPicPr/>
                <p:nvPr/>
              </p:nvPicPr>
              <p:blipFill>
                <a:blip r:embed="rId279"/>
                <a:stretch>
                  <a:fillRect/>
                </a:stretch>
              </p:blipFill>
              <p:spPr>
                <a:xfrm>
                  <a:off x="4264005" y="4388710"/>
                  <a:ext cx="10980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4" name="Ink 163">
                  <a:extLst>
                    <a:ext uri="{FF2B5EF4-FFF2-40B4-BE49-F238E27FC236}">
                      <a16:creationId xmlns:a16="http://schemas.microsoft.com/office/drawing/2014/main" id="{5F6EC4A4-7329-48B0-CACB-55B67218F250}"/>
                    </a:ext>
                  </a:extLst>
                </p14:cNvPr>
                <p14:cNvContentPartPr/>
                <p14:nvPr/>
              </p14:nvContentPartPr>
              <p14:xfrm>
                <a:off x="5153925" y="4273510"/>
                <a:ext cx="87840" cy="293400"/>
              </p14:xfrm>
            </p:contentPart>
          </mc:Choice>
          <mc:Fallback>
            <p:pic>
              <p:nvPicPr>
                <p:cNvPr id="164" name="Ink 163">
                  <a:extLst>
                    <a:ext uri="{FF2B5EF4-FFF2-40B4-BE49-F238E27FC236}">
                      <a16:creationId xmlns:a16="http://schemas.microsoft.com/office/drawing/2014/main" id="{5F6EC4A4-7329-48B0-CACB-55B67218F250}"/>
                    </a:ext>
                  </a:extLst>
                </p:cNvPr>
                <p:cNvPicPr/>
                <p:nvPr/>
              </p:nvPicPr>
              <p:blipFill>
                <a:blip r:embed="rId281"/>
                <a:stretch>
                  <a:fillRect/>
                </a:stretch>
              </p:blipFill>
              <p:spPr>
                <a:xfrm>
                  <a:off x="5144925" y="4264870"/>
                  <a:ext cx="1054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1A215AFF-9452-71C5-D727-110CADFBDB0F}"/>
                    </a:ext>
                  </a:extLst>
                </p14:cNvPr>
                <p14:cNvContentPartPr/>
                <p14:nvPr/>
              </p14:nvContentPartPr>
              <p14:xfrm>
                <a:off x="5827845" y="5386270"/>
                <a:ext cx="305280" cy="763920"/>
              </p14:xfrm>
            </p:contentPart>
          </mc:Choice>
          <mc:Fallback>
            <p:pic>
              <p:nvPicPr>
                <p:cNvPr id="166" name="Ink 165">
                  <a:extLst>
                    <a:ext uri="{FF2B5EF4-FFF2-40B4-BE49-F238E27FC236}">
                      <a16:creationId xmlns:a16="http://schemas.microsoft.com/office/drawing/2014/main" id="{1A215AFF-9452-71C5-D727-110CADFBDB0F}"/>
                    </a:ext>
                  </a:extLst>
                </p:cNvPr>
                <p:cNvPicPr/>
                <p:nvPr/>
              </p:nvPicPr>
              <p:blipFill>
                <a:blip r:embed="rId283"/>
                <a:stretch>
                  <a:fillRect/>
                </a:stretch>
              </p:blipFill>
              <p:spPr>
                <a:xfrm>
                  <a:off x="5819205" y="5377270"/>
                  <a:ext cx="322920" cy="781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7" name="Ink 166">
                  <a:extLst>
                    <a:ext uri="{FF2B5EF4-FFF2-40B4-BE49-F238E27FC236}">
                      <a16:creationId xmlns:a16="http://schemas.microsoft.com/office/drawing/2014/main" id="{061F69E8-70D8-5796-5996-233141FD1481}"/>
                    </a:ext>
                  </a:extLst>
                </p14:cNvPr>
                <p14:cNvContentPartPr/>
                <p14:nvPr/>
              </p14:nvContentPartPr>
              <p14:xfrm>
                <a:off x="6310965" y="5346670"/>
                <a:ext cx="177840" cy="861120"/>
              </p14:xfrm>
            </p:contentPart>
          </mc:Choice>
          <mc:Fallback>
            <p:pic>
              <p:nvPicPr>
                <p:cNvPr id="167" name="Ink 166">
                  <a:extLst>
                    <a:ext uri="{FF2B5EF4-FFF2-40B4-BE49-F238E27FC236}">
                      <a16:creationId xmlns:a16="http://schemas.microsoft.com/office/drawing/2014/main" id="{061F69E8-70D8-5796-5996-233141FD1481}"/>
                    </a:ext>
                  </a:extLst>
                </p:cNvPr>
                <p:cNvPicPr/>
                <p:nvPr/>
              </p:nvPicPr>
              <p:blipFill>
                <a:blip r:embed="rId285"/>
                <a:stretch>
                  <a:fillRect/>
                </a:stretch>
              </p:blipFill>
              <p:spPr>
                <a:xfrm>
                  <a:off x="6301965" y="5337670"/>
                  <a:ext cx="195480" cy="878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8" name="Ink 167">
                  <a:extLst>
                    <a:ext uri="{FF2B5EF4-FFF2-40B4-BE49-F238E27FC236}">
                      <a16:creationId xmlns:a16="http://schemas.microsoft.com/office/drawing/2014/main" id="{00C88902-0023-E85C-A10A-5E0D50542673}"/>
                    </a:ext>
                  </a:extLst>
                </p14:cNvPr>
                <p14:cNvContentPartPr/>
                <p14:nvPr/>
              </p14:nvContentPartPr>
              <p14:xfrm>
                <a:off x="6642525" y="5665270"/>
                <a:ext cx="418320" cy="466200"/>
              </p14:xfrm>
            </p:contentPart>
          </mc:Choice>
          <mc:Fallback>
            <p:pic>
              <p:nvPicPr>
                <p:cNvPr id="168" name="Ink 167">
                  <a:extLst>
                    <a:ext uri="{FF2B5EF4-FFF2-40B4-BE49-F238E27FC236}">
                      <a16:creationId xmlns:a16="http://schemas.microsoft.com/office/drawing/2014/main" id="{00C88902-0023-E85C-A10A-5E0D50542673}"/>
                    </a:ext>
                  </a:extLst>
                </p:cNvPr>
                <p:cNvPicPr/>
                <p:nvPr/>
              </p:nvPicPr>
              <p:blipFill>
                <a:blip r:embed="rId287"/>
                <a:stretch>
                  <a:fillRect/>
                </a:stretch>
              </p:blipFill>
              <p:spPr>
                <a:xfrm>
                  <a:off x="6633525" y="5656270"/>
                  <a:ext cx="43596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9" name="Ink 168">
                  <a:extLst>
                    <a:ext uri="{FF2B5EF4-FFF2-40B4-BE49-F238E27FC236}">
                      <a16:creationId xmlns:a16="http://schemas.microsoft.com/office/drawing/2014/main" id="{05C640DD-5056-A441-D55F-79612DFADEC6}"/>
                    </a:ext>
                  </a:extLst>
                </p14:cNvPr>
                <p14:cNvContentPartPr/>
                <p14:nvPr/>
              </p14:nvContentPartPr>
              <p14:xfrm>
                <a:off x="5112525" y="5072350"/>
                <a:ext cx="2573640" cy="1572120"/>
              </p14:xfrm>
            </p:contentPart>
          </mc:Choice>
          <mc:Fallback>
            <p:pic>
              <p:nvPicPr>
                <p:cNvPr id="169" name="Ink 168">
                  <a:extLst>
                    <a:ext uri="{FF2B5EF4-FFF2-40B4-BE49-F238E27FC236}">
                      <a16:creationId xmlns:a16="http://schemas.microsoft.com/office/drawing/2014/main" id="{05C640DD-5056-A441-D55F-79612DFADEC6}"/>
                    </a:ext>
                  </a:extLst>
                </p:cNvPr>
                <p:cNvPicPr/>
                <p:nvPr/>
              </p:nvPicPr>
              <p:blipFill>
                <a:blip r:embed="rId289"/>
                <a:stretch>
                  <a:fillRect/>
                </a:stretch>
              </p:blipFill>
              <p:spPr>
                <a:xfrm>
                  <a:off x="5103525" y="5063710"/>
                  <a:ext cx="2591280" cy="1589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1" name="Ink 170">
                  <a:extLst>
                    <a:ext uri="{FF2B5EF4-FFF2-40B4-BE49-F238E27FC236}">
                      <a16:creationId xmlns:a16="http://schemas.microsoft.com/office/drawing/2014/main" id="{37762404-757F-0F4C-8B39-0DBF568A8B45}"/>
                    </a:ext>
                  </a:extLst>
                </p14:cNvPr>
                <p14:cNvContentPartPr/>
                <p14:nvPr/>
              </p14:nvContentPartPr>
              <p14:xfrm>
                <a:off x="2409645" y="2277310"/>
                <a:ext cx="423720" cy="1034640"/>
              </p14:xfrm>
            </p:contentPart>
          </mc:Choice>
          <mc:Fallback>
            <p:pic>
              <p:nvPicPr>
                <p:cNvPr id="171" name="Ink 170">
                  <a:extLst>
                    <a:ext uri="{FF2B5EF4-FFF2-40B4-BE49-F238E27FC236}">
                      <a16:creationId xmlns:a16="http://schemas.microsoft.com/office/drawing/2014/main" id="{37762404-757F-0F4C-8B39-0DBF568A8B45}"/>
                    </a:ext>
                  </a:extLst>
                </p:cNvPr>
                <p:cNvPicPr/>
                <p:nvPr/>
              </p:nvPicPr>
              <p:blipFill>
                <a:blip r:embed="rId291"/>
                <a:stretch>
                  <a:fillRect/>
                </a:stretch>
              </p:blipFill>
              <p:spPr>
                <a:xfrm>
                  <a:off x="2401005" y="2268310"/>
                  <a:ext cx="441360" cy="1052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2" name="Ink 171">
                  <a:extLst>
                    <a:ext uri="{FF2B5EF4-FFF2-40B4-BE49-F238E27FC236}">
                      <a16:creationId xmlns:a16="http://schemas.microsoft.com/office/drawing/2014/main" id="{CD96ABF1-EEE9-3474-67D1-1D91BC605C5B}"/>
                    </a:ext>
                  </a:extLst>
                </p14:cNvPr>
                <p14:cNvContentPartPr/>
                <p14:nvPr/>
              </p14:nvContentPartPr>
              <p14:xfrm>
                <a:off x="815565" y="2979670"/>
                <a:ext cx="1688400" cy="283680"/>
              </p14:xfrm>
            </p:contentPart>
          </mc:Choice>
          <mc:Fallback>
            <p:pic>
              <p:nvPicPr>
                <p:cNvPr id="172" name="Ink 171">
                  <a:extLst>
                    <a:ext uri="{FF2B5EF4-FFF2-40B4-BE49-F238E27FC236}">
                      <a16:creationId xmlns:a16="http://schemas.microsoft.com/office/drawing/2014/main" id="{CD96ABF1-EEE9-3474-67D1-1D91BC605C5B}"/>
                    </a:ext>
                  </a:extLst>
                </p:cNvPr>
                <p:cNvPicPr/>
                <p:nvPr/>
              </p:nvPicPr>
              <p:blipFill>
                <a:blip r:embed="rId293"/>
                <a:stretch>
                  <a:fillRect/>
                </a:stretch>
              </p:blipFill>
              <p:spPr>
                <a:xfrm>
                  <a:off x="806925" y="2970670"/>
                  <a:ext cx="17060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3" name="Ink 172">
                  <a:extLst>
                    <a:ext uri="{FF2B5EF4-FFF2-40B4-BE49-F238E27FC236}">
                      <a16:creationId xmlns:a16="http://schemas.microsoft.com/office/drawing/2014/main" id="{890A3722-6002-1958-5000-AEE2BE5B2363}"/>
                    </a:ext>
                  </a:extLst>
                </p14:cNvPr>
                <p14:cNvContentPartPr/>
                <p14:nvPr/>
              </p14:nvContentPartPr>
              <p14:xfrm>
                <a:off x="97005" y="3004150"/>
                <a:ext cx="302760" cy="351000"/>
              </p14:xfrm>
            </p:contentPart>
          </mc:Choice>
          <mc:Fallback>
            <p:pic>
              <p:nvPicPr>
                <p:cNvPr id="173" name="Ink 172">
                  <a:extLst>
                    <a:ext uri="{FF2B5EF4-FFF2-40B4-BE49-F238E27FC236}">
                      <a16:creationId xmlns:a16="http://schemas.microsoft.com/office/drawing/2014/main" id="{890A3722-6002-1958-5000-AEE2BE5B2363}"/>
                    </a:ext>
                  </a:extLst>
                </p:cNvPr>
                <p:cNvPicPr/>
                <p:nvPr/>
              </p:nvPicPr>
              <p:blipFill>
                <a:blip r:embed="rId295"/>
                <a:stretch>
                  <a:fillRect/>
                </a:stretch>
              </p:blipFill>
              <p:spPr>
                <a:xfrm>
                  <a:off x="88365" y="2995150"/>
                  <a:ext cx="3204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4" name="Ink 173">
                  <a:extLst>
                    <a:ext uri="{FF2B5EF4-FFF2-40B4-BE49-F238E27FC236}">
                      <a16:creationId xmlns:a16="http://schemas.microsoft.com/office/drawing/2014/main" id="{85CB7551-B48B-C662-8614-7671E3AACE62}"/>
                    </a:ext>
                  </a:extLst>
                </p14:cNvPr>
                <p14:cNvContentPartPr/>
                <p14:nvPr/>
              </p14:nvContentPartPr>
              <p14:xfrm>
                <a:off x="426045" y="2973190"/>
                <a:ext cx="221760" cy="250200"/>
              </p14:xfrm>
            </p:contentPart>
          </mc:Choice>
          <mc:Fallback>
            <p:pic>
              <p:nvPicPr>
                <p:cNvPr id="174" name="Ink 173">
                  <a:extLst>
                    <a:ext uri="{FF2B5EF4-FFF2-40B4-BE49-F238E27FC236}">
                      <a16:creationId xmlns:a16="http://schemas.microsoft.com/office/drawing/2014/main" id="{85CB7551-B48B-C662-8614-7671E3AACE62}"/>
                    </a:ext>
                  </a:extLst>
                </p:cNvPr>
                <p:cNvPicPr/>
                <p:nvPr/>
              </p:nvPicPr>
              <p:blipFill>
                <a:blip r:embed="rId297"/>
                <a:stretch>
                  <a:fillRect/>
                </a:stretch>
              </p:blipFill>
              <p:spPr>
                <a:xfrm>
                  <a:off x="417045" y="2964550"/>
                  <a:ext cx="2394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D3E05E9B-AD7B-71AF-A2F4-7E91301E5BA6}"/>
                    </a:ext>
                  </a:extLst>
                </p14:cNvPr>
                <p14:cNvContentPartPr/>
                <p14:nvPr/>
              </p14:nvContentPartPr>
              <p14:xfrm>
                <a:off x="526845" y="3142750"/>
                <a:ext cx="93600" cy="144000"/>
              </p14:xfrm>
            </p:contentPart>
          </mc:Choice>
          <mc:Fallback>
            <p:pic>
              <p:nvPicPr>
                <p:cNvPr id="175" name="Ink 174">
                  <a:extLst>
                    <a:ext uri="{FF2B5EF4-FFF2-40B4-BE49-F238E27FC236}">
                      <a16:creationId xmlns:a16="http://schemas.microsoft.com/office/drawing/2014/main" id="{D3E05E9B-AD7B-71AF-A2F4-7E91301E5BA6}"/>
                    </a:ext>
                  </a:extLst>
                </p:cNvPr>
                <p:cNvPicPr/>
                <p:nvPr/>
              </p:nvPicPr>
              <p:blipFill>
                <a:blip r:embed="rId299"/>
                <a:stretch>
                  <a:fillRect/>
                </a:stretch>
              </p:blipFill>
              <p:spPr>
                <a:xfrm>
                  <a:off x="517845" y="3134110"/>
                  <a:ext cx="1112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6" name="Ink 175">
                  <a:extLst>
                    <a:ext uri="{FF2B5EF4-FFF2-40B4-BE49-F238E27FC236}">
                      <a16:creationId xmlns:a16="http://schemas.microsoft.com/office/drawing/2014/main" id="{AE1A8554-D38C-E1CF-C22B-7BFE7776B9D0}"/>
                    </a:ext>
                  </a:extLst>
                </p14:cNvPr>
                <p14:cNvContentPartPr/>
                <p14:nvPr/>
              </p14:nvContentPartPr>
              <p14:xfrm>
                <a:off x="665805" y="2950510"/>
                <a:ext cx="236160" cy="223560"/>
              </p14:xfrm>
            </p:contentPart>
          </mc:Choice>
          <mc:Fallback>
            <p:pic>
              <p:nvPicPr>
                <p:cNvPr id="176" name="Ink 175">
                  <a:extLst>
                    <a:ext uri="{FF2B5EF4-FFF2-40B4-BE49-F238E27FC236}">
                      <a16:creationId xmlns:a16="http://schemas.microsoft.com/office/drawing/2014/main" id="{AE1A8554-D38C-E1CF-C22B-7BFE7776B9D0}"/>
                    </a:ext>
                  </a:extLst>
                </p:cNvPr>
                <p:cNvPicPr/>
                <p:nvPr/>
              </p:nvPicPr>
              <p:blipFill>
                <a:blip r:embed="rId301"/>
                <a:stretch>
                  <a:fillRect/>
                </a:stretch>
              </p:blipFill>
              <p:spPr>
                <a:xfrm>
                  <a:off x="656805" y="2941510"/>
                  <a:ext cx="2538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7" name="Ink 176">
                  <a:extLst>
                    <a:ext uri="{FF2B5EF4-FFF2-40B4-BE49-F238E27FC236}">
                      <a16:creationId xmlns:a16="http://schemas.microsoft.com/office/drawing/2014/main" id="{292EFFD7-5F8E-BB7F-CC27-522B3738BD65}"/>
                    </a:ext>
                  </a:extLst>
                </p14:cNvPr>
                <p14:cNvContentPartPr/>
                <p14:nvPr/>
              </p14:nvContentPartPr>
              <p14:xfrm>
                <a:off x="17805" y="3230590"/>
                <a:ext cx="1213560" cy="360720"/>
              </p14:xfrm>
            </p:contentPart>
          </mc:Choice>
          <mc:Fallback>
            <p:pic>
              <p:nvPicPr>
                <p:cNvPr id="177" name="Ink 176">
                  <a:extLst>
                    <a:ext uri="{FF2B5EF4-FFF2-40B4-BE49-F238E27FC236}">
                      <a16:creationId xmlns:a16="http://schemas.microsoft.com/office/drawing/2014/main" id="{292EFFD7-5F8E-BB7F-CC27-522B3738BD65}"/>
                    </a:ext>
                  </a:extLst>
                </p:cNvPr>
                <p:cNvPicPr/>
                <p:nvPr/>
              </p:nvPicPr>
              <p:blipFill>
                <a:blip r:embed="rId303"/>
                <a:stretch>
                  <a:fillRect/>
                </a:stretch>
              </p:blipFill>
              <p:spPr>
                <a:xfrm>
                  <a:off x="9165" y="3221590"/>
                  <a:ext cx="123120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9" name="Ink 178">
                  <a:extLst>
                    <a:ext uri="{FF2B5EF4-FFF2-40B4-BE49-F238E27FC236}">
                      <a16:creationId xmlns:a16="http://schemas.microsoft.com/office/drawing/2014/main" id="{791E27F2-2BA3-3418-EC84-A68E90FF4234}"/>
                    </a:ext>
                  </a:extLst>
                </p14:cNvPr>
                <p14:cNvContentPartPr/>
                <p14:nvPr/>
              </p14:nvContentPartPr>
              <p14:xfrm>
                <a:off x="837165" y="2838190"/>
                <a:ext cx="137160" cy="44280"/>
              </p14:xfrm>
            </p:contentPart>
          </mc:Choice>
          <mc:Fallback>
            <p:pic>
              <p:nvPicPr>
                <p:cNvPr id="179" name="Ink 178">
                  <a:extLst>
                    <a:ext uri="{FF2B5EF4-FFF2-40B4-BE49-F238E27FC236}">
                      <a16:creationId xmlns:a16="http://schemas.microsoft.com/office/drawing/2014/main" id="{791E27F2-2BA3-3418-EC84-A68E90FF4234}"/>
                    </a:ext>
                  </a:extLst>
                </p:cNvPr>
                <p:cNvPicPr/>
                <p:nvPr/>
              </p:nvPicPr>
              <p:blipFill>
                <a:blip r:embed="rId305"/>
                <a:stretch>
                  <a:fillRect/>
                </a:stretch>
              </p:blipFill>
              <p:spPr>
                <a:xfrm>
                  <a:off x="828165" y="2829550"/>
                  <a:ext cx="154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0" name="Ink 179">
                  <a:extLst>
                    <a:ext uri="{FF2B5EF4-FFF2-40B4-BE49-F238E27FC236}">
                      <a16:creationId xmlns:a16="http://schemas.microsoft.com/office/drawing/2014/main" id="{3844077B-7717-6868-F2EA-CEB72E91EA5B}"/>
                    </a:ext>
                  </a:extLst>
                </p14:cNvPr>
                <p14:cNvContentPartPr/>
                <p14:nvPr/>
              </p14:nvContentPartPr>
              <p14:xfrm>
                <a:off x="885765" y="2764030"/>
                <a:ext cx="34920" cy="160560"/>
              </p14:xfrm>
            </p:contentPart>
          </mc:Choice>
          <mc:Fallback>
            <p:pic>
              <p:nvPicPr>
                <p:cNvPr id="180" name="Ink 179">
                  <a:extLst>
                    <a:ext uri="{FF2B5EF4-FFF2-40B4-BE49-F238E27FC236}">
                      <a16:creationId xmlns:a16="http://schemas.microsoft.com/office/drawing/2014/main" id="{3844077B-7717-6868-F2EA-CEB72E91EA5B}"/>
                    </a:ext>
                  </a:extLst>
                </p:cNvPr>
                <p:cNvPicPr/>
                <p:nvPr/>
              </p:nvPicPr>
              <p:blipFill>
                <a:blip r:embed="rId307"/>
                <a:stretch>
                  <a:fillRect/>
                </a:stretch>
              </p:blipFill>
              <p:spPr>
                <a:xfrm>
                  <a:off x="876765" y="2755390"/>
                  <a:ext cx="525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1" name="Ink 180">
                  <a:extLst>
                    <a:ext uri="{FF2B5EF4-FFF2-40B4-BE49-F238E27FC236}">
                      <a16:creationId xmlns:a16="http://schemas.microsoft.com/office/drawing/2014/main" id="{C6022179-6CE7-7794-E01B-5050BF4A8A9C}"/>
                    </a:ext>
                  </a:extLst>
                </p14:cNvPr>
                <p14:cNvContentPartPr/>
                <p14:nvPr/>
              </p14:nvContentPartPr>
              <p14:xfrm>
                <a:off x="822045" y="2818030"/>
                <a:ext cx="159120" cy="106560"/>
              </p14:xfrm>
            </p:contentPart>
          </mc:Choice>
          <mc:Fallback>
            <p:pic>
              <p:nvPicPr>
                <p:cNvPr id="181" name="Ink 180">
                  <a:extLst>
                    <a:ext uri="{FF2B5EF4-FFF2-40B4-BE49-F238E27FC236}">
                      <a16:creationId xmlns:a16="http://schemas.microsoft.com/office/drawing/2014/main" id="{C6022179-6CE7-7794-E01B-5050BF4A8A9C}"/>
                    </a:ext>
                  </a:extLst>
                </p:cNvPr>
                <p:cNvPicPr/>
                <p:nvPr/>
              </p:nvPicPr>
              <p:blipFill>
                <a:blip r:embed="rId309"/>
                <a:stretch>
                  <a:fillRect/>
                </a:stretch>
              </p:blipFill>
              <p:spPr>
                <a:xfrm>
                  <a:off x="813405" y="2809030"/>
                  <a:ext cx="176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3" name="Ink 182">
                  <a:extLst>
                    <a:ext uri="{FF2B5EF4-FFF2-40B4-BE49-F238E27FC236}">
                      <a16:creationId xmlns:a16="http://schemas.microsoft.com/office/drawing/2014/main" id="{4D57DE5B-4ED2-3485-B215-97984453D19C}"/>
                    </a:ext>
                  </a:extLst>
                </p14:cNvPr>
                <p14:cNvContentPartPr/>
                <p14:nvPr/>
              </p14:nvContentPartPr>
              <p14:xfrm>
                <a:off x="1071525" y="2729830"/>
                <a:ext cx="36360" cy="163080"/>
              </p14:xfrm>
            </p:contentPart>
          </mc:Choice>
          <mc:Fallback>
            <p:pic>
              <p:nvPicPr>
                <p:cNvPr id="183" name="Ink 182">
                  <a:extLst>
                    <a:ext uri="{FF2B5EF4-FFF2-40B4-BE49-F238E27FC236}">
                      <a16:creationId xmlns:a16="http://schemas.microsoft.com/office/drawing/2014/main" id="{4D57DE5B-4ED2-3485-B215-97984453D19C}"/>
                    </a:ext>
                  </a:extLst>
                </p:cNvPr>
                <p:cNvPicPr/>
                <p:nvPr/>
              </p:nvPicPr>
              <p:blipFill>
                <a:blip r:embed="rId311"/>
                <a:stretch>
                  <a:fillRect/>
                </a:stretch>
              </p:blipFill>
              <p:spPr>
                <a:xfrm>
                  <a:off x="1062525" y="2720830"/>
                  <a:ext cx="540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4" name="Ink 183">
                  <a:extLst>
                    <a:ext uri="{FF2B5EF4-FFF2-40B4-BE49-F238E27FC236}">
                      <a16:creationId xmlns:a16="http://schemas.microsoft.com/office/drawing/2014/main" id="{0A35BBD3-51BC-A31E-403C-79DDABDF0745}"/>
                    </a:ext>
                  </a:extLst>
                </p14:cNvPr>
                <p14:cNvContentPartPr/>
                <p14:nvPr/>
              </p14:nvContentPartPr>
              <p14:xfrm>
                <a:off x="1071525" y="2753950"/>
                <a:ext cx="127800" cy="82440"/>
              </p14:xfrm>
            </p:contentPart>
          </mc:Choice>
          <mc:Fallback>
            <p:pic>
              <p:nvPicPr>
                <p:cNvPr id="184" name="Ink 183">
                  <a:extLst>
                    <a:ext uri="{FF2B5EF4-FFF2-40B4-BE49-F238E27FC236}">
                      <a16:creationId xmlns:a16="http://schemas.microsoft.com/office/drawing/2014/main" id="{0A35BBD3-51BC-A31E-403C-79DDABDF0745}"/>
                    </a:ext>
                  </a:extLst>
                </p:cNvPr>
                <p:cNvPicPr/>
                <p:nvPr/>
              </p:nvPicPr>
              <p:blipFill>
                <a:blip r:embed="rId313"/>
                <a:stretch>
                  <a:fillRect/>
                </a:stretch>
              </p:blipFill>
              <p:spPr>
                <a:xfrm>
                  <a:off x="1062525" y="2744950"/>
                  <a:ext cx="145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5" name="Ink 184">
                  <a:extLst>
                    <a:ext uri="{FF2B5EF4-FFF2-40B4-BE49-F238E27FC236}">
                      <a16:creationId xmlns:a16="http://schemas.microsoft.com/office/drawing/2014/main" id="{AF3619B1-12B9-440C-6E1E-51FB2D48432C}"/>
                    </a:ext>
                  </a:extLst>
                </p14:cNvPr>
                <p14:cNvContentPartPr/>
                <p14:nvPr/>
              </p14:nvContentPartPr>
              <p14:xfrm>
                <a:off x="1022925" y="2769070"/>
                <a:ext cx="146160" cy="80280"/>
              </p14:xfrm>
            </p:contentPart>
          </mc:Choice>
          <mc:Fallback>
            <p:pic>
              <p:nvPicPr>
                <p:cNvPr id="185" name="Ink 184">
                  <a:extLst>
                    <a:ext uri="{FF2B5EF4-FFF2-40B4-BE49-F238E27FC236}">
                      <a16:creationId xmlns:a16="http://schemas.microsoft.com/office/drawing/2014/main" id="{AF3619B1-12B9-440C-6E1E-51FB2D48432C}"/>
                    </a:ext>
                  </a:extLst>
                </p:cNvPr>
                <p:cNvPicPr/>
                <p:nvPr/>
              </p:nvPicPr>
              <p:blipFill>
                <a:blip r:embed="rId315"/>
                <a:stretch>
                  <a:fillRect/>
                </a:stretch>
              </p:blipFill>
              <p:spPr>
                <a:xfrm>
                  <a:off x="1014285" y="2760430"/>
                  <a:ext cx="1638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7" name="Ink 186">
                  <a:extLst>
                    <a:ext uri="{FF2B5EF4-FFF2-40B4-BE49-F238E27FC236}">
                      <a16:creationId xmlns:a16="http://schemas.microsoft.com/office/drawing/2014/main" id="{030FC7CF-B9EA-611B-DEF7-737DA5857DD5}"/>
                    </a:ext>
                  </a:extLst>
                </p14:cNvPr>
                <p14:cNvContentPartPr/>
                <p14:nvPr/>
              </p14:nvContentPartPr>
              <p14:xfrm>
                <a:off x="8973525" y="4614070"/>
                <a:ext cx="2033280" cy="595080"/>
              </p14:xfrm>
            </p:contentPart>
          </mc:Choice>
          <mc:Fallback>
            <p:pic>
              <p:nvPicPr>
                <p:cNvPr id="187" name="Ink 186">
                  <a:extLst>
                    <a:ext uri="{FF2B5EF4-FFF2-40B4-BE49-F238E27FC236}">
                      <a16:creationId xmlns:a16="http://schemas.microsoft.com/office/drawing/2014/main" id="{030FC7CF-B9EA-611B-DEF7-737DA5857DD5}"/>
                    </a:ext>
                  </a:extLst>
                </p:cNvPr>
                <p:cNvPicPr/>
                <p:nvPr/>
              </p:nvPicPr>
              <p:blipFill>
                <a:blip r:embed="rId317"/>
                <a:stretch>
                  <a:fillRect/>
                </a:stretch>
              </p:blipFill>
              <p:spPr>
                <a:xfrm>
                  <a:off x="8964525" y="4605070"/>
                  <a:ext cx="205092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8" name="Ink 187">
                  <a:extLst>
                    <a:ext uri="{FF2B5EF4-FFF2-40B4-BE49-F238E27FC236}">
                      <a16:creationId xmlns:a16="http://schemas.microsoft.com/office/drawing/2014/main" id="{6427C91D-2054-6A91-E71A-26B1EF36D53F}"/>
                    </a:ext>
                  </a:extLst>
                </p14:cNvPr>
                <p14:cNvContentPartPr/>
                <p14:nvPr/>
              </p14:nvContentPartPr>
              <p14:xfrm>
                <a:off x="8756445" y="4589950"/>
                <a:ext cx="2295360" cy="788400"/>
              </p14:xfrm>
            </p:contentPart>
          </mc:Choice>
          <mc:Fallback>
            <p:pic>
              <p:nvPicPr>
                <p:cNvPr id="188" name="Ink 187">
                  <a:extLst>
                    <a:ext uri="{FF2B5EF4-FFF2-40B4-BE49-F238E27FC236}">
                      <a16:creationId xmlns:a16="http://schemas.microsoft.com/office/drawing/2014/main" id="{6427C91D-2054-6A91-E71A-26B1EF36D53F}"/>
                    </a:ext>
                  </a:extLst>
                </p:cNvPr>
                <p:cNvPicPr/>
                <p:nvPr/>
              </p:nvPicPr>
              <p:blipFill>
                <a:blip r:embed="rId319"/>
                <a:stretch>
                  <a:fillRect/>
                </a:stretch>
              </p:blipFill>
              <p:spPr>
                <a:xfrm>
                  <a:off x="8747805" y="4581310"/>
                  <a:ext cx="2313000" cy="806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0" name="Ink 189">
                  <a:extLst>
                    <a:ext uri="{FF2B5EF4-FFF2-40B4-BE49-F238E27FC236}">
                      <a16:creationId xmlns:a16="http://schemas.microsoft.com/office/drawing/2014/main" id="{96F42A3E-5377-B99F-C005-7AC200176F2C}"/>
                    </a:ext>
                  </a:extLst>
                </p14:cNvPr>
                <p14:cNvContentPartPr/>
                <p14:nvPr/>
              </p14:nvContentPartPr>
              <p14:xfrm>
                <a:off x="9330645" y="5349190"/>
                <a:ext cx="1522440" cy="956520"/>
              </p14:xfrm>
            </p:contentPart>
          </mc:Choice>
          <mc:Fallback>
            <p:pic>
              <p:nvPicPr>
                <p:cNvPr id="190" name="Ink 189">
                  <a:extLst>
                    <a:ext uri="{FF2B5EF4-FFF2-40B4-BE49-F238E27FC236}">
                      <a16:creationId xmlns:a16="http://schemas.microsoft.com/office/drawing/2014/main" id="{96F42A3E-5377-B99F-C005-7AC200176F2C}"/>
                    </a:ext>
                  </a:extLst>
                </p:cNvPr>
                <p:cNvPicPr/>
                <p:nvPr/>
              </p:nvPicPr>
              <p:blipFill>
                <a:blip r:embed="rId321"/>
                <a:stretch>
                  <a:fillRect/>
                </a:stretch>
              </p:blipFill>
              <p:spPr>
                <a:xfrm>
                  <a:off x="9321645" y="5340550"/>
                  <a:ext cx="1540080" cy="9741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1" name="Ink 190">
                  <a:extLst>
                    <a:ext uri="{FF2B5EF4-FFF2-40B4-BE49-F238E27FC236}">
                      <a16:creationId xmlns:a16="http://schemas.microsoft.com/office/drawing/2014/main" id="{CCF59508-7BEC-6F99-6F7D-F96A26326B05}"/>
                    </a:ext>
                  </a:extLst>
                </p14:cNvPr>
                <p14:cNvContentPartPr/>
                <p14:nvPr/>
              </p14:nvContentPartPr>
              <p14:xfrm>
                <a:off x="9382485" y="5546830"/>
                <a:ext cx="1408680" cy="875520"/>
              </p14:xfrm>
            </p:contentPart>
          </mc:Choice>
          <mc:Fallback>
            <p:pic>
              <p:nvPicPr>
                <p:cNvPr id="191" name="Ink 190">
                  <a:extLst>
                    <a:ext uri="{FF2B5EF4-FFF2-40B4-BE49-F238E27FC236}">
                      <a16:creationId xmlns:a16="http://schemas.microsoft.com/office/drawing/2014/main" id="{CCF59508-7BEC-6F99-6F7D-F96A26326B05}"/>
                    </a:ext>
                  </a:extLst>
                </p:cNvPr>
                <p:cNvPicPr/>
                <p:nvPr/>
              </p:nvPicPr>
              <p:blipFill>
                <a:blip r:embed="rId323"/>
                <a:stretch>
                  <a:fillRect/>
                </a:stretch>
              </p:blipFill>
              <p:spPr>
                <a:xfrm>
                  <a:off x="9373485" y="5537830"/>
                  <a:ext cx="1426320" cy="8931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2" name="Ink 191">
                  <a:extLst>
                    <a:ext uri="{FF2B5EF4-FFF2-40B4-BE49-F238E27FC236}">
                      <a16:creationId xmlns:a16="http://schemas.microsoft.com/office/drawing/2014/main" id="{D7DF0C88-3D14-7682-E67B-2289687E48E6}"/>
                    </a:ext>
                  </a:extLst>
                </p14:cNvPr>
                <p14:cNvContentPartPr/>
                <p14:nvPr/>
              </p14:nvContentPartPr>
              <p14:xfrm>
                <a:off x="9895845" y="6365470"/>
                <a:ext cx="636480" cy="353520"/>
              </p14:xfrm>
            </p:contentPart>
          </mc:Choice>
          <mc:Fallback>
            <p:pic>
              <p:nvPicPr>
                <p:cNvPr id="192" name="Ink 191">
                  <a:extLst>
                    <a:ext uri="{FF2B5EF4-FFF2-40B4-BE49-F238E27FC236}">
                      <a16:creationId xmlns:a16="http://schemas.microsoft.com/office/drawing/2014/main" id="{D7DF0C88-3D14-7682-E67B-2289687E48E6}"/>
                    </a:ext>
                  </a:extLst>
                </p:cNvPr>
                <p:cNvPicPr/>
                <p:nvPr/>
              </p:nvPicPr>
              <p:blipFill>
                <a:blip r:embed="rId325"/>
                <a:stretch>
                  <a:fillRect/>
                </a:stretch>
              </p:blipFill>
              <p:spPr>
                <a:xfrm>
                  <a:off x="9887205" y="6356830"/>
                  <a:ext cx="6541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3" name="Ink 192">
                  <a:extLst>
                    <a:ext uri="{FF2B5EF4-FFF2-40B4-BE49-F238E27FC236}">
                      <a16:creationId xmlns:a16="http://schemas.microsoft.com/office/drawing/2014/main" id="{E155E6D2-25E3-6F1A-71DA-BC1336D7B7DC}"/>
                    </a:ext>
                  </a:extLst>
                </p14:cNvPr>
                <p14:cNvContentPartPr/>
                <p14:nvPr/>
              </p14:nvContentPartPr>
              <p14:xfrm>
                <a:off x="9734565" y="6376630"/>
                <a:ext cx="923400" cy="527040"/>
              </p14:xfrm>
            </p:contentPart>
          </mc:Choice>
          <mc:Fallback>
            <p:pic>
              <p:nvPicPr>
                <p:cNvPr id="193" name="Ink 192">
                  <a:extLst>
                    <a:ext uri="{FF2B5EF4-FFF2-40B4-BE49-F238E27FC236}">
                      <a16:creationId xmlns:a16="http://schemas.microsoft.com/office/drawing/2014/main" id="{E155E6D2-25E3-6F1A-71DA-BC1336D7B7DC}"/>
                    </a:ext>
                  </a:extLst>
                </p:cNvPr>
                <p:cNvPicPr/>
                <p:nvPr/>
              </p:nvPicPr>
              <p:blipFill>
                <a:blip r:embed="rId327"/>
                <a:stretch>
                  <a:fillRect/>
                </a:stretch>
              </p:blipFill>
              <p:spPr>
                <a:xfrm>
                  <a:off x="9725565" y="6367630"/>
                  <a:ext cx="94104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5" name="Ink 194">
                  <a:extLst>
                    <a:ext uri="{FF2B5EF4-FFF2-40B4-BE49-F238E27FC236}">
                      <a16:creationId xmlns:a16="http://schemas.microsoft.com/office/drawing/2014/main" id="{67149C7D-D9DC-8ECA-D892-53B68B3D75D5}"/>
                    </a:ext>
                  </a:extLst>
                </p14:cNvPr>
                <p14:cNvContentPartPr/>
                <p14:nvPr/>
              </p14:nvContentPartPr>
              <p14:xfrm>
                <a:off x="11450325" y="4385277"/>
                <a:ext cx="263160" cy="161640"/>
              </p14:xfrm>
            </p:contentPart>
          </mc:Choice>
          <mc:Fallback>
            <p:pic>
              <p:nvPicPr>
                <p:cNvPr id="195" name="Ink 194">
                  <a:extLst>
                    <a:ext uri="{FF2B5EF4-FFF2-40B4-BE49-F238E27FC236}">
                      <a16:creationId xmlns:a16="http://schemas.microsoft.com/office/drawing/2014/main" id="{67149C7D-D9DC-8ECA-D892-53B68B3D75D5}"/>
                    </a:ext>
                  </a:extLst>
                </p:cNvPr>
                <p:cNvPicPr/>
                <p:nvPr/>
              </p:nvPicPr>
              <p:blipFill>
                <a:blip r:embed="rId329"/>
                <a:stretch>
                  <a:fillRect/>
                </a:stretch>
              </p:blipFill>
              <p:spPr>
                <a:xfrm>
                  <a:off x="11441685" y="4376277"/>
                  <a:ext cx="2808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6" name="Ink 195">
                  <a:extLst>
                    <a:ext uri="{FF2B5EF4-FFF2-40B4-BE49-F238E27FC236}">
                      <a16:creationId xmlns:a16="http://schemas.microsoft.com/office/drawing/2014/main" id="{1017DD18-5B26-FD14-E144-450E259B57D2}"/>
                    </a:ext>
                  </a:extLst>
                </p14:cNvPr>
                <p14:cNvContentPartPr/>
                <p14:nvPr/>
              </p14:nvContentPartPr>
              <p14:xfrm>
                <a:off x="11444925" y="4171797"/>
                <a:ext cx="92160" cy="91080"/>
              </p14:xfrm>
            </p:contentPart>
          </mc:Choice>
          <mc:Fallback>
            <p:pic>
              <p:nvPicPr>
                <p:cNvPr id="196" name="Ink 195">
                  <a:extLst>
                    <a:ext uri="{FF2B5EF4-FFF2-40B4-BE49-F238E27FC236}">
                      <a16:creationId xmlns:a16="http://schemas.microsoft.com/office/drawing/2014/main" id="{1017DD18-5B26-FD14-E144-450E259B57D2}"/>
                    </a:ext>
                  </a:extLst>
                </p:cNvPr>
                <p:cNvPicPr/>
                <p:nvPr/>
              </p:nvPicPr>
              <p:blipFill>
                <a:blip r:embed="rId331"/>
                <a:stretch>
                  <a:fillRect/>
                </a:stretch>
              </p:blipFill>
              <p:spPr>
                <a:xfrm>
                  <a:off x="11436285" y="4163157"/>
                  <a:ext cx="1098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7" name="Ink 196">
                  <a:extLst>
                    <a:ext uri="{FF2B5EF4-FFF2-40B4-BE49-F238E27FC236}">
                      <a16:creationId xmlns:a16="http://schemas.microsoft.com/office/drawing/2014/main" id="{C34AC438-B1AD-1592-3B9C-DADB071D4736}"/>
                    </a:ext>
                  </a:extLst>
                </p14:cNvPr>
                <p14:cNvContentPartPr/>
                <p14:nvPr/>
              </p14:nvContentPartPr>
              <p14:xfrm>
                <a:off x="11681445" y="4144437"/>
                <a:ext cx="95760" cy="131760"/>
              </p14:xfrm>
            </p:contentPart>
          </mc:Choice>
          <mc:Fallback>
            <p:pic>
              <p:nvPicPr>
                <p:cNvPr id="197" name="Ink 196">
                  <a:extLst>
                    <a:ext uri="{FF2B5EF4-FFF2-40B4-BE49-F238E27FC236}">
                      <a16:creationId xmlns:a16="http://schemas.microsoft.com/office/drawing/2014/main" id="{C34AC438-B1AD-1592-3B9C-DADB071D4736}"/>
                    </a:ext>
                  </a:extLst>
                </p:cNvPr>
                <p:cNvPicPr/>
                <p:nvPr/>
              </p:nvPicPr>
              <p:blipFill>
                <a:blip r:embed="rId333"/>
                <a:stretch>
                  <a:fillRect/>
                </a:stretch>
              </p:blipFill>
              <p:spPr>
                <a:xfrm>
                  <a:off x="11672805" y="4135437"/>
                  <a:ext cx="1134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8" name="Ink 197">
                  <a:extLst>
                    <a:ext uri="{FF2B5EF4-FFF2-40B4-BE49-F238E27FC236}">
                      <a16:creationId xmlns:a16="http://schemas.microsoft.com/office/drawing/2014/main" id="{C5C10B8E-16B2-659F-A0F1-3D5361905841}"/>
                    </a:ext>
                  </a:extLst>
                </p14:cNvPr>
                <p14:cNvContentPartPr/>
                <p14:nvPr/>
              </p14:nvContentPartPr>
              <p14:xfrm>
                <a:off x="11192925" y="3935277"/>
                <a:ext cx="957240" cy="801720"/>
              </p14:xfrm>
            </p:contentPart>
          </mc:Choice>
          <mc:Fallback>
            <p:pic>
              <p:nvPicPr>
                <p:cNvPr id="198" name="Ink 197">
                  <a:extLst>
                    <a:ext uri="{FF2B5EF4-FFF2-40B4-BE49-F238E27FC236}">
                      <a16:creationId xmlns:a16="http://schemas.microsoft.com/office/drawing/2014/main" id="{C5C10B8E-16B2-659F-A0F1-3D5361905841}"/>
                    </a:ext>
                  </a:extLst>
                </p:cNvPr>
                <p:cNvPicPr/>
                <p:nvPr/>
              </p:nvPicPr>
              <p:blipFill>
                <a:blip r:embed="rId335"/>
                <a:stretch>
                  <a:fillRect/>
                </a:stretch>
              </p:blipFill>
              <p:spPr>
                <a:xfrm>
                  <a:off x="11183925" y="3926277"/>
                  <a:ext cx="974880" cy="819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0" name="Ink 199">
                  <a:extLst>
                    <a:ext uri="{FF2B5EF4-FFF2-40B4-BE49-F238E27FC236}">
                      <a16:creationId xmlns:a16="http://schemas.microsoft.com/office/drawing/2014/main" id="{AEC30037-69CF-05E3-EE35-66952D107769}"/>
                    </a:ext>
                  </a:extLst>
                </p14:cNvPr>
                <p14:cNvContentPartPr/>
                <p14:nvPr/>
              </p14:nvContentPartPr>
              <p14:xfrm>
                <a:off x="2118045" y="1356237"/>
                <a:ext cx="544320" cy="61200"/>
              </p14:xfrm>
            </p:contentPart>
          </mc:Choice>
          <mc:Fallback>
            <p:pic>
              <p:nvPicPr>
                <p:cNvPr id="200" name="Ink 199">
                  <a:extLst>
                    <a:ext uri="{FF2B5EF4-FFF2-40B4-BE49-F238E27FC236}">
                      <a16:creationId xmlns:a16="http://schemas.microsoft.com/office/drawing/2014/main" id="{AEC30037-69CF-05E3-EE35-66952D107769}"/>
                    </a:ext>
                  </a:extLst>
                </p:cNvPr>
                <p:cNvPicPr/>
                <p:nvPr/>
              </p:nvPicPr>
              <p:blipFill>
                <a:blip r:embed="rId337"/>
                <a:stretch>
                  <a:fillRect/>
                </a:stretch>
              </p:blipFill>
              <p:spPr>
                <a:xfrm>
                  <a:off x="2109405" y="1347237"/>
                  <a:ext cx="561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1" name="Ink 200">
                  <a:extLst>
                    <a:ext uri="{FF2B5EF4-FFF2-40B4-BE49-F238E27FC236}">
                      <a16:creationId xmlns:a16="http://schemas.microsoft.com/office/drawing/2014/main" id="{92949A87-ACC5-6CA9-0C3A-A04EEE2BC597}"/>
                    </a:ext>
                  </a:extLst>
                </p14:cNvPr>
                <p14:cNvContentPartPr/>
                <p14:nvPr/>
              </p14:nvContentPartPr>
              <p14:xfrm>
                <a:off x="1919685" y="1868157"/>
                <a:ext cx="1247400" cy="145440"/>
              </p14:xfrm>
            </p:contentPart>
          </mc:Choice>
          <mc:Fallback>
            <p:pic>
              <p:nvPicPr>
                <p:cNvPr id="201" name="Ink 200">
                  <a:extLst>
                    <a:ext uri="{FF2B5EF4-FFF2-40B4-BE49-F238E27FC236}">
                      <a16:creationId xmlns:a16="http://schemas.microsoft.com/office/drawing/2014/main" id="{92949A87-ACC5-6CA9-0C3A-A04EEE2BC597}"/>
                    </a:ext>
                  </a:extLst>
                </p:cNvPr>
                <p:cNvPicPr/>
                <p:nvPr/>
              </p:nvPicPr>
              <p:blipFill>
                <a:blip r:embed="rId339"/>
                <a:stretch>
                  <a:fillRect/>
                </a:stretch>
              </p:blipFill>
              <p:spPr>
                <a:xfrm>
                  <a:off x="1910685" y="1859517"/>
                  <a:ext cx="1265040" cy="163080"/>
                </a:xfrm>
                <a:prstGeom prst="rect">
                  <a:avLst/>
                </a:prstGeom>
              </p:spPr>
            </p:pic>
          </mc:Fallback>
        </mc:AlternateContent>
      </p:grpSp>
    </p:spTree>
    <p:extLst>
      <p:ext uri="{BB962C8B-B14F-4D97-AF65-F5344CB8AC3E}">
        <p14:creationId xmlns:p14="http://schemas.microsoft.com/office/powerpoint/2010/main" val="4043353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0CF1-BE02-08D1-4388-1D2FAC6AFA9F}"/>
              </a:ext>
            </a:extLst>
          </p:cNvPr>
          <p:cNvSpPr>
            <a:spLocks noGrp="1"/>
          </p:cNvSpPr>
          <p:nvPr>
            <p:ph type="title"/>
          </p:nvPr>
        </p:nvSpPr>
        <p:spPr/>
        <p:txBody>
          <a:bodyPr/>
          <a:lstStyle/>
          <a:p>
            <a:endParaRPr lang="en-IN"/>
          </a:p>
        </p:txBody>
      </p:sp>
      <p:grpSp>
        <p:nvGrpSpPr>
          <p:cNvPr id="168" name="Group 167">
            <a:extLst>
              <a:ext uri="{FF2B5EF4-FFF2-40B4-BE49-F238E27FC236}">
                <a16:creationId xmlns:a16="http://schemas.microsoft.com/office/drawing/2014/main" id="{65E87774-C102-4CF6-7B26-9D8F0884E9AB}"/>
              </a:ext>
            </a:extLst>
          </p:cNvPr>
          <p:cNvGrpSpPr/>
          <p:nvPr/>
        </p:nvGrpSpPr>
        <p:grpSpPr>
          <a:xfrm>
            <a:off x="324525" y="1046830"/>
            <a:ext cx="11891520" cy="5787720"/>
            <a:chOff x="324525" y="1046830"/>
            <a:chExt cx="11891520" cy="578772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D65ABF4-A3A7-0DF5-823C-32FBA4369B8B}"/>
                    </a:ext>
                  </a:extLst>
                </p14:cNvPr>
                <p14:cNvContentPartPr/>
                <p14:nvPr/>
              </p14:nvContentPartPr>
              <p14:xfrm>
                <a:off x="2049645" y="1130710"/>
                <a:ext cx="2246400" cy="1119600"/>
              </p14:xfrm>
            </p:contentPart>
          </mc:Choice>
          <mc:Fallback>
            <p:pic>
              <p:nvPicPr>
                <p:cNvPr id="3" name="Ink 2">
                  <a:extLst>
                    <a:ext uri="{FF2B5EF4-FFF2-40B4-BE49-F238E27FC236}">
                      <a16:creationId xmlns:a16="http://schemas.microsoft.com/office/drawing/2014/main" id="{4D65ABF4-A3A7-0DF5-823C-32FBA4369B8B}"/>
                    </a:ext>
                  </a:extLst>
                </p:cNvPr>
                <p:cNvPicPr/>
                <p:nvPr/>
              </p:nvPicPr>
              <p:blipFill>
                <a:blip r:embed="rId3"/>
                <a:stretch>
                  <a:fillRect/>
                </a:stretch>
              </p:blipFill>
              <p:spPr>
                <a:xfrm>
                  <a:off x="2041005" y="1121710"/>
                  <a:ext cx="2264040" cy="113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22A9DD5-503F-E7FC-1992-4AA4D5FFC6B1}"/>
                    </a:ext>
                  </a:extLst>
                </p14:cNvPr>
                <p14:cNvContentPartPr/>
                <p14:nvPr/>
              </p14:nvContentPartPr>
              <p14:xfrm>
                <a:off x="2486685" y="1533910"/>
                <a:ext cx="208080" cy="337680"/>
              </p14:xfrm>
            </p:contentPart>
          </mc:Choice>
          <mc:Fallback>
            <p:pic>
              <p:nvPicPr>
                <p:cNvPr id="4" name="Ink 3">
                  <a:extLst>
                    <a:ext uri="{FF2B5EF4-FFF2-40B4-BE49-F238E27FC236}">
                      <a16:creationId xmlns:a16="http://schemas.microsoft.com/office/drawing/2014/main" id="{722A9DD5-503F-E7FC-1992-4AA4D5FFC6B1}"/>
                    </a:ext>
                  </a:extLst>
                </p:cNvPr>
                <p:cNvPicPr/>
                <p:nvPr/>
              </p:nvPicPr>
              <p:blipFill>
                <a:blip r:embed="rId5"/>
                <a:stretch>
                  <a:fillRect/>
                </a:stretch>
              </p:blipFill>
              <p:spPr>
                <a:xfrm>
                  <a:off x="2478045" y="1525270"/>
                  <a:ext cx="22572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2BBC79B8-C822-BF8C-339E-0F17D85039CF}"/>
                    </a:ext>
                  </a:extLst>
                </p14:cNvPr>
                <p14:cNvContentPartPr/>
                <p14:nvPr/>
              </p14:nvContentPartPr>
              <p14:xfrm>
                <a:off x="2749125" y="1695910"/>
                <a:ext cx="145440" cy="146880"/>
              </p14:xfrm>
            </p:contentPart>
          </mc:Choice>
          <mc:Fallback>
            <p:pic>
              <p:nvPicPr>
                <p:cNvPr id="5" name="Ink 4">
                  <a:extLst>
                    <a:ext uri="{FF2B5EF4-FFF2-40B4-BE49-F238E27FC236}">
                      <a16:creationId xmlns:a16="http://schemas.microsoft.com/office/drawing/2014/main" id="{2BBC79B8-C822-BF8C-339E-0F17D85039CF}"/>
                    </a:ext>
                  </a:extLst>
                </p:cNvPr>
                <p:cNvPicPr/>
                <p:nvPr/>
              </p:nvPicPr>
              <p:blipFill>
                <a:blip r:embed="rId7"/>
                <a:stretch>
                  <a:fillRect/>
                </a:stretch>
              </p:blipFill>
              <p:spPr>
                <a:xfrm>
                  <a:off x="2740485" y="1686910"/>
                  <a:ext cx="1630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951D8B4-D510-9D31-4F9B-5F9F7B73B274}"/>
                    </a:ext>
                  </a:extLst>
                </p14:cNvPr>
                <p14:cNvContentPartPr/>
                <p14:nvPr/>
              </p14:nvContentPartPr>
              <p14:xfrm>
                <a:off x="2978445" y="1537150"/>
                <a:ext cx="154800" cy="286200"/>
              </p14:xfrm>
            </p:contentPart>
          </mc:Choice>
          <mc:Fallback>
            <p:pic>
              <p:nvPicPr>
                <p:cNvPr id="6" name="Ink 5">
                  <a:extLst>
                    <a:ext uri="{FF2B5EF4-FFF2-40B4-BE49-F238E27FC236}">
                      <a16:creationId xmlns:a16="http://schemas.microsoft.com/office/drawing/2014/main" id="{F951D8B4-D510-9D31-4F9B-5F9F7B73B274}"/>
                    </a:ext>
                  </a:extLst>
                </p:cNvPr>
                <p:cNvPicPr/>
                <p:nvPr/>
              </p:nvPicPr>
              <p:blipFill>
                <a:blip r:embed="rId9"/>
                <a:stretch>
                  <a:fillRect/>
                </a:stretch>
              </p:blipFill>
              <p:spPr>
                <a:xfrm>
                  <a:off x="2969805" y="1528510"/>
                  <a:ext cx="1724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20B41662-4584-4A57-7C98-5853EB894882}"/>
                    </a:ext>
                  </a:extLst>
                </p14:cNvPr>
                <p14:cNvContentPartPr/>
                <p14:nvPr/>
              </p14:nvContentPartPr>
              <p14:xfrm>
                <a:off x="3273285" y="1612750"/>
                <a:ext cx="173160" cy="173880"/>
              </p14:xfrm>
            </p:contentPart>
          </mc:Choice>
          <mc:Fallback>
            <p:pic>
              <p:nvPicPr>
                <p:cNvPr id="7" name="Ink 6">
                  <a:extLst>
                    <a:ext uri="{FF2B5EF4-FFF2-40B4-BE49-F238E27FC236}">
                      <a16:creationId xmlns:a16="http://schemas.microsoft.com/office/drawing/2014/main" id="{20B41662-4584-4A57-7C98-5853EB894882}"/>
                    </a:ext>
                  </a:extLst>
                </p:cNvPr>
                <p:cNvPicPr/>
                <p:nvPr/>
              </p:nvPicPr>
              <p:blipFill>
                <a:blip r:embed="rId11"/>
                <a:stretch>
                  <a:fillRect/>
                </a:stretch>
              </p:blipFill>
              <p:spPr>
                <a:xfrm>
                  <a:off x="3264285" y="1604110"/>
                  <a:ext cx="1908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94B8E461-D6C5-719D-255B-A7EAC628741A}"/>
                    </a:ext>
                  </a:extLst>
                </p14:cNvPr>
                <p14:cNvContentPartPr/>
                <p14:nvPr/>
              </p14:nvContentPartPr>
              <p14:xfrm>
                <a:off x="3433485" y="1268950"/>
                <a:ext cx="181080" cy="220680"/>
              </p14:xfrm>
            </p:contentPart>
          </mc:Choice>
          <mc:Fallback>
            <p:pic>
              <p:nvPicPr>
                <p:cNvPr id="17" name="Ink 16">
                  <a:extLst>
                    <a:ext uri="{FF2B5EF4-FFF2-40B4-BE49-F238E27FC236}">
                      <a16:creationId xmlns:a16="http://schemas.microsoft.com/office/drawing/2014/main" id="{94B8E461-D6C5-719D-255B-A7EAC628741A}"/>
                    </a:ext>
                  </a:extLst>
                </p:cNvPr>
                <p:cNvPicPr/>
                <p:nvPr/>
              </p:nvPicPr>
              <p:blipFill>
                <a:blip r:embed="rId13"/>
                <a:stretch>
                  <a:fillRect/>
                </a:stretch>
              </p:blipFill>
              <p:spPr>
                <a:xfrm>
                  <a:off x="3424845" y="1259950"/>
                  <a:ext cx="1987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0D09212A-16E6-68D4-FF71-E6C7B4CBD3E0}"/>
                    </a:ext>
                  </a:extLst>
                </p14:cNvPr>
                <p14:cNvContentPartPr/>
                <p14:nvPr/>
              </p14:nvContentPartPr>
              <p14:xfrm>
                <a:off x="3670005" y="1257790"/>
                <a:ext cx="109440" cy="218520"/>
              </p14:xfrm>
            </p:contentPart>
          </mc:Choice>
          <mc:Fallback>
            <p:pic>
              <p:nvPicPr>
                <p:cNvPr id="18" name="Ink 17">
                  <a:extLst>
                    <a:ext uri="{FF2B5EF4-FFF2-40B4-BE49-F238E27FC236}">
                      <a16:creationId xmlns:a16="http://schemas.microsoft.com/office/drawing/2014/main" id="{0D09212A-16E6-68D4-FF71-E6C7B4CBD3E0}"/>
                    </a:ext>
                  </a:extLst>
                </p:cNvPr>
                <p:cNvPicPr/>
                <p:nvPr/>
              </p:nvPicPr>
              <p:blipFill>
                <a:blip r:embed="rId15"/>
                <a:stretch>
                  <a:fillRect/>
                </a:stretch>
              </p:blipFill>
              <p:spPr>
                <a:xfrm>
                  <a:off x="3661365" y="1248790"/>
                  <a:ext cx="1270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57D67414-2449-DF28-2EC6-F4AD60E45B9B}"/>
                    </a:ext>
                  </a:extLst>
                </p14:cNvPr>
                <p14:cNvContentPartPr/>
                <p14:nvPr/>
              </p14:nvContentPartPr>
              <p14:xfrm>
                <a:off x="3687285" y="1357150"/>
                <a:ext cx="86760" cy="54000"/>
              </p14:xfrm>
            </p:contentPart>
          </mc:Choice>
          <mc:Fallback>
            <p:pic>
              <p:nvPicPr>
                <p:cNvPr id="19" name="Ink 18">
                  <a:extLst>
                    <a:ext uri="{FF2B5EF4-FFF2-40B4-BE49-F238E27FC236}">
                      <a16:creationId xmlns:a16="http://schemas.microsoft.com/office/drawing/2014/main" id="{57D67414-2449-DF28-2EC6-F4AD60E45B9B}"/>
                    </a:ext>
                  </a:extLst>
                </p:cNvPr>
                <p:cNvPicPr/>
                <p:nvPr/>
              </p:nvPicPr>
              <p:blipFill>
                <a:blip r:embed="rId17"/>
                <a:stretch>
                  <a:fillRect/>
                </a:stretch>
              </p:blipFill>
              <p:spPr>
                <a:xfrm>
                  <a:off x="3678645" y="1348510"/>
                  <a:ext cx="104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6079B8DA-727B-ECFE-634C-35D16850D828}"/>
                    </a:ext>
                  </a:extLst>
                </p14:cNvPr>
                <p14:cNvContentPartPr/>
                <p14:nvPr/>
              </p14:nvContentPartPr>
              <p14:xfrm>
                <a:off x="3850365" y="1257430"/>
                <a:ext cx="102240" cy="240480"/>
              </p14:xfrm>
            </p:contentPart>
          </mc:Choice>
          <mc:Fallback>
            <p:pic>
              <p:nvPicPr>
                <p:cNvPr id="20" name="Ink 19">
                  <a:extLst>
                    <a:ext uri="{FF2B5EF4-FFF2-40B4-BE49-F238E27FC236}">
                      <a16:creationId xmlns:a16="http://schemas.microsoft.com/office/drawing/2014/main" id="{6079B8DA-727B-ECFE-634C-35D16850D828}"/>
                    </a:ext>
                  </a:extLst>
                </p:cNvPr>
                <p:cNvPicPr/>
                <p:nvPr/>
              </p:nvPicPr>
              <p:blipFill>
                <a:blip r:embed="rId19"/>
                <a:stretch>
                  <a:fillRect/>
                </a:stretch>
              </p:blipFill>
              <p:spPr>
                <a:xfrm>
                  <a:off x="3841365" y="1248430"/>
                  <a:ext cx="119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1" name="Ink 60">
                  <a:extLst>
                    <a:ext uri="{FF2B5EF4-FFF2-40B4-BE49-F238E27FC236}">
                      <a16:creationId xmlns:a16="http://schemas.microsoft.com/office/drawing/2014/main" id="{284C3A8B-1052-2D86-F590-BDE3B8119CA2}"/>
                    </a:ext>
                  </a:extLst>
                </p14:cNvPr>
                <p14:cNvContentPartPr/>
                <p14:nvPr/>
              </p14:nvContentPartPr>
              <p14:xfrm>
                <a:off x="4844325" y="1888510"/>
                <a:ext cx="625680" cy="31680"/>
              </p14:xfrm>
            </p:contentPart>
          </mc:Choice>
          <mc:Fallback>
            <p:pic>
              <p:nvPicPr>
                <p:cNvPr id="61" name="Ink 60">
                  <a:extLst>
                    <a:ext uri="{FF2B5EF4-FFF2-40B4-BE49-F238E27FC236}">
                      <a16:creationId xmlns:a16="http://schemas.microsoft.com/office/drawing/2014/main" id="{284C3A8B-1052-2D86-F590-BDE3B8119CA2}"/>
                    </a:ext>
                  </a:extLst>
                </p:cNvPr>
                <p:cNvPicPr/>
                <p:nvPr/>
              </p:nvPicPr>
              <p:blipFill>
                <a:blip r:embed="rId21"/>
                <a:stretch>
                  <a:fillRect/>
                </a:stretch>
              </p:blipFill>
              <p:spPr>
                <a:xfrm>
                  <a:off x="4835325" y="1879510"/>
                  <a:ext cx="6433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2AF89732-CEA6-0CE6-AD5E-F1B75D7416DC}"/>
                    </a:ext>
                  </a:extLst>
                </p14:cNvPr>
                <p14:cNvContentPartPr/>
                <p14:nvPr/>
              </p14:nvContentPartPr>
              <p14:xfrm>
                <a:off x="3227565" y="4184590"/>
                <a:ext cx="18720" cy="363240"/>
              </p14:xfrm>
            </p:contentPart>
          </mc:Choice>
          <mc:Fallback>
            <p:pic>
              <p:nvPicPr>
                <p:cNvPr id="63" name="Ink 62">
                  <a:extLst>
                    <a:ext uri="{FF2B5EF4-FFF2-40B4-BE49-F238E27FC236}">
                      <a16:creationId xmlns:a16="http://schemas.microsoft.com/office/drawing/2014/main" id="{2AF89732-CEA6-0CE6-AD5E-F1B75D7416DC}"/>
                    </a:ext>
                  </a:extLst>
                </p:cNvPr>
                <p:cNvPicPr/>
                <p:nvPr/>
              </p:nvPicPr>
              <p:blipFill>
                <a:blip r:embed="rId23"/>
                <a:stretch>
                  <a:fillRect/>
                </a:stretch>
              </p:blipFill>
              <p:spPr>
                <a:xfrm>
                  <a:off x="3218925" y="4175590"/>
                  <a:ext cx="363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Ink 63">
                  <a:extLst>
                    <a:ext uri="{FF2B5EF4-FFF2-40B4-BE49-F238E27FC236}">
                      <a16:creationId xmlns:a16="http://schemas.microsoft.com/office/drawing/2014/main" id="{E6118356-1313-2701-78CD-4DF7E62D2F1F}"/>
                    </a:ext>
                  </a:extLst>
                </p14:cNvPr>
                <p14:cNvContentPartPr/>
                <p14:nvPr/>
              </p14:nvContentPartPr>
              <p14:xfrm>
                <a:off x="3151965" y="4497070"/>
                <a:ext cx="204480" cy="99720"/>
              </p14:xfrm>
            </p:contentPart>
          </mc:Choice>
          <mc:Fallback>
            <p:pic>
              <p:nvPicPr>
                <p:cNvPr id="64" name="Ink 63">
                  <a:extLst>
                    <a:ext uri="{FF2B5EF4-FFF2-40B4-BE49-F238E27FC236}">
                      <a16:creationId xmlns:a16="http://schemas.microsoft.com/office/drawing/2014/main" id="{E6118356-1313-2701-78CD-4DF7E62D2F1F}"/>
                    </a:ext>
                  </a:extLst>
                </p:cNvPr>
                <p:cNvPicPr/>
                <p:nvPr/>
              </p:nvPicPr>
              <p:blipFill>
                <a:blip r:embed="rId25"/>
                <a:stretch>
                  <a:fillRect/>
                </a:stretch>
              </p:blipFill>
              <p:spPr>
                <a:xfrm>
                  <a:off x="3143325" y="4488430"/>
                  <a:ext cx="2221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5" name="Ink 64">
                  <a:extLst>
                    <a:ext uri="{FF2B5EF4-FFF2-40B4-BE49-F238E27FC236}">
                      <a16:creationId xmlns:a16="http://schemas.microsoft.com/office/drawing/2014/main" id="{435E2847-1A4E-B1D7-1BD9-F1DC6F9DFD39}"/>
                    </a:ext>
                  </a:extLst>
                </p14:cNvPr>
                <p14:cNvContentPartPr/>
                <p14:nvPr/>
              </p14:nvContentPartPr>
              <p14:xfrm>
                <a:off x="3534645" y="4318510"/>
                <a:ext cx="278640" cy="308160"/>
              </p14:xfrm>
            </p:contentPart>
          </mc:Choice>
          <mc:Fallback>
            <p:pic>
              <p:nvPicPr>
                <p:cNvPr id="65" name="Ink 64">
                  <a:extLst>
                    <a:ext uri="{FF2B5EF4-FFF2-40B4-BE49-F238E27FC236}">
                      <a16:creationId xmlns:a16="http://schemas.microsoft.com/office/drawing/2014/main" id="{435E2847-1A4E-B1D7-1BD9-F1DC6F9DFD39}"/>
                    </a:ext>
                  </a:extLst>
                </p:cNvPr>
                <p:cNvPicPr/>
                <p:nvPr/>
              </p:nvPicPr>
              <p:blipFill>
                <a:blip r:embed="rId27"/>
                <a:stretch>
                  <a:fillRect/>
                </a:stretch>
              </p:blipFill>
              <p:spPr>
                <a:xfrm>
                  <a:off x="3526005" y="4309510"/>
                  <a:ext cx="2962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6" name="Ink 65">
                  <a:extLst>
                    <a:ext uri="{FF2B5EF4-FFF2-40B4-BE49-F238E27FC236}">
                      <a16:creationId xmlns:a16="http://schemas.microsoft.com/office/drawing/2014/main" id="{84913E33-79A5-2067-D9C1-46408FA453E5}"/>
                    </a:ext>
                  </a:extLst>
                </p14:cNvPr>
                <p14:cNvContentPartPr/>
                <p14:nvPr/>
              </p14:nvContentPartPr>
              <p14:xfrm>
                <a:off x="3863325" y="4322470"/>
                <a:ext cx="176040" cy="278640"/>
              </p14:xfrm>
            </p:contentPart>
          </mc:Choice>
          <mc:Fallback>
            <p:pic>
              <p:nvPicPr>
                <p:cNvPr id="66" name="Ink 65">
                  <a:extLst>
                    <a:ext uri="{FF2B5EF4-FFF2-40B4-BE49-F238E27FC236}">
                      <a16:creationId xmlns:a16="http://schemas.microsoft.com/office/drawing/2014/main" id="{84913E33-79A5-2067-D9C1-46408FA453E5}"/>
                    </a:ext>
                  </a:extLst>
                </p:cNvPr>
                <p:cNvPicPr/>
                <p:nvPr/>
              </p:nvPicPr>
              <p:blipFill>
                <a:blip r:embed="rId29"/>
                <a:stretch>
                  <a:fillRect/>
                </a:stretch>
              </p:blipFill>
              <p:spPr>
                <a:xfrm>
                  <a:off x="3854325" y="4313830"/>
                  <a:ext cx="1936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a:extLst>
                    <a:ext uri="{FF2B5EF4-FFF2-40B4-BE49-F238E27FC236}">
                      <a16:creationId xmlns:a16="http://schemas.microsoft.com/office/drawing/2014/main" id="{CBB8D349-0DF1-38D8-7E99-0EDA5C19C980}"/>
                    </a:ext>
                  </a:extLst>
                </p14:cNvPr>
                <p14:cNvContentPartPr/>
                <p14:nvPr/>
              </p14:nvContentPartPr>
              <p14:xfrm>
                <a:off x="3942165" y="4481230"/>
                <a:ext cx="89280" cy="194400"/>
              </p14:xfrm>
            </p:contentPart>
          </mc:Choice>
          <mc:Fallback>
            <p:pic>
              <p:nvPicPr>
                <p:cNvPr id="67" name="Ink 66">
                  <a:extLst>
                    <a:ext uri="{FF2B5EF4-FFF2-40B4-BE49-F238E27FC236}">
                      <a16:creationId xmlns:a16="http://schemas.microsoft.com/office/drawing/2014/main" id="{CBB8D349-0DF1-38D8-7E99-0EDA5C19C980}"/>
                    </a:ext>
                  </a:extLst>
                </p:cNvPr>
                <p:cNvPicPr/>
                <p:nvPr/>
              </p:nvPicPr>
              <p:blipFill>
                <a:blip r:embed="rId31"/>
                <a:stretch>
                  <a:fillRect/>
                </a:stretch>
              </p:blipFill>
              <p:spPr>
                <a:xfrm>
                  <a:off x="3933165" y="4472590"/>
                  <a:ext cx="1069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8" name="Ink 67">
                  <a:extLst>
                    <a:ext uri="{FF2B5EF4-FFF2-40B4-BE49-F238E27FC236}">
                      <a16:creationId xmlns:a16="http://schemas.microsoft.com/office/drawing/2014/main" id="{959B9658-7172-29CB-CC3D-CB3977AA3364}"/>
                    </a:ext>
                  </a:extLst>
                </p14:cNvPr>
                <p14:cNvContentPartPr/>
                <p14:nvPr/>
              </p14:nvContentPartPr>
              <p14:xfrm>
                <a:off x="4097685" y="4323910"/>
                <a:ext cx="209880" cy="291240"/>
              </p14:xfrm>
            </p:contentPart>
          </mc:Choice>
          <mc:Fallback>
            <p:pic>
              <p:nvPicPr>
                <p:cNvPr id="68" name="Ink 67">
                  <a:extLst>
                    <a:ext uri="{FF2B5EF4-FFF2-40B4-BE49-F238E27FC236}">
                      <a16:creationId xmlns:a16="http://schemas.microsoft.com/office/drawing/2014/main" id="{959B9658-7172-29CB-CC3D-CB3977AA3364}"/>
                    </a:ext>
                  </a:extLst>
                </p:cNvPr>
                <p:cNvPicPr/>
                <p:nvPr/>
              </p:nvPicPr>
              <p:blipFill>
                <a:blip r:embed="rId33"/>
                <a:stretch>
                  <a:fillRect/>
                </a:stretch>
              </p:blipFill>
              <p:spPr>
                <a:xfrm>
                  <a:off x="4088685" y="4315270"/>
                  <a:ext cx="2275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0" name="Ink 69">
                  <a:extLst>
                    <a:ext uri="{FF2B5EF4-FFF2-40B4-BE49-F238E27FC236}">
                      <a16:creationId xmlns:a16="http://schemas.microsoft.com/office/drawing/2014/main" id="{48C9DA46-2C3B-CFBA-5DD9-877C77ED5000}"/>
                    </a:ext>
                  </a:extLst>
                </p14:cNvPr>
                <p14:cNvContentPartPr/>
                <p14:nvPr/>
              </p14:nvContentPartPr>
              <p14:xfrm>
                <a:off x="1072965" y="4976590"/>
                <a:ext cx="1402920" cy="366480"/>
              </p14:xfrm>
            </p:contentPart>
          </mc:Choice>
          <mc:Fallback>
            <p:pic>
              <p:nvPicPr>
                <p:cNvPr id="70" name="Ink 69">
                  <a:extLst>
                    <a:ext uri="{FF2B5EF4-FFF2-40B4-BE49-F238E27FC236}">
                      <a16:creationId xmlns:a16="http://schemas.microsoft.com/office/drawing/2014/main" id="{48C9DA46-2C3B-CFBA-5DD9-877C77ED5000}"/>
                    </a:ext>
                  </a:extLst>
                </p:cNvPr>
                <p:cNvPicPr/>
                <p:nvPr/>
              </p:nvPicPr>
              <p:blipFill>
                <a:blip r:embed="rId35"/>
                <a:stretch>
                  <a:fillRect/>
                </a:stretch>
              </p:blipFill>
              <p:spPr>
                <a:xfrm>
                  <a:off x="1063965" y="4967950"/>
                  <a:ext cx="14205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1" name="Ink 70">
                  <a:extLst>
                    <a:ext uri="{FF2B5EF4-FFF2-40B4-BE49-F238E27FC236}">
                      <a16:creationId xmlns:a16="http://schemas.microsoft.com/office/drawing/2014/main" id="{DDE54CFD-F320-A9AC-E037-5B153A9F3772}"/>
                    </a:ext>
                  </a:extLst>
                </p14:cNvPr>
                <p14:cNvContentPartPr/>
                <p14:nvPr/>
              </p14:nvContentPartPr>
              <p14:xfrm>
                <a:off x="1057485" y="5316430"/>
                <a:ext cx="270360" cy="738720"/>
              </p14:xfrm>
            </p:contentPart>
          </mc:Choice>
          <mc:Fallback>
            <p:pic>
              <p:nvPicPr>
                <p:cNvPr id="71" name="Ink 70">
                  <a:extLst>
                    <a:ext uri="{FF2B5EF4-FFF2-40B4-BE49-F238E27FC236}">
                      <a16:creationId xmlns:a16="http://schemas.microsoft.com/office/drawing/2014/main" id="{DDE54CFD-F320-A9AC-E037-5B153A9F3772}"/>
                    </a:ext>
                  </a:extLst>
                </p:cNvPr>
                <p:cNvPicPr/>
                <p:nvPr/>
              </p:nvPicPr>
              <p:blipFill>
                <a:blip r:embed="rId37"/>
                <a:stretch>
                  <a:fillRect/>
                </a:stretch>
              </p:blipFill>
              <p:spPr>
                <a:xfrm>
                  <a:off x="1048845" y="5307430"/>
                  <a:ext cx="28800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2" name="Ink 71">
                  <a:extLst>
                    <a:ext uri="{FF2B5EF4-FFF2-40B4-BE49-F238E27FC236}">
                      <a16:creationId xmlns:a16="http://schemas.microsoft.com/office/drawing/2014/main" id="{C33EEE63-9504-8938-BED3-32395800E867}"/>
                    </a:ext>
                  </a:extLst>
                </p14:cNvPr>
                <p14:cNvContentPartPr/>
                <p14:nvPr/>
              </p14:nvContentPartPr>
              <p14:xfrm>
                <a:off x="1119405" y="5707390"/>
                <a:ext cx="1241280" cy="247680"/>
              </p14:xfrm>
            </p:contentPart>
          </mc:Choice>
          <mc:Fallback>
            <p:pic>
              <p:nvPicPr>
                <p:cNvPr id="72" name="Ink 71">
                  <a:extLst>
                    <a:ext uri="{FF2B5EF4-FFF2-40B4-BE49-F238E27FC236}">
                      <a16:creationId xmlns:a16="http://schemas.microsoft.com/office/drawing/2014/main" id="{C33EEE63-9504-8938-BED3-32395800E867}"/>
                    </a:ext>
                  </a:extLst>
                </p:cNvPr>
                <p:cNvPicPr/>
                <p:nvPr/>
              </p:nvPicPr>
              <p:blipFill>
                <a:blip r:embed="rId39"/>
                <a:stretch>
                  <a:fillRect/>
                </a:stretch>
              </p:blipFill>
              <p:spPr>
                <a:xfrm>
                  <a:off x="1110765" y="5698750"/>
                  <a:ext cx="12589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3" name="Ink 72">
                  <a:extLst>
                    <a:ext uri="{FF2B5EF4-FFF2-40B4-BE49-F238E27FC236}">
                      <a16:creationId xmlns:a16="http://schemas.microsoft.com/office/drawing/2014/main" id="{4C4A3062-8F57-E291-CE3E-C6B51FBA6A48}"/>
                    </a:ext>
                  </a:extLst>
                </p14:cNvPr>
                <p14:cNvContentPartPr/>
                <p14:nvPr/>
              </p14:nvContentPartPr>
              <p14:xfrm>
                <a:off x="2276805" y="5188630"/>
                <a:ext cx="109440" cy="454320"/>
              </p14:xfrm>
            </p:contentPart>
          </mc:Choice>
          <mc:Fallback>
            <p:pic>
              <p:nvPicPr>
                <p:cNvPr id="73" name="Ink 72">
                  <a:extLst>
                    <a:ext uri="{FF2B5EF4-FFF2-40B4-BE49-F238E27FC236}">
                      <a16:creationId xmlns:a16="http://schemas.microsoft.com/office/drawing/2014/main" id="{4C4A3062-8F57-E291-CE3E-C6B51FBA6A48}"/>
                    </a:ext>
                  </a:extLst>
                </p:cNvPr>
                <p:cNvPicPr/>
                <p:nvPr/>
              </p:nvPicPr>
              <p:blipFill>
                <a:blip r:embed="rId41"/>
                <a:stretch>
                  <a:fillRect/>
                </a:stretch>
              </p:blipFill>
              <p:spPr>
                <a:xfrm>
                  <a:off x="2267805" y="5179630"/>
                  <a:ext cx="12708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4" name="Ink 73">
                  <a:extLst>
                    <a:ext uri="{FF2B5EF4-FFF2-40B4-BE49-F238E27FC236}">
                      <a16:creationId xmlns:a16="http://schemas.microsoft.com/office/drawing/2014/main" id="{E420D951-2F26-A786-8044-1BCCEEFA1D37}"/>
                    </a:ext>
                  </a:extLst>
                </p14:cNvPr>
                <p14:cNvContentPartPr/>
                <p14:nvPr/>
              </p14:nvContentPartPr>
              <p14:xfrm>
                <a:off x="1245045" y="5450710"/>
                <a:ext cx="121680" cy="311760"/>
              </p14:xfrm>
            </p:contentPart>
          </mc:Choice>
          <mc:Fallback>
            <p:pic>
              <p:nvPicPr>
                <p:cNvPr id="74" name="Ink 73">
                  <a:extLst>
                    <a:ext uri="{FF2B5EF4-FFF2-40B4-BE49-F238E27FC236}">
                      <a16:creationId xmlns:a16="http://schemas.microsoft.com/office/drawing/2014/main" id="{E420D951-2F26-A786-8044-1BCCEEFA1D37}"/>
                    </a:ext>
                  </a:extLst>
                </p:cNvPr>
                <p:cNvPicPr/>
                <p:nvPr/>
              </p:nvPicPr>
              <p:blipFill>
                <a:blip r:embed="rId43"/>
                <a:stretch>
                  <a:fillRect/>
                </a:stretch>
              </p:blipFill>
              <p:spPr>
                <a:xfrm>
                  <a:off x="1236405" y="5442070"/>
                  <a:ext cx="1393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5" name="Ink 74">
                  <a:extLst>
                    <a:ext uri="{FF2B5EF4-FFF2-40B4-BE49-F238E27FC236}">
                      <a16:creationId xmlns:a16="http://schemas.microsoft.com/office/drawing/2014/main" id="{CEA70860-B9C7-CCDF-1D5F-5733F825D8D5}"/>
                    </a:ext>
                  </a:extLst>
                </p14:cNvPr>
                <p14:cNvContentPartPr/>
                <p14:nvPr/>
              </p14:nvContentPartPr>
              <p14:xfrm>
                <a:off x="1403445" y="5452510"/>
                <a:ext cx="127800" cy="400680"/>
              </p14:xfrm>
            </p:contentPart>
          </mc:Choice>
          <mc:Fallback>
            <p:pic>
              <p:nvPicPr>
                <p:cNvPr id="75" name="Ink 74">
                  <a:extLst>
                    <a:ext uri="{FF2B5EF4-FFF2-40B4-BE49-F238E27FC236}">
                      <a16:creationId xmlns:a16="http://schemas.microsoft.com/office/drawing/2014/main" id="{CEA70860-B9C7-CCDF-1D5F-5733F825D8D5}"/>
                    </a:ext>
                  </a:extLst>
                </p:cNvPr>
                <p:cNvPicPr/>
                <p:nvPr/>
              </p:nvPicPr>
              <p:blipFill>
                <a:blip r:embed="rId45"/>
                <a:stretch>
                  <a:fillRect/>
                </a:stretch>
              </p:blipFill>
              <p:spPr>
                <a:xfrm>
                  <a:off x="1394445" y="5443510"/>
                  <a:ext cx="14544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6" name="Ink 75">
                  <a:extLst>
                    <a:ext uri="{FF2B5EF4-FFF2-40B4-BE49-F238E27FC236}">
                      <a16:creationId xmlns:a16="http://schemas.microsoft.com/office/drawing/2014/main" id="{840E2C6E-79F4-AD95-D104-035C536EF4D3}"/>
                    </a:ext>
                  </a:extLst>
                </p14:cNvPr>
                <p14:cNvContentPartPr/>
                <p14:nvPr/>
              </p14:nvContentPartPr>
              <p14:xfrm>
                <a:off x="1605045" y="5466190"/>
                <a:ext cx="60120" cy="249480"/>
              </p14:xfrm>
            </p:contentPart>
          </mc:Choice>
          <mc:Fallback>
            <p:pic>
              <p:nvPicPr>
                <p:cNvPr id="76" name="Ink 75">
                  <a:extLst>
                    <a:ext uri="{FF2B5EF4-FFF2-40B4-BE49-F238E27FC236}">
                      <a16:creationId xmlns:a16="http://schemas.microsoft.com/office/drawing/2014/main" id="{840E2C6E-79F4-AD95-D104-035C536EF4D3}"/>
                    </a:ext>
                  </a:extLst>
                </p:cNvPr>
                <p:cNvPicPr/>
                <p:nvPr/>
              </p:nvPicPr>
              <p:blipFill>
                <a:blip r:embed="rId47"/>
                <a:stretch>
                  <a:fillRect/>
                </a:stretch>
              </p:blipFill>
              <p:spPr>
                <a:xfrm>
                  <a:off x="1596405" y="5457190"/>
                  <a:ext cx="777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7" name="Ink 76">
                  <a:extLst>
                    <a:ext uri="{FF2B5EF4-FFF2-40B4-BE49-F238E27FC236}">
                      <a16:creationId xmlns:a16="http://schemas.microsoft.com/office/drawing/2014/main" id="{9A336CB5-434F-F5F9-F660-66570072A672}"/>
                    </a:ext>
                  </a:extLst>
                </p14:cNvPr>
                <p14:cNvContentPartPr/>
                <p14:nvPr/>
              </p14:nvContentPartPr>
              <p14:xfrm>
                <a:off x="1738965" y="5433430"/>
                <a:ext cx="126360" cy="222480"/>
              </p14:xfrm>
            </p:contentPart>
          </mc:Choice>
          <mc:Fallback>
            <p:pic>
              <p:nvPicPr>
                <p:cNvPr id="77" name="Ink 76">
                  <a:extLst>
                    <a:ext uri="{FF2B5EF4-FFF2-40B4-BE49-F238E27FC236}">
                      <a16:creationId xmlns:a16="http://schemas.microsoft.com/office/drawing/2014/main" id="{9A336CB5-434F-F5F9-F660-66570072A672}"/>
                    </a:ext>
                  </a:extLst>
                </p:cNvPr>
                <p:cNvPicPr/>
                <p:nvPr/>
              </p:nvPicPr>
              <p:blipFill>
                <a:blip r:embed="rId49"/>
                <a:stretch>
                  <a:fillRect/>
                </a:stretch>
              </p:blipFill>
              <p:spPr>
                <a:xfrm>
                  <a:off x="1729965" y="5424430"/>
                  <a:ext cx="1440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8" name="Ink 77">
                  <a:extLst>
                    <a:ext uri="{FF2B5EF4-FFF2-40B4-BE49-F238E27FC236}">
                      <a16:creationId xmlns:a16="http://schemas.microsoft.com/office/drawing/2014/main" id="{60F8EA3A-797B-8BDD-D38B-10BB1C7938C6}"/>
                    </a:ext>
                  </a:extLst>
                </p14:cNvPr>
                <p14:cNvContentPartPr/>
                <p14:nvPr/>
              </p14:nvContentPartPr>
              <p14:xfrm>
                <a:off x="1890525" y="5457550"/>
                <a:ext cx="59400" cy="148320"/>
              </p14:xfrm>
            </p:contentPart>
          </mc:Choice>
          <mc:Fallback>
            <p:pic>
              <p:nvPicPr>
                <p:cNvPr id="78" name="Ink 77">
                  <a:extLst>
                    <a:ext uri="{FF2B5EF4-FFF2-40B4-BE49-F238E27FC236}">
                      <a16:creationId xmlns:a16="http://schemas.microsoft.com/office/drawing/2014/main" id="{60F8EA3A-797B-8BDD-D38B-10BB1C7938C6}"/>
                    </a:ext>
                  </a:extLst>
                </p:cNvPr>
                <p:cNvPicPr/>
                <p:nvPr/>
              </p:nvPicPr>
              <p:blipFill>
                <a:blip r:embed="rId51"/>
                <a:stretch>
                  <a:fillRect/>
                </a:stretch>
              </p:blipFill>
              <p:spPr>
                <a:xfrm>
                  <a:off x="1881525" y="5448550"/>
                  <a:ext cx="77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9" name="Ink 78">
                  <a:extLst>
                    <a:ext uri="{FF2B5EF4-FFF2-40B4-BE49-F238E27FC236}">
                      <a16:creationId xmlns:a16="http://schemas.microsoft.com/office/drawing/2014/main" id="{61223C4C-7E10-5237-2DCE-47FAC400A9EF}"/>
                    </a:ext>
                  </a:extLst>
                </p14:cNvPr>
                <p14:cNvContentPartPr/>
                <p14:nvPr/>
              </p14:nvContentPartPr>
              <p14:xfrm>
                <a:off x="1992765" y="5394910"/>
                <a:ext cx="81720" cy="162720"/>
              </p14:xfrm>
            </p:contentPart>
          </mc:Choice>
          <mc:Fallback>
            <p:pic>
              <p:nvPicPr>
                <p:cNvPr id="79" name="Ink 78">
                  <a:extLst>
                    <a:ext uri="{FF2B5EF4-FFF2-40B4-BE49-F238E27FC236}">
                      <a16:creationId xmlns:a16="http://schemas.microsoft.com/office/drawing/2014/main" id="{61223C4C-7E10-5237-2DCE-47FAC400A9EF}"/>
                    </a:ext>
                  </a:extLst>
                </p:cNvPr>
                <p:cNvPicPr/>
                <p:nvPr/>
              </p:nvPicPr>
              <p:blipFill>
                <a:blip r:embed="rId53"/>
                <a:stretch>
                  <a:fillRect/>
                </a:stretch>
              </p:blipFill>
              <p:spPr>
                <a:xfrm>
                  <a:off x="1983765" y="5386270"/>
                  <a:ext cx="993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0" name="Ink 79">
                  <a:extLst>
                    <a:ext uri="{FF2B5EF4-FFF2-40B4-BE49-F238E27FC236}">
                      <a16:creationId xmlns:a16="http://schemas.microsoft.com/office/drawing/2014/main" id="{0C20E91E-3BFC-2369-0060-949357071D50}"/>
                    </a:ext>
                  </a:extLst>
                </p14:cNvPr>
                <p14:cNvContentPartPr/>
                <p14:nvPr/>
              </p14:nvContentPartPr>
              <p14:xfrm>
                <a:off x="2094645" y="5363590"/>
                <a:ext cx="116280" cy="200880"/>
              </p14:xfrm>
            </p:contentPart>
          </mc:Choice>
          <mc:Fallback>
            <p:pic>
              <p:nvPicPr>
                <p:cNvPr id="80" name="Ink 79">
                  <a:extLst>
                    <a:ext uri="{FF2B5EF4-FFF2-40B4-BE49-F238E27FC236}">
                      <a16:creationId xmlns:a16="http://schemas.microsoft.com/office/drawing/2014/main" id="{0C20E91E-3BFC-2369-0060-949357071D50}"/>
                    </a:ext>
                  </a:extLst>
                </p:cNvPr>
                <p:cNvPicPr/>
                <p:nvPr/>
              </p:nvPicPr>
              <p:blipFill>
                <a:blip r:embed="rId55"/>
                <a:stretch>
                  <a:fillRect/>
                </a:stretch>
              </p:blipFill>
              <p:spPr>
                <a:xfrm>
                  <a:off x="2086005" y="5354950"/>
                  <a:ext cx="1339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2" name="Ink 81">
                  <a:extLst>
                    <a:ext uri="{FF2B5EF4-FFF2-40B4-BE49-F238E27FC236}">
                      <a16:creationId xmlns:a16="http://schemas.microsoft.com/office/drawing/2014/main" id="{ED5260CB-E7DA-AB26-1B6B-9EBA2CDAF77B}"/>
                    </a:ext>
                  </a:extLst>
                </p14:cNvPr>
                <p14:cNvContentPartPr/>
                <p14:nvPr/>
              </p14:nvContentPartPr>
              <p14:xfrm>
                <a:off x="2336565" y="4694710"/>
                <a:ext cx="752400" cy="260640"/>
              </p14:xfrm>
            </p:contentPart>
          </mc:Choice>
          <mc:Fallback>
            <p:pic>
              <p:nvPicPr>
                <p:cNvPr id="82" name="Ink 81">
                  <a:extLst>
                    <a:ext uri="{FF2B5EF4-FFF2-40B4-BE49-F238E27FC236}">
                      <a16:creationId xmlns:a16="http://schemas.microsoft.com/office/drawing/2014/main" id="{ED5260CB-E7DA-AB26-1B6B-9EBA2CDAF77B}"/>
                    </a:ext>
                  </a:extLst>
                </p:cNvPr>
                <p:cNvPicPr/>
                <p:nvPr/>
              </p:nvPicPr>
              <p:blipFill>
                <a:blip r:embed="rId57"/>
                <a:stretch>
                  <a:fillRect/>
                </a:stretch>
              </p:blipFill>
              <p:spPr>
                <a:xfrm>
                  <a:off x="2327565" y="4685710"/>
                  <a:ext cx="7700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3" name="Ink 82">
                  <a:extLst>
                    <a:ext uri="{FF2B5EF4-FFF2-40B4-BE49-F238E27FC236}">
                      <a16:creationId xmlns:a16="http://schemas.microsoft.com/office/drawing/2014/main" id="{CADD943C-C2AF-6E7A-8EB4-236ED0E67DB1}"/>
                    </a:ext>
                  </a:extLst>
                </p14:cNvPr>
                <p14:cNvContentPartPr/>
                <p14:nvPr/>
              </p14:nvContentPartPr>
              <p14:xfrm>
                <a:off x="2327205" y="4850230"/>
                <a:ext cx="152640" cy="130320"/>
              </p14:xfrm>
            </p:contentPart>
          </mc:Choice>
          <mc:Fallback>
            <p:pic>
              <p:nvPicPr>
                <p:cNvPr id="83" name="Ink 82">
                  <a:extLst>
                    <a:ext uri="{FF2B5EF4-FFF2-40B4-BE49-F238E27FC236}">
                      <a16:creationId xmlns:a16="http://schemas.microsoft.com/office/drawing/2014/main" id="{CADD943C-C2AF-6E7A-8EB4-236ED0E67DB1}"/>
                    </a:ext>
                  </a:extLst>
                </p:cNvPr>
                <p:cNvPicPr/>
                <p:nvPr/>
              </p:nvPicPr>
              <p:blipFill>
                <a:blip r:embed="rId59"/>
                <a:stretch>
                  <a:fillRect/>
                </a:stretch>
              </p:blipFill>
              <p:spPr>
                <a:xfrm>
                  <a:off x="2318565" y="4841590"/>
                  <a:ext cx="1702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5" name="Ink 84">
                  <a:extLst>
                    <a:ext uri="{FF2B5EF4-FFF2-40B4-BE49-F238E27FC236}">
                      <a16:creationId xmlns:a16="http://schemas.microsoft.com/office/drawing/2014/main" id="{EE50E3D1-9BF9-2051-BCD4-BB853DDB40FE}"/>
                    </a:ext>
                  </a:extLst>
                </p14:cNvPr>
                <p14:cNvContentPartPr/>
                <p14:nvPr/>
              </p14:nvContentPartPr>
              <p14:xfrm>
                <a:off x="2488845" y="4626310"/>
                <a:ext cx="598680" cy="273600"/>
              </p14:xfrm>
            </p:contentPart>
          </mc:Choice>
          <mc:Fallback>
            <p:pic>
              <p:nvPicPr>
                <p:cNvPr id="85" name="Ink 84">
                  <a:extLst>
                    <a:ext uri="{FF2B5EF4-FFF2-40B4-BE49-F238E27FC236}">
                      <a16:creationId xmlns:a16="http://schemas.microsoft.com/office/drawing/2014/main" id="{EE50E3D1-9BF9-2051-BCD4-BB853DDB40FE}"/>
                    </a:ext>
                  </a:extLst>
                </p:cNvPr>
                <p:cNvPicPr/>
                <p:nvPr/>
              </p:nvPicPr>
              <p:blipFill>
                <a:blip r:embed="rId61"/>
                <a:stretch>
                  <a:fillRect/>
                </a:stretch>
              </p:blipFill>
              <p:spPr>
                <a:xfrm>
                  <a:off x="2479845" y="4617310"/>
                  <a:ext cx="6163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6" name="Ink 85">
                  <a:extLst>
                    <a:ext uri="{FF2B5EF4-FFF2-40B4-BE49-F238E27FC236}">
                      <a16:creationId xmlns:a16="http://schemas.microsoft.com/office/drawing/2014/main" id="{1726C07D-8DA6-3DA1-30FA-7CB57A2B0DD6}"/>
                    </a:ext>
                  </a:extLst>
                </p14:cNvPr>
                <p14:cNvContentPartPr/>
                <p14:nvPr/>
              </p14:nvContentPartPr>
              <p14:xfrm>
                <a:off x="2572365" y="4560430"/>
                <a:ext cx="376920" cy="490320"/>
              </p14:xfrm>
            </p:contentPart>
          </mc:Choice>
          <mc:Fallback>
            <p:pic>
              <p:nvPicPr>
                <p:cNvPr id="86" name="Ink 85">
                  <a:extLst>
                    <a:ext uri="{FF2B5EF4-FFF2-40B4-BE49-F238E27FC236}">
                      <a16:creationId xmlns:a16="http://schemas.microsoft.com/office/drawing/2014/main" id="{1726C07D-8DA6-3DA1-30FA-7CB57A2B0DD6}"/>
                    </a:ext>
                  </a:extLst>
                </p:cNvPr>
                <p:cNvPicPr/>
                <p:nvPr/>
              </p:nvPicPr>
              <p:blipFill>
                <a:blip r:embed="rId63"/>
                <a:stretch>
                  <a:fillRect/>
                </a:stretch>
              </p:blipFill>
              <p:spPr>
                <a:xfrm>
                  <a:off x="2563725" y="4551790"/>
                  <a:ext cx="39456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7" name="Ink 86">
                  <a:extLst>
                    <a:ext uri="{FF2B5EF4-FFF2-40B4-BE49-F238E27FC236}">
                      <a16:creationId xmlns:a16="http://schemas.microsoft.com/office/drawing/2014/main" id="{6B4076B3-EB03-95D4-72C0-6E36B32D382A}"/>
                    </a:ext>
                  </a:extLst>
                </p14:cNvPr>
                <p14:cNvContentPartPr/>
                <p14:nvPr/>
              </p14:nvContentPartPr>
              <p14:xfrm>
                <a:off x="3349245" y="4837630"/>
                <a:ext cx="1877400" cy="259200"/>
              </p14:xfrm>
            </p:contentPart>
          </mc:Choice>
          <mc:Fallback>
            <p:pic>
              <p:nvPicPr>
                <p:cNvPr id="87" name="Ink 86">
                  <a:extLst>
                    <a:ext uri="{FF2B5EF4-FFF2-40B4-BE49-F238E27FC236}">
                      <a16:creationId xmlns:a16="http://schemas.microsoft.com/office/drawing/2014/main" id="{6B4076B3-EB03-95D4-72C0-6E36B32D382A}"/>
                    </a:ext>
                  </a:extLst>
                </p:cNvPr>
                <p:cNvPicPr/>
                <p:nvPr/>
              </p:nvPicPr>
              <p:blipFill>
                <a:blip r:embed="rId65"/>
                <a:stretch>
                  <a:fillRect/>
                </a:stretch>
              </p:blipFill>
              <p:spPr>
                <a:xfrm>
                  <a:off x="3340245" y="4828630"/>
                  <a:ext cx="1895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8" name="Ink 87">
                  <a:extLst>
                    <a:ext uri="{FF2B5EF4-FFF2-40B4-BE49-F238E27FC236}">
                      <a16:creationId xmlns:a16="http://schemas.microsoft.com/office/drawing/2014/main" id="{F2766CFB-E2B3-6565-3487-D17F7C24B97B}"/>
                    </a:ext>
                  </a:extLst>
                </p14:cNvPr>
                <p14:cNvContentPartPr/>
                <p14:nvPr/>
              </p14:nvContentPartPr>
              <p14:xfrm>
                <a:off x="3300645" y="4965430"/>
                <a:ext cx="1998720" cy="846360"/>
              </p14:xfrm>
            </p:contentPart>
          </mc:Choice>
          <mc:Fallback>
            <p:pic>
              <p:nvPicPr>
                <p:cNvPr id="88" name="Ink 87">
                  <a:extLst>
                    <a:ext uri="{FF2B5EF4-FFF2-40B4-BE49-F238E27FC236}">
                      <a16:creationId xmlns:a16="http://schemas.microsoft.com/office/drawing/2014/main" id="{F2766CFB-E2B3-6565-3487-D17F7C24B97B}"/>
                    </a:ext>
                  </a:extLst>
                </p:cNvPr>
                <p:cNvPicPr/>
                <p:nvPr/>
              </p:nvPicPr>
              <p:blipFill>
                <a:blip r:embed="rId67"/>
                <a:stretch>
                  <a:fillRect/>
                </a:stretch>
              </p:blipFill>
              <p:spPr>
                <a:xfrm>
                  <a:off x="3292005" y="4956790"/>
                  <a:ext cx="2016360" cy="864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9" name="Ink 88">
                  <a:extLst>
                    <a:ext uri="{FF2B5EF4-FFF2-40B4-BE49-F238E27FC236}">
                      <a16:creationId xmlns:a16="http://schemas.microsoft.com/office/drawing/2014/main" id="{B2730382-1E62-FFA4-2C7E-260F2B813111}"/>
                    </a:ext>
                  </a:extLst>
                </p14:cNvPr>
                <p14:cNvContentPartPr/>
                <p14:nvPr/>
              </p14:nvContentPartPr>
              <p14:xfrm>
                <a:off x="3821205" y="5314270"/>
                <a:ext cx="640080" cy="156240"/>
              </p14:xfrm>
            </p:contentPart>
          </mc:Choice>
          <mc:Fallback>
            <p:pic>
              <p:nvPicPr>
                <p:cNvPr id="89" name="Ink 88">
                  <a:extLst>
                    <a:ext uri="{FF2B5EF4-FFF2-40B4-BE49-F238E27FC236}">
                      <a16:creationId xmlns:a16="http://schemas.microsoft.com/office/drawing/2014/main" id="{B2730382-1E62-FFA4-2C7E-260F2B813111}"/>
                    </a:ext>
                  </a:extLst>
                </p:cNvPr>
                <p:cNvPicPr/>
                <p:nvPr/>
              </p:nvPicPr>
              <p:blipFill>
                <a:blip r:embed="rId69"/>
                <a:stretch>
                  <a:fillRect/>
                </a:stretch>
              </p:blipFill>
              <p:spPr>
                <a:xfrm>
                  <a:off x="3812565" y="5305270"/>
                  <a:ext cx="6577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0" name="Ink 89">
                  <a:extLst>
                    <a:ext uri="{FF2B5EF4-FFF2-40B4-BE49-F238E27FC236}">
                      <a16:creationId xmlns:a16="http://schemas.microsoft.com/office/drawing/2014/main" id="{F3080FAB-3FE8-8890-B8C3-1496283BADC6}"/>
                    </a:ext>
                  </a:extLst>
                </p14:cNvPr>
                <p14:cNvContentPartPr/>
                <p14:nvPr/>
              </p14:nvContentPartPr>
              <p14:xfrm>
                <a:off x="4528965" y="5223910"/>
                <a:ext cx="183960" cy="194400"/>
              </p14:xfrm>
            </p:contentPart>
          </mc:Choice>
          <mc:Fallback>
            <p:pic>
              <p:nvPicPr>
                <p:cNvPr id="90" name="Ink 89">
                  <a:extLst>
                    <a:ext uri="{FF2B5EF4-FFF2-40B4-BE49-F238E27FC236}">
                      <a16:creationId xmlns:a16="http://schemas.microsoft.com/office/drawing/2014/main" id="{F3080FAB-3FE8-8890-B8C3-1496283BADC6}"/>
                    </a:ext>
                  </a:extLst>
                </p:cNvPr>
                <p:cNvPicPr/>
                <p:nvPr/>
              </p:nvPicPr>
              <p:blipFill>
                <a:blip r:embed="rId71"/>
                <a:stretch>
                  <a:fillRect/>
                </a:stretch>
              </p:blipFill>
              <p:spPr>
                <a:xfrm>
                  <a:off x="4519965" y="5215270"/>
                  <a:ext cx="2016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1" name="Ink 90">
                  <a:extLst>
                    <a:ext uri="{FF2B5EF4-FFF2-40B4-BE49-F238E27FC236}">
                      <a16:creationId xmlns:a16="http://schemas.microsoft.com/office/drawing/2014/main" id="{4091F87A-BE38-1E07-4DF3-FA658AAF7127}"/>
                    </a:ext>
                  </a:extLst>
                </p14:cNvPr>
                <p14:cNvContentPartPr/>
                <p14:nvPr/>
              </p14:nvContentPartPr>
              <p14:xfrm>
                <a:off x="4783845" y="5309950"/>
                <a:ext cx="138960" cy="108360"/>
              </p14:xfrm>
            </p:contentPart>
          </mc:Choice>
          <mc:Fallback>
            <p:pic>
              <p:nvPicPr>
                <p:cNvPr id="91" name="Ink 90">
                  <a:extLst>
                    <a:ext uri="{FF2B5EF4-FFF2-40B4-BE49-F238E27FC236}">
                      <a16:creationId xmlns:a16="http://schemas.microsoft.com/office/drawing/2014/main" id="{4091F87A-BE38-1E07-4DF3-FA658AAF7127}"/>
                    </a:ext>
                  </a:extLst>
                </p:cNvPr>
                <p:cNvPicPr/>
                <p:nvPr/>
              </p:nvPicPr>
              <p:blipFill>
                <a:blip r:embed="rId73"/>
                <a:stretch>
                  <a:fillRect/>
                </a:stretch>
              </p:blipFill>
              <p:spPr>
                <a:xfrm>
                  <a:off x="4775205" y="5301310"/>
                  <a:ext cx="1566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1" name="Ink 30">
                  <a:extLst>
                    <a:ext uri="{FF2B5EF4-FFF2-40B4-BE49-F238E27FC236}">
                      <a16:creationId xmlns:a16="http://schemas.microsoft.com/office/drawing/2014/main" id="{F2754346-06CB-2598-795F-9764FF722DC1}"/>
                    </a:ext>
                  </a:extLst>
                </p14:cNvPr>
                <p14:cNvContentPartPr/>
                <p14:nvPr/>
              </p14:nvContentPartPr>
              <p14:xfrm>
                <a:off x="2943165" y="2179750"/>
                <a:ext cx="61200" cy="575280"/>
              </p14:xfrm>
            </p:contentPart>
          </mc:Choice>
          <mc:Fallback>
            <p:pic>
              <p:nvPicPr>
                <p:cNvPr id="31" name="Ink 30">
                  <a:extLst>
                    <a:ext uri="{FF2B5EF4-FFF2-40B4-BE49-F238E27FC236}">
                      <a16:creationId xmlns:a16="http://schemas.microsoft.com/office/drawing/2014/main" id="{F2754346-06CB-2598-795F-9764FF722DC1}"/>
                    </a:ext>
                  </a:extLst>
                </p:cNvPr>
                <p:cNvPicPr/>
                <p:nvPr/>
              </p:nvPicPr>
              <p:blipFill>
                <a:blip r:embed="rId75"/>
                <a:stretch>
                  <a:fillRect/>
                </a:stretch>
              </p:blipFill>
              <p:spPr>
                <a:xfrm>
                  <a:off x="2934165" y="2171110"/>
                  <a:ext cx="7884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2" name="Ink 31">
                  <a:extLst>
                    <a:ext uri="{FF2B5EF4-FFF2-40B4-BE49-F238E27FC236}">
                      <a16:creationId xmlns:a16="http://schemas.microsoft.com/office/drawing/2014/main" id="{9A6D135E-44C9-9C15-3110-7E47315BF6E2}"/>
                    </a:ext>
                  </a:extLst>
                </p14:cNvPr>
                <p14:cNvContentPartPr/>
                <p14:nvPr/>
              </p14:nvContentPartPr>
              <p14:xfrm>
                <a:off x="2898885" y="2670430"/>
                <a:ext cx="73440" cy="82080"/>
              </p14:xfrm>
            </p:contentPart>
          </mc:Choice>
          <mc:Fallback>
            <p:pic>
              <p:nvPicPr>
                <p:cNvPr id="32" name="Ink 31">
                  <a:extLst>
                    <a:ext uri="{FF2B5EF4-FFF2-40B4-BE49-F238E27FC236}">
                      <a16:creationId xmlns:a16="http://schemas.microsoft.com/office/drawing/2014/main" id="{9A6D135E-44C9-9C15-3110-7E47315BF6E2}"/>
                    </a:ext>
                  </a:extLst>
                </p:cNvPr>
                <p:cNvPicPr/>
                <p:nvPr/>
              </p:nvPicPr>
              <p:blipFill>
                <a:blip r:embed="rId77"/>
                <a:stretch>
                  <a:fillRect/>
                </a:stretch>
              </p:blipFill>
              <p:spPr>
                <a:xfrm>
                  <a:off x="2890245" y="2661430"/>
                  <a:ext cx="910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3" name="Ink 32">
                  <a:extLst>
                    <a:ext uri="{FF2B5EF4-FFF2-40B4-BE49-F238E27FC236}">
                      <a16:creationId xmlns:a16="http://schemas.microsoft.com/office/drawing/2014/main" id="{589FBE54-25D9-4D40-6219-07C999B977F9}"/>
                    </a:ext>
                  </a:extLst>
                </p14:cNvPr>
                <p14:cNvContentPartPr/>
                <p14:nvPr/>
              </p14:nvContentPartPr>
              <p14:xfrm>
                <a:off x="2998245" y="2682310"/>
                <a:ext cx="150840" cy="99360"/>
              </p14:xfrm>
            </p:contentPart>
          </mc:Choice>
          <mc:Fallback>
            <p:pic>
              <p:nvPicPr>
                <p:cNvPr id="33" name="Ink 32">
                  <a:extLst>
                    <a:ext uri="{FF2B5EF4-FFF2-40B4-BE49-F238E27FC236}">
                      <a16:creationId xmlns:a16="http://schemas.microsoft.com/office/drawing/2014/main" id="{589FBE54-25D9-4D40-6219-07C999B977F9}"/>
                    </a:ext>
                  </a:extLst>
                </p:cNvPr>
                <p:cNvPicPr/>
                <p:nvPr/>
              </p:nvPicPr>
              <p:blipFill>
                <a:blip r:embed="rId79"/>
                <a:stretch>
                  <a:fillRect/>
                </a:stretch>
              </p:blipFill>
              <p:spPr>
                <a:xfrm>
                  <a:off x="2989245" y="2673670"/>
                  <a:ext cx="1684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4" name="Ink 33">
                  <a:extLst>
                    <a:ext uri="{FF2B5EF4-FFF2-40B4-BE49-F238E27FC236}">
                      <a16:creationId xmlns:a16="http://schemas.microsoft.com/office/drawing/2014/main" id="{6E6B032A-052B-25EA-59CF-99660F65FA81}"/>
                    </a:ext>
                  </a:extLst>
                </p14:cNvPr>
                <p14:cNvContentPartPr/>
                <p14:nvPr/>
              </p14:nvContentPartPr>
              <p14:xfrm>
                <a:off x="1507125" y="2796430"/>
                <a:ext cx="3479400" cy="1319760"/>
              </p14:xfrm>
            </p:contentPart>
          </mc:Choice>
          <mc:Fallback>
            <p:pic>
              <p:nvPicPr>
                <p:cNvPr id="34" name="Ink 33">
                  <a:extLst>
                    <a:ext uri="{FF2B5EF4-FFF2-40B4-BE49-F238E27FC236}">
                      <a16:creationId xmlns:a16="http://schemas.microsoft.com/office/drawing/2014/main" id="{6E6B032A-052B-25EA-59CF-99660F65FA81}"/>
                    </a:ext>
                  </a:extLst>
                </p:cNvPr>
                <p:cNvPicPr/>
                <p:nvPr/>
              </p:nvPicPr>
              <p:blipFill>
                <a:blip r:embed="rId81"/>
                <a:stretch>
                  <a:fillRect/>
                </a:stretch>
              </p:blipFill>
              <p:spPr>
                <a:xfrm>
                  <a:off x="1498125" y="2787430"/>
                  <a:ext cx="3497040" cy="1337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6" name="Ink 35">
                  <a:extLst>
                    <a:ext uri="{FF2B5EF4-FFF2-40B4-BE49-F238E27FC236}">
                      <a16:creationId xmlns:a16="http://schemas.microsoft.com/office/drawing/2014/main" id="{1AC3039D-ADFF-D08E-13F8-CB7597EFB1F0}"/>
                    </a:ext>
                  </a:extLst>
                </p14:cNvPr>
                <p14:cNvContentPartPr/>
                <p14:nvPr/>
              </p14:nvContentPartPr>
              <p14:xfrm>
                <a:off x="2388405" y="3501310"/>
                <a:ext cx="263880" cy="343440"/>
              </p14:xfrm>
            </p:contentPart>
          </mc:Choice>
          <mc:Fallback>
            <p:pic>
              <p:nvPicPr>
                <p:cNvPr id="36" name="Ink 35">
                  <a:extLst>
                    <a:ext uri="{FF2B5EF4-FFF2-40B4-BE49-F238E27FC236}">
                      <a16:creationId xmlns:a16="http://schemas.microsoft.com/office/drawing/2014/main" id="{1AC3039D-ADFF-D08E-13F8-CB7597EFB1F0}"/>
                    </a:ext>
                  </a:extLst>
                </p:cNvPr>
                <p:cNvPicPr/>
                <p:nvPr/>
              </p:nvPicPr>
              <p:blipFill>
                <a:blip r:embed="rId83"/>
                <a:stretch>
                  <a:fillRect/>
                </a:stretch>
              </p:blipFill>
              <p:spPr>
                <a:xfrm>
                  <a:off x="2379765" y="3492670"/>
                  <a:ext cx="28152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7" name="Ink 36">
                  <a:extLst>
                    <a:ext uri="{FF2B5EF4-FFF2-40B4-BE49-F238E27FC236}">
                      <a16:creationId xmlns:a16="http://schemas.microsoft.com/office/drawing/2014/main" id="{D96C95A7-4C23-4899-2586-750BE3223500}"/>
                    </a:ext>
                  </a:extLst>
                </p14:cNvPr>
                <p14:cNvContentPartPr/>
                <p14:nvPr/>
              </p14:nvContentPartPr>
              <p14:xfrm>
                <a:off x="2682525" y="3634150"/>
                <a:ext cx="201960" cy="141480"/>
              </p14:xfrm>
            </p:contentPart>
          </mc:Choice>
          <mc:Fallback>
            <p:pic>
              <p:nvPicPr>
                <p:cNvPr id="37" name="Ink 36">
                  <a:extLst>
                    <a:ext uri="{FF2B5EF4-FFF2-40B4-BE49-F238E27FC236}">
                      <a16:creationId xmlns:a16="http://schemas.microsoft.com/office/drawing/2014/main" id="{D96C95A7-4C23-4899-2586-750BE3223500}"/>
                    </a:ext>
                  </a:extLst>
                </p:cNvPr>
                <p:cNvPicPr/>
                <p:nvPr/>
              </p:nvPicPr>
              <p:blipFill>
                <a:blip r:embed="rId85"/>
                <a:stretch>
                  <a:fillRect/>
                </a:stretch>
              </p:blipFill>
              <p:spPr>
                <a:xfrm>
                  <a:off x="2673885" y="3625150"/>
                  <a:ext cx="2196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8" name="Ink 37">
                  <a:extLst>
                    <a:ext uri="{FF2B5EF4-FFF2-40B4-BE49-F238E27FC236}">
                      <a16:creationId xmlns:a16="http://schemas.microsoft.com/office/drawing/2014/main" id="{71DA685B-F85A-39D6-C47B-D487A095360B}"/>
                    </a:ext>
                  </a:extLst>
                </p14:cNvPr>
                <p14:cNvContentPartPr/>
                <p14:nvPr/>
              </p14:nvContentPartPr>
              <p14:xfrm>
                <a:off x="2967645" y="3608950"/>
                <a:ext cx="178200" cy="424080"/>
              </p14:xfrm>
            </p:contentPart>
          </mc:Choice>
          <mc:Fallback>
            <p:pic>
              <p:nvPicPr>
                <p:cNvPr id="38" name="Ink 37">
                  <a:extLst>
                    <a:ext uri="{FF2B5EF4-FFF2-40B4-BE49-F238E27FC236}">
                      <a16:creationId xmlns:a16="http://schemas.microsoft.com/office/drawing/2014/main" id="{71DA685B-F85A-39D6-C47B-D487A095360B}"/>
                    </a:ext>
                  </a:extLst>
                </p:cNvPr>
                <p:cNvPicPr/>
                <p:nvPr/>
              </p:nvPicPr>
              <p:blipFill>
                <a:blip r:embed="rId87"/>
                <a:stretch>
                  <a:fillRect/>
                </a:stretch>
              </p:blipFill>
              <p:spPr>
                <a:xfrm>
                  <a:off x="2959005" y="3600310"/>
                  <a:ext cx="19584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9" name="Ink 38">
                  <a:extLst>
                    <a:ext uri="{FF2B5EF4-FFF2-40B4-BE49-F238E27FC236}">
                      <a16:creationId xmlns:a16="http://schemas.microsoft.com/office/drawing/2014/main" id="{9558AACD-C6EC-8D7D-B8CF-EAC3048023C3}"/>
                    </a:ext>
                  </a:extLst>
                </p14:cNvPr>
                <p14:cNvContentPartPr/>
                <p14:nvPr/>
              </p14:nvContentPartPr>
              <p14:xfrm>
                <a:off x="3210645" y="3536230"/>
                <a:ext cx="65880" cy="250920"/>
              </p14:xfrm>
            </p:contentPart>
          </mc:Choice>
          <mc:Fallback>
            <p:pic>
              <p:nvPicPr>
                <p:cNvPr id="39" name="Ink 38">
                  <a:extLst>
                    <a:ext uri="{FF2B5EF4-FFF2-40B4-BE49-F238E27FC236}">
                      <a16:creationId xmlns:a16="http://schemas.microsoft.com/office/drawing/2014/main" id="{9558AACD-C6EC-8D7D-B8CF-EAC3048023C3}"/>
                    </a:ext>
                  </a:extLst>
                </p:cNvPr>
                <p:cNvPicPr/>
                <p:nvPr/>
              </p:nvPicPr>
              <p:blipFill>
                <a:blip r:embed="rId89"/>
                <a:stretch>
                  <a:fillRect/>
                </a:stretch>
              </p:blipFill>
              <p:spPr>
                <a:xfrm>
                  <a:off x="3201645" y="3527590"/>
                  <a:ext cx="835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0" name="Ink 39">
                  <a:extLst>
                    <a:ext uri="{FF2B5EF4-FFF2-40B4-BE49-F238E27FC236}">
                      <a16:creationId xmlns:a16="http://schemas.microsoft.com/office/drawing/2014/main" id="{C0CAAD37-A0D2-C832-12A6-E4D408FE3B96}"/>
                    </a:ext>
                  </a:extLst>
                </p14:cNvPr>
                <p14:cNvContentPartPr/>
                <p14:nvPr/>
              </p14:nvContentPartPr>
              <p14:xfrm>
                <a:off x="3337725" y="3625870"/>
                <a:ext cx="150120" cy="147240"/>
              </p14:xfrm>
            </p:contentPart>
          </mc:Choice>
          <mc:Fallback>
            <p:pic>
              <p:nvPicPr>
                <p:cNvPr id="40" name="Ink 39">
                  <a:extLst>
                    <a:ext uri="{FF2B5EF4-FFF2-40B4-BE49-F238E27FC236}">
                      <a16:creationId xmlns:a16="http://schemas.microsoft.com/office/drawing/2014/main" id="{C0CAAD37-A0D2-C832-12A6-E4D408FE3B96}"/>
                    </a:ext>
                  </a:extLst>
                </p:cNvPr>
                <p:cNvPicPr/>
                <p:nvPr/>
              </p:nvPicPr>
              <p:blipFill>
                <a:blip r:embed="rId91"/>
                <a:stretch>
                  <a:fillRect/>
                </a:stretch>
              </p:blipFill>
              <p:spPr>
                <a:xfrm>
                  <a:off x="3329085" y="3617230"/>
                  <a:ext cx="1677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1" name="Ink 40">
                  <a:extLst>
                    <a:ext uri="{FF2B5EF4-FFF2-40B4-BE49-F238E27FC236}">
                      <a16:creationId xmlns:a16="http://schemas.microsoft.com/office/drawing/2014/main" id="{E6E83394-5AEF-8F3E-BCCE-D14025A7873B}"/>
                    </a:ext>
                  </a:extLst>
                </p14:cNvPr>
                <p14:cNvContentPartPr/>
                <p14:nvPr/>
              </p14:nvContentPartPr>
              <p14:xfrm>
                <a:off x="3577485" y="3609310"/>
                <a:ext cx="186120" cy="180720"/>
              </p14:xfrm>
            </p:contentPart>
          </mc:Choice>
          <mc:Fallback>
            <p:pic>
              <p:nvPicPr>
                <p:cNvPr id="41" name="Ink 40">
                  <a:extLst>
                    <a:ext uri="{FF2B5EF4-FFF2-40B4-BE49-F238E27FC236}">
                      <a16:creationId xmlns:a16="http://schemas.microsoft.com/office/drawing/2014/main" id="{E6E83394-5AEF-8F3E-BCCE-D14025A7873B}"/>
                    </a:ext>
                  </a:extLst>
                </p:cNvPr>
                <p:cNvPicPr/>
                <p:nvPr/>
              </p:nvPicPr>
              <p:blipFill>
                <a:blip r:embed="rId93"/>
                <a:stretch>
                  <a:fillRect/>
                </a:stretch>
              </p:blipFill>
              <p:spPr>
                <a:xfrm>
                  <a:off x="3568845" y="3600310"/>
                  <a:ext cx="2037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3" name="Ink 42">
                  <a:extLst>
                    <a:ext uri="{FF2B5EF4-FFF2-40B4-BE49-F238E27FC236}">
                      <a16:creationId xmlns:a16="http://schemas.microsoft.com/office/drawing/2014/main" id="{89588AB8-6BC7-BD52-A202-15A8C45D788F}"/>
                    </a:ext>
                  </a:extLst>
                </p14:cNvPr>
                <p14:cNvContentPartPr/>
                <p14:nvPr/>
              </p14:nvContentPartPr>
              <p14:xfrm>
                <a:off x="2295165" y="3053830"/>
                <a:ext cx="270360" cy="320760"/>
              </p14:xfrm>
            </p:contentPart>
          </mc:Choice>
          <mc:Fallback>
            <p:pic>
              <p:nvPicPr>
                <p:cNvPr id="43" name="Ink 42">
                  <a:extLst>
                    <a:ext uri="{FF2B5EF4-FFF2-40B4-BE49-F238E27FC236}">
                      <a16:creationId xmlns:a16="http://schemas.microsoft.com/office/drawing/2014/main" id="{89588AB8-6BC7-BD52-A202-15A8C45D788F}"/>
                    </a:ext>
                  </a:extLst>
                </p:cNvPr>
                <p:cNvPicPr/>
                <p:nvPr/>
              </p:nvPicPr>
              <p:blipFill>
                <a:blip r:embed="rId95"/>
                <a:stretch>
                  <a:fillRect/>
                </a:stretch>
              </p:blipFill>
              <p:spPr>
                <a:xfrm>
                  <a:off x="2286525" y="3044830"/>
                  <a:ext cx="2880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4" name="Ink 43">
                  <a:extLst>
                    <a:ext uri="{FF2B5EF4-FFF2-40B4-BE49-F238E27FC236}">
                      <a16:creationId xmlns:a16="http://schemas.microsoft.com/office/drawing/2014/main" id="{9A145C73-C709-7118-A1E5-7702472EBF58}"/>
                    </a:ext>
                  </a:extLst>
                </p14:cNvPr>
                <p14:cNvContentPartPr/>
                <p14:nvPr/>
              </p14:nvContentPartPr>
              <p14:xfrm>
                <a:off x="2657325" y="3117550"/>
                <a:ext cx="135360" cy="196200"/>
              </p14:xfrm>
            </p:contentPart>
          </mc:Choice>
          <mc:Fallback>
            <p:pic>
              <p:nvPicPr>
                <p:cNvPr id="44" name="Ink 43">
                  <a:extLst>
                    <a:ext uri="{FF2B5EF4-FFF2-40B4-BE49-F238E27FC236}">
                      <a16:creationId xmlns:a16="http://schemas.microsoft.com/office/drawing/2014/main" id="{9A145C73-C709-7118-A1E5-7702472EBF58}"/>
                    </a:ext>
                  </a:extLst>
                </p:cNvPr>
                <p:cNvPicPr/>
                <p:nvPr/>
              </p:nvPicPr>
              <p:blipFill>
                <a:blip r:embed="rId97"/>
                <a:stretch>
                  <a:fillRect/>
                </a:stretch>
              </p:blipFill>
              <p:spPr>
                <a:xfrm>
                  <a:off x="2648325" y="3108550"/>
                  <a:ext cx="153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5" name="Ink 44">
                  <a:extLst>
                    <a:ext uri="{FF2B5EF4-FFF2-40B4-BE49-F238E27FC236}">
                      <a16:creationId xmlns:a16="http://schemas.microsoft.com/office/drawing/2014/main" id="{DEB164E4-F675-4911-23EE-09EA2E017057}"/>
                    </a:ext>
                  </a:extLst>
                </p14:cNvPr>
                <p14:cNvContentPartPr/>
                <p14:nvPr/>
              </p14:nvContentPartPr>
              <p14:xfrm>
                <a:off x="2845605" y="3131590"/>
                <a:ext cx="154800" cy="150120"/>
              </p14:xfrm>
            </p:contentPart>
          </mc:Choice>
          <mc:Fallback>
            <p:pic>
              <p:nvPicPr>
                <p:cNvPr id="45" name="Ink 44">
                  <a:extLst>
                    <a:ext uri="{FF2B5EF4-FFF2-40B4-BE49-F238E27FC236}">
                      <a16:creationId xmlns:a16="http://schemas.microsoft.com/office/drawing/2014/main" id="{DEB164E4-F675-4911-23EE-09EA2E017057}"/>
                    </a:ext>
                  </a:extLst>
                </p:cNvPr>
                <p:cNvPicPr/>
                <p:nvPr/>
              </p:nvPicPr>
              <p:blipFill>
                <a:blip r:embed="rId99"/>
                <a:stretch>
                  <a:fillRect/>
                </a:stretch>
              </p:blipFill>
              <p:spPr>
                <a:xfrm>
                  <a:off x="2836965" y="3122590"/>
                  <a:ext cx="1724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6" name="Ink 45">
                  <a:extLst>
                    <a:ext uri="{FF2B5EF4-FFF2-40B4-BE49-F238E27FC236}">
                      <a16:creationId xmlns:a16="http://schemas.microsoft.com/office/drawing/2014/main" id="{56592B50-FC67-CED1-B2B8-0B0A1654726F}"/>
                    </a:ext>
                  </a:extLst>
                </p14:cNvPr>
                <p14:cNvContentPartPr/>
                <p14:nvPr/>
              </p14:nvContentPartPr>
              <p14:xfrm>
                <a:off x="3063405" y="3111790"/>
                <a:ext cx="108000" cy="267840"/>
              </p14:xfrm>
            </p:contentPart>
          </mc:Choice>
          <mc:Fallback>
            <p:pic>
              <p:nvPicPr>
                <p:cNvPr id="46" name="Ink 45">
                  <a:extLst>
                    <a:ext uri="{FF2B5EF4-FFF2-40B4-BE49-F238E27FC236}">
                      <a16:creationId xmlns:a16="http://schemas.microsoft.com/office/drawing/2014/main" id="{56592B50-FC67-CED1-B2B8-0B0A1654726F}"/>
                    </a:ext>
                  </a:extLst>
                </p:cNvPr>
                <p:cNvPicPr/>
                <p:nvPr/>
              </p:nvPicPr>
              <p:blipFill>
                <a:blip r:embed="rId101"/>
                <a:stretch>
                  <a:fillRect/>
                </a:stretch>
              </p:blipFill>
              <p:spPr>
                <a:xfrm>
                  <a:off x="3054405" y="3102790"/>
                  <a:ext cx="1256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7" name="Ink 46">
                  <a:extLst>
                    <a:ext uri="{FF2B5EF4-FFF2-40B4-BE49-F238E27FC236}">
                      <a16:creationId xmlns:a16="http://schemas.microsoft.com/office/drawing/2014/main" id="{660F6FD8-1AA4-C5EE-74D8-5ABDB7AFA490}"/>
                    </a:ext>
                  </a:extLst>
                </p14:cNvPr>
                <p14:cNvContentPartPr/>
                <p14:nvPr/>
              </p14:nvContentPartPr>
              <p14:xfrm>
                <a:off x="3217125" y="3008110"/>
                <a:ext cx="107640" cy="321120"/>
              </p14:xfrm>
            </p:contentPart>
          </mc:Choice>
          <mc:Fallback>
            <p:pic>
              <p:nvPicPr>
                <p:cNvPr id="47" name="Ink 46">
                  <a:extLst>
                    <a:ext uri="{FF2B5EF4-FFF2-40B4-BE49-F238E27FC236}">
                      <a16:creationId xmlns:a16="http://schemas.microsoft.com/office/drawing/2014/main" id="{660F6FD8-1AA4-C5EE-74D8-5ABDB7AFA490}"/>
                    </a:ext>
                  </a:extLst>
                </p:cNvPr>
                <p:cNvPicPr/>
                <p:nvPr/>
              </p:nvPicPr>
              <p:blipFill>
                <a:blip r:embed="rId103"/>
                <a:stretch>
                  <a:fillRect/>
                </a:stretch>
              </p:blipFill>
              <p:spPr>
                <a:xfrm>
                  <a:off x="3208485" y="2999110"/>
                  <a:ext cx="1252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8" name="Ink 47">
                  <a:extLst>
                    <a:ext uri="{FF2B5EF4-FFF2-40B4-BE49-F238E27FC236}">
                      <a16:creationId xmlns:a16="http://schemas.microsoft.com/office/drawing/2014/main" id="{4DA4E9B1-C27D-CFB5-DBC7-79398E47062E}"/>
                    </a:ext>
                  </a:extLst>
                </p14:cNvPr>
                <p14:cNvContentPartPr/>
                <p14:nvPr/>
              </p14:nvContentPartPr>
              <p14:xfrm>
                <a:off x="3366885" y="3137350"/>
                <a:ext cx="139320" cy="159120"/>
              </p14:xfrm>
            </p:contentPart>
          </mc:Choice>
          <mc:Fallback>
            <p:pic>
              <p:nvPicPr>
                <p:cNvPr id="48" name="Ink 47">
                  <a:extLst>
                    <a:ext uri="{FF2B5EF4-FFF2-40B4-BE49-F238E27FC236}">
                      <a16:creationId xmlns:a16="http://schemas.microsoft.com/office/drawing/2014/main" id="{4DA4E9B1-C27D-CFB5-DBC7-79398E47062E}"/>
                    </a:ext>
                  </a:extLst>
                </p:cNvPr>
                <p:cNvPicPr/>
                <p:nvPr/>
              </p:nvPicPr>
              <p:blipFill>
                <a:blip r:embed="rId105"/>
                <a:stretch>
                  <a:fillRect/>
                </a:stretch>
              </p:blipFill>
              <p:spPr>
                <a:xfrm>
                  <a:off x="3358245" y="3128710"/>
                  <a:ext cx="1569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9" name="Ink 48">
                  <a:extLst>
                    <a:ext uri="{FF2B5EF4-FFF2-40B4-BE49-F238E27FC236}">
                      <a16:creationId xmlns:a16="http://schemas.microsoft.com/office/drawing/2014/main" id="{35B66DE6-6A75-F1A5-C85A-55827B468691}"/>
                    </a:ext>
                  </a:extLst>
                </p14:cNvPr>
                <p14:cNvContentPartPr/>
                <p14:nvPr/>
              </p14:nvContentPartPr>
              <p14:xfrm>
                <a:off x="3540405" y="3079750"/>
                <a:ext cx="158400" cy="226080"/>
              </p14:xfrm>
            </p:contentPart>
          </mc:Choice>
          <mc:Fallback>
            <p:pic>
              <p:nvPicPr>
                <p:cNvPr id="49" name="Ink 48">
                  <a:extLst>
                    <a:ext uri="{FF2B5EF4-FFF2-40B4-BE49-F238E27FC236}">
                      <a16:creationId xmlns:a16="http://schemas.microsoft.com/office/drawing/2014/main" id="{35B66DE6-6A75-F1A5-C85A-55827B468691}"/>
                    </a:ext>
                  </a:extLst>
                </p:cNvPr>
                <p:cNvPicPr/>
                <p:nvPr/>
              </p:nvPicPr>
              <p:blipFill>
                <a:blip r:embed="rId107"/>
                <a:stretch>
                  <a:fillRect/>
                </a:stretch>
              </p:blipFill>
              <p:spPr>
                <a:xfrm>
                  <a:off x="3531765" y="3070750"/>
                  <a:ext cx="1760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0" name="Ink 49">
                  <a:extLst>
                    <a:ext uri="{FF2B5EF4-FFF2-40B4-BE49-F238E27FC236}">
                      <a16:creationId xmlns:a16="http://schemas.microsoft.com/office/drawing/2014/main" id="{7F80AF2F-4DFE-1AFB-2146-747AA195D714}"/>
                    </a:ext>
                  </a:extLst>
                </p14:cNvPr>
                <p14:cNvContentPartPr/>
                <p14:nvPr/>
              </p14:nvContentPartPr>
              <p14:xfrm>
                <a:off x="3729765" y="3118270"/>
                <a:ext cx="172440" cy="209880"/>
              </p14:xfrm>
            </p:contentPart>
          </mc:Choice>
          <mc:Fallback>
            <p:pic>
              <p:nvPicPr>
                <p:cNvPr id="50" name="Ink 49">
                  <a:extLst>
                    <a:ext uri="{FF2B5EF4-FFF2-40B4-BE49-F238E27FC236}">
                      <a16:creationId xmlns:a16="http://schemas.microsoft.com/office/drawing/2014/main" id="{7F80AF2F-4DFE-1AFB-2146-747AA195D714}"/>
                    </a:ext>
                  </a:extLst>
                </p:cNvPr>
                <p:cNvPicPr/>
                <p:nvPr/>
              </p:nvPicPr>
              <p:blipFill>
                <a:blip r:embed="rId109"/>
                <a:stretch>
                  <a:fillRect/>
                </a:stretch>
              </p:blipFill>
              <p:spPr>
                <a:xfrm>
                  <a:off x="3721125" y="3109630"/>
                  <a:ext cx="1900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2" name="Ink 51">
                  <a:extLst>
                    <a:ext uri="{FF2B5EF4-FFF2-40B4-BE49-F238E27FC236}">
                      <a16:creationId xmlns:a16="http://schemas.microsoft.com/office/drawing/2014/main" id="{ADD5CBEE-3C63-E5AE-FCFE-E36D0AC8146D}"/>
                    </a:ext>
                  </a:extLst>
                </p14:cNvPr>
                <p14:cNvContentPartPr/>
                <p14:nvPr/>
              </p14:nvContentPartPr>
              <p14:xfrm>
                <a:off x="3938565" y="3381430"/>
                <a:ext cx="62280" cy="247680"/>
              </p14:xfrm>
            </p:contentPart>
          </mc:Choice>
          <mc:Fallback>
            <p:pic>
              <p:nvPicPr>
                <p:cNvPr id="52" name="Ink 51">
                  <a:extLst>
                    <a:ext uri="{FF2B5EF4-FFF2-40B4-BE49-F238E27FC236}">
                      <a16:creationId xmlns:a16="http://schemas.microsoft.com/office/drawing/2014/main" id="{ADD5CBEE-3C63-E5AE-FCFE-E36D0AC8146D}"/>
                    </a:ext>
                  </a:extLst>
                </p:cNvPr>
                <p:cNvPicPr/>
                <p:nvPr/>
              </p:nvPicPr>
              <p:blipFill>
                <a:blip r:embed="rId111"/>
                <a:stretch>
                  <a:fillRect/>
                </a:stretch>
              </p:blipFill>
              <p:spPr>
                <a:xfrm>
                  <a:off x="3929565" y="3372790"/>
                  <a:ext cx="799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3" name="Ink 52">
                  <a:extLst>
                    <a:ext uri="{FF2B5EF4-FFF2-40B4-BE49-F238E27FC236}">
                      <a16:creationId xmlns:a16="http://schemas.microsoft.com/office/drawing/2014/main" id="{0F62EA95-3548-7CDA-B3B7-E5E83D708C9B}"/>
                    </a:ext>
                  </a:extLst>
                </p14:cNvPr>
                <p14:cNvContentPartPr/>
                <p14:nvPr/>
              </p14:nvContentPartPr>
              <p14:xfrm>
                <a:off x="4093365" y="3394750"/>
                <a:ext cx="25560" cy="197640"/>
              </p14:xfrm>
            </p:contentPart>
          </mc:Choice>
          <mc:Fallback>
            <p:pic>
              <p:nvPicPr>
                <p:cNvPr id="53" name="Ink 52">
                  <a:extLst>
                    <a:ext uri="{FF2B5EF4-FFF2-40B4-BE49-F238E27FC236}">
                      <a16:creationId xmlns:a16="http://schemas.microsoft.com/office/drawing/2014/main" id="{0F62EA95-3548-7CDA-B3B7-E5E83D708C9B}"/>
                    </a:ext>
                  </a:extLst>
                </p:cNvPr>
                <p:cNvPicPr/>
                <p:nvPr/>
              </p:nvPicPr>
              <p:blipFill>
                <a:blip r:embed="rId113"/>
                <a:stretch>
                  <a:fillRect/>
                </a:stretch>
              </p:blipFill>
              <p:spPr>
                <a:xfrm>
                  <a:off x="4084365" y="3385750"/>
                  <a:ext cx="432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4" name="Ink 53">
                  <a:extLst>
                    <a:ext uri="{FF2B5EF4-FFF2-40B4-BE49-F238E27FC236}">
                      <a16:creationId xmlns:a16="http://schemas.microsoft.com/office/drawing/2014/main" id="{5287D59F-82B8-5FE4-70C1-77B54255CB69}"/>
                    </a:ext>
                  </a:extLst>
                </p14:cNvPr>
                <p14:cNvContentPartPr/>
                <p14:nvPr/>
              </p14:nvContentPartPr>
              <p14:xfrm>
                <a:off x="4189845" y="3416710"/>
                <a:ext cx="48960" cy="153360"/>
              </p14:xfrm>
            </p:contentPart>
          </mc:Choice>
          <mc:Fallback>
            <p:pic>
              <p:nvPicPr>
                <p:cNvPr id="54" name="Ink 53">
                  <a:extLst>
                    <a:ext uri="{FF2B5EF4-FFF2-40B4-BE49-F238E27FC236}">
                      <a16:creationId xmlns:a16="http://schemas.microsoft.com/office/drawing/2014/main" id="{5287D59F-82B8-5FE4-70C1-77B54255CB69}"/>
                    </a:ext>
                  </a:extLst>
                </p:cNvPr>
                <p:cNvPicPr/>
                <p:nvPr/>
              </p:nvPicPr>
              <p:blipFill>
                <a:blip r:embed="rId115"/>
                <a:stretch>
                  <a:fillRect/>
                </a:stretch>
              </p:blipFill>
              <p:spPr>
                <a:xfrm>
                  <a:off x="4181205" y="3408070"/>
                  <a:ext cx="666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5" name="Ink 54">
                  <a:extLst>
                    <a:ext uri="{FF2B5EF4-FFF2-40B4-BE49-F238E27FC236}">
                      <a16:creationId xmlns:a16="http://schemas.microsoft.com/office/drawing/2014/main" id="{3B7026CC-FFA0-C43A-01F8-B090D3E37EA7}"/>
                    </a:ext>
                  </a:extLst>
                </p14:cNvPr>
                <p14:cNvContentPartPr/>
                <p14:nvPr/>
              </p14:nvContentPartPr>
              <p14:xfrm>
                <a:off x="4292085" y="3431110"/>
                <a:ext cx="1440" cy="2520"/>
              </p14:xfrm>
            </p:contentPart>
          </mc:Choice>
          <mc:Fallback>
            <p:pic>
              <p:nvPicPr>
                <p:cNvPr id="55" name="Ink 54">
                  <a:extLst>
                    <a:ext uri="{FF2B5EF4-FFF2-40B4-BE49-F238E27FC236}">
                      <a16:creationId xmlns:a16="http://schemas.microsoft.com/office/drawing/2014/main" id="{3B7026CC-FFA0-C43A-01F8-B090D3E37EA7}"/>
                    </a:ext>
                  </a:extLst>
                </p:cNvPr>
                <p:cNvPicPr/>
                <p:nvPr/>
              </p:nvPicPr>
              <p:blipFill>
                <a:blip r:embed="rId117"/>
                <a:stretch>
                  <a:fillRect/>
                </a:stretch>
              </p:blipFill>
              <p:spPr>
                <a:xfrm>
                  <a:off x="4283445" y="3422110"/>
                  <a:ext cx="19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6" name="Ink 55">
                  <a:extLst>
                    <a:ext uri="{FF2B5EF4-FFF2-40B4-BE49-F238E27FC236}">
                      <a16:creationId xmlns:a16="http://schemas.microsoft.com/office/drawing/2014/main" id="{DA092B66-A50E-563E-1C3C-617094B44593}"/>
                    </a:ext>
                  </a:extLst>
                </p14:cNvPr>
                <p14:cNvContentPartPr/>
                <p14:nvPr/>
              </p14:nvContentPartPr>
              <p14:xfrm>
                <a:off x="4015605" y="3441910"/>
                <a:ext cx="315720" cy="160920"/>
              </p14:xfrm>
            </p:contentPart>
          </mc:Choice>
          <mc:Fallback>
            <p:pic>
              <p:nvPicPr>
                <p:cNvPr id="56" name="Ink 55">
                  <a:extLst>
                    <a:ext uri="{FF2B5EF4-FFF2-40B4-BE49-F238E27FC236}">
                      <a16:creationId xmlns:a16="http://schemas.microsoft.com/office/drawing/2014/main" id="{DA092B66-A50E-563E-1C3C-617094B44593}"/>
                    </a:ext>
                  </a:extLst>
                </p:cNvPr>
                <p:cNvPicPr/>
                <p:nvPr/>
              </p:nvPicPr>
              <p:blipFill>
                <a:blip r:embed="rId119"/>
                <a:stretch>
                  <a:fillRect/>
                </a:stretch>
              </p:blipFill>
              <p:spPr>
                <a:xfrm>
                  <a:off x="4006605" y="3433270"/>
                  <a:ext cx="333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7" name="Ink 56">
                  <a:extLst>
                    <a:ext uri="{FF2B5EF4-FFF2-40B4-BE49-F238E27FC236}">
                      <a16:creationId xmlns:a16="http://schemas.microsoft.com/office/drawing/2014/main" id="{D21B2BA8-0EBE-F64E-CDDF-5CA24FBB590A}"/>
                    </a:ext>
                  </a:extLst>
                </p14:cNvPr>
                <p14:cNvContentPartPr/>
                <p14:nvPr/>
              </p14:nvContentPartPr>
              <p14:xfrm>
                <a:off x="4413765" y="3327790"/>
                <a:ext cx="406800" cy="228240"/>
              </p14:xfrm>
            </p:contentPart>
          </mc:Choice>
          <mc:Fallback>
            <p:pic>
              <p:nvPicPr>
                <p:cNvPr id="57" name="Ink 56">
                  <a:extLst>
                    <a:ext uri="{FF2B5EF4-FFF2-40B4-BE49-F238E27FC236}">
                      <a16:creationId xmlns:a16="http://schemas.microsoft.com/office/drawing/2014/main" id="{D21B2BA8-0EBE-F64E-CDDF-5CA24FBB590A}"/>
                    </a:ext>
                  </a:extLst>
                </p:cNvPr>
                <p:cNvPicPr/>
                <p:nvPr/>
              </p:nvPicPr>
              <p:blipFill>
                <a:blip r:embed="rId121"/>
                <a:stretch>
                  <a:fillRect/>
                </a:stretch>
              </p:blipFill>
              <p:spPr>
                <a:xfrm>
                  <a:off x="4404765" y="3318790"/>
                  <a:ext cx="4244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8" name="Ink 57">
                  <a:extLst>
                    <a:ext uri="{FF2B5EF4-FFF2-40B4-BE49-F238E27FC236}">
                      <a16:creationId xmlns:a16="http://schemas.microsoft.com/office/drawing/2014/main" id="{878D82F1-2BDE-F2C4-CC3E-99C2224015E4}"/>
                    </a:ext>
                  </a:extLst>
                </p14:cNvPr>
                <p14:cNvContentPartPr/>
                <p14:nvPr/>
              </p14:nvContentPartPr>
              <p14:xfrm>
                <a:off x="4845045" y="3414550"/>
                <a:ext cx="66960" cy="93240"/>
              </p14:xfrm>
            </p:contentPart>
          </mc:Choice>
          <mc:Fallback>
            <p:pic>
              <p:nvPicPr>
                <p:cNvPr id="58" name="Ink 57">
                  <a:extLst>
                    <a:ext uri="{FF2B5EF4-FFF2-40B4-BE49-F238E27FC236}">
                      <a16:creationId xmlns:a16="http://schemas.microsoft.com/office/drawing/2014/main" id="{878D82F1-2BDE-F2C4-CC3E-99C2224015E4}"/>
                    </a:ext>
                  </a:extLst>
                </p:cNvPr>
                <p:cNvPicPr/>
                <p:nvPr/>
              </p:nvPicPr>
              <p:blipFill>
                <a:blip r:embed="rId123"/>
                <a:stretch>
                  <a:fillRect/>
                </a:stretch>
              </p:blipFill>
              <p:spPr>
                <a:xfrm>
                  <a:off x="4836405" y="3405550"/>
                  <a:ext cx="846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9" name="Ink 58">
                  <a:extLst>
                    <a:ext uri="{FF2B5EF4-FFF2-40B4-BE49-F238E27FC236}">
                      <a16:creationId xmlns:a16="http://schemas.microsoft.com/office/drawing/2014/main" id="{A50C6634-ED84-9FB6-E3E8-1407C6288450}"/>
                    </a:ext>
                  </a:extLst>
                </p14:cNvPr>
                <p14:cNvContentPartPr/>
                <p14:nvPr/>
              </p14:nvContentPartPr>
              <p14:xfrm>
                <a:off x="4923885" y="3352270"/>
                <a:ext cx="96480" cy="212040"/>
              </p14:xfrm>
            </p:contentPart>
          </mc:Choice>
          <mc:Fallback>
            <p:pic>
              <p:nvPicPr>
                <p:cNvPr id="59" name="Ink 58">
                  <a:extLst>
                    <a:ext uri="{FF2B5EF4-FFF2-40B4-BE49-F238E27FC236}">
                      <a16:creationId xmlns:a16="http://schemas.microsoft.com/office/drawing/2014/main" id="{A50C6634-ED84-9FB6-E3E8-1407C6288450}"/>
                    </a:ext>
                  </a:extLst>
                </p:cNvPr>
                <p:cNvPicPr/>
                <p:nvPr/>
              </p:nvPicPr>
              <p:blipFill>
                <a:blip r:embed="rId125"/>
                <a:stretch>
                  <a:fillRect/>
                </a:stretch>
              </p:blipFill>
              <p:spPr>
                <a:xfrm>
                  <a:off x="4915245" y="3343270"/>
                  <a:ext cx="1141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3" name="Ink 92">
                  <a:extLst>
                    <a:ext uri="{FF2B5EF4-FFF2-40B4-BE49-F238E27FC236}">
                      <a16:creationId xmlns:a16="http://schemas.microsoft.com/office/drawing/2014/main" id="{FF0C4604-21E7-5978-3703-5BA8DFA659B3}"/>
                    </a:ext>
                  </a:extLst>
                </p14:cNvPr>
                <p14:cNvContentPartPr/>
                <p14:nvPr/>
              </p14:nvContentPartPr>
              <p14:xfrm>
                <a:off x="3178605" y="3826390"/>
                <a:ext cx="321480" cy="61560"/>
              </p14:xfrm>
            </p:contentPart>
          </mc:Choice>
          <mc:Fallback>
            <p:pic>
              <p:nvPicPr>
                <p:cNvPr id="93" name="Ink 92">
                  <a:extLst>
                    <a:ext uri="{FF2B5EF4-FFF2-40B4-BE49-F238E27FC236}">
                      <a16:creationId xmlns:a16="http://schemas.microsoft.com/office/drawing/2014/main" id="{FF0C4604-21E7-5978-3703-5BA8DFA659B3}"/>
                    </a:ext>
                  </a:extLst>
                </p:cNvPr>
                <p:cNvPicPr/>
                <p:nvPr/>
              </p:nvPicPr>
              <p:blipFill>
                <a:blip r:embed="rId127"/>
                <a:stretch>
                  <a:fillRect/>
                </a:stretch>
              </p:blipFill>
              <p:spPr>
                <a:xfrm>
                  <a:off x="3169965" y="3817390"/>
                  <a:ext cx="3391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4" name="Ink 93">
                  <a:extLst>
                    <a:ext uri="{FF2B5EF4-FFF2-40B4-BE49-F238E27FC236}">
                      <a16:creationId xmlns:a16="http://schemas.microsoft.com/office/drawing/2014/main" id="{AB48A186-1CAC-9395-00A6-510A720DBA60}"/>
                    </a:ext>
                  </a:extLst>
                </p14:cNvPr>
                <p14:cNvContentPartPr/>
                <p14:nvPr/>
              </p14:nvContentPartPr>
              <p14:xfrm>
                <a:off x="3228285" y="3912070"/>
                <a:ext cx="335160" cy="42120"/>
              </p14:xfrm>
            </p:contentPart>
          </mc:Choice>
          <mc:Fallback>
            <p:pic>
              <p:nvPicPr>
                <p:cNvPr id="94" name="Ink 93">
                  <a:extLst>
                    <a:ext uri="{FF2B5EF4-FFF2-40B4-BE49-F238E27FC236}">
                      <a16:creationId xmlns:a16="http://schemas.microsoft.com/office/drawing/2014/main" id="{AB48A186-1CAC-9395-00A6-510A720DBA60}"/>
                    </a:ext>
                  </a:extLst>
                </p:cNvPr>
                <p:cNvPicPr/>
                <p:nvPr/>
              </p:nvPicPr>
              <p:blipFill>
                <a:blip r:embed="rId129"/>
                <a:stretch>
                  <a:fillRect/>
                </a:stretch>
              </p:blipFill>
              <p:spPr>
                <a:xfrm>
                  <a:off x="3219285" y="3903430"/>
                  <a:ext cx="352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6" name="Ink 95">
                  <a:extLst>
                    <a:ext uri="{FF2B5EF4-FFF2-40B4-BE49-F238E27FC236}">
                      <a16:creationId xmlns:a16="http://schemas.microsoft.com/office/drawing/2014/main" id="{BEC71EC8-27E7-723D-2E92-F9BF83073E9A}"/>
                    </a:ext>
                  </a:extLst>
                </p14:cNvPr>
                <p14:cNvContentPartPr/>
                <p14:nvPr/>
              </p14:nvContentPartPr>
              <p14:xfrm>
                <a:off x="4265085" y="3923950"/>
                <a:ext cx="1066680" cy="874440"/>
              </p14:xfrm>
            </p:contentPart>
          </mc:Choice>
          <mc:Fallback>
            <p:pic>
              <p:nvPicPr>
                <p:cNvPr id="96" name="Ink 95">
                  <a:extLst>
                    <a:ext uri="{FF2B5EF4-FFF2-40B4-BE49-F238E27FC236}">
                      <a16:creationId xmlns:a16="http://schemas.microsoft.com/office/drawing/2014/main" id="{BEC71EC8-27E7-723D-2E92-F9BF83073E9A}"/>
                    </a:ext>
                  </a:extLst>
                </p:cNvPr>
                <p:cNvPicPr/>
                <p:nvPr/>
              </p:nvPicPr>
              <p:blipFill>
                <a:blip r:embed="rId131"/>
                <a:stretch>
                  <a:fillRect/>
                </a:stretch>
              </p:blipFill>
              <p:spPr>
                <a:xfrm>
                  <a:off x="4256445" y="3914950"/>
                  <a:ext cx="108432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7" name="Ink 96">
                  <a:extLst>
                    <a:ext uri="{FF2B5EF4-FFF2-40B4-BE49-F238E27FC236}">
                      <a16:creationId xmlns:a16="http://schemas.microsoft.com/office/drawing/2014/main" id="{3C3DFB80-D4E1-95DB-B136-B71349384055}"/>
                    </a:ext>
                  </a:extLst>
                </p14:cNvPr>
                <p14:cNvContentPartPr/>
                <p14:nvPr/>
              </p14:nvContentPartPr>
              <p14:xfrm>
                <a:off x="5209365" y="4710910"/>
                <a:ext cx="196920" cy="104040"/>
              </p14:xfrm>
            </p:contentPart>
          </mc:Choice>
          <mc:Fallback>
            <p:pic>
              <p:nvPicPr>
                <p:cNvPr id="97" name="Ink 96">
                  <a:extLst>
                    <a:ext uri="{FF2B5EF4-FFF2-40B4-BE49-F238E27FC236}">
                      <a16:creationId xmlns:a16="http://schemas.microsoft.com/office/drawing/2014/main" id="{3C3DFB80-D4E1-95DB-B136-B71349384055}"/>
                    </a:ext>
                  </a:extLst>
                </p:cNvPr>
                <p:cNvPicPr/>
                <p:nvPr/>
              </p:nvPicPr>
              <p:blipFill>
                <a:blip r:embed="rId133"/>
                <a:stretch>
                  <a:fillRect/>
                </a:stretch>
              </p:blipFill>
              <p:spPr>
                <a:xfrm>
                  <a:off x="5200725" y="4702270"/>
                  <a:ext cx="214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9" name="Ink 98">
                  <a:extLst>
                    <a:ext uri="{FF2B5EF4-FFF2-40B4-BE49-F238E27FC236}">
                      <a16:creationId xmlns:a16="http://schemas.microsoft.com/office/drawing/2014/main" id="{3A4BCD81-B693-2269-7B5F-55FD2C764631}"/>
                    </a:ext>
                  </a:extLst>
                </p14:cNvPr>
                <p14:cNvContentPartPr/>
                <p14:nvPr/>
              </p14:nvContentPartPr>
              <p14:xfrm>
                <a:off x="3486765" y="4099630"/>
                <a:ext cx="1138680" cy="682200"/>
              </p14:xfrm>
            </p:contentPart>
          </mc:Choice>
          <mc:Fallback>
            <p:pic>
              <p:nvPicPr>
                <p:cNvPr id="99" name="Ink 98">
                  <a:extLst>
                    <a:ext uri="{FF2B5EF4-FFF2-40B4-BE49-F238E27FC236}">
                      <a16:creationId xmlns:a16="http://schemas.microsoft.com/office/drawing/2014/main" id="{3A4BCD81-B693-2269-7B5F-55FD2C764631}"/>
                    </a:ext>
                  </a:extLst>
                </p:cNvPr>
                <p:cNvPicPr/>
                <p:nvPr/>
              </p:nvPicPr>
              <p:blipFill>
                <a:blip r:embed="rId135"/>
                <a:stretch>
                  <a:fillRect/>
                </a:stretch>
              </p:blipFill>
              <p:spPr>
                <a:xfrm>
                  <a:off x="3478125" y="4090990"/>
                  <a:ext cx="1156320" cy="699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 name="Ink 8">
                  <a:extLst>
                    <a:ext uri="{FF2B5EF4-FFF2-40B4-BE49-F238E27FC236}">
                      <a16:creationId xmlns:a16="http://schemas.microsoft.com/office/drawing/2014/main" id="{AA4D97BD-0C43-F73A-BAAA-F6C46D23DAC0}"/>
                    </a:ext>
                  </a:extLst>
                </p14:cNvPr>
                <p14:cNvContentPartPr/>
                <p14:nvPr/>
              </p14:nvContentPartPr>
              <p14:xfrm>
                <a:off x="488325" y="1557670"/>
                <a:ext cx="232200" cy="326520"/>
              </p14:xfrm>
            </p:contentPart>
          </mc:Choice>
          <mc:Fallback>
            <p:pic>
              <p:nvPicPr>
                <p:cNvPr id="9" name="Ink 8">
                  <a:extLst>
                    <a:ext uri="{FF2B5EF4-FFF2-40B4-BE49-F238E27FC236}">
                      <a16:creationId xmlns:a16="http://schemas.microsoft.com/office/drawing/2014/main" id="{AA4D97BD-0C43-F73A-BAAA-F6C46D23DAC0}"/>
                    </a:ext>
                  </a:extLst>
                </p:cNvPr>
                <p:cNvPicPr/>
                <p:nvPr/>
              </p:nvPicPr>
              <p:blipFill>
                <a:blip r:embed="rId137"/>
                <a:stretch>
                  <a:fillRect/>
                </a:stretch>
              </p:blipFill>
              <p:spPr>
                <a:xfrm>
                  <a:off x="479685" y="1548670"/>
                  <a:ext cx="2498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 name="Ink 9">
                  <a:extLst>
                    <a:ext uri="{FF2B5EF4-FFF2-40B4-BE49-F238E27FC236}">
                      <a16:creationId xmlns:a16="http://schemas.microsoft.com/office/drawing/2014/main" id="{878BE760-5CD1-71DD-9A43-9759C6A9D256}"/>
                    </a:ext>
                  </a:extLst>
                </p14:cNvPr>
                <p14:cNvContentPartPr/>
                <p14:nvPr/>
              </p14:nvContentPartPr>
              <p14:xfrm>
                <a:off x="727365" y="1494310"/>
                <a:ext cx="187200" cy="290880"/>
              </p14:xfrm>
            </p:contentPart>
          </mc:Choice>
          <mc:Fallback>
            <p:pic>
              <p:nvPicPr>
                <p:cNvPr id="10" name="Ink 9">
                  <a:extLst>
                    <a:ext uri="{FF2B5EF4-FFF2-40B4-BE49-F238E27FC236}">
                      <a16:creationId xmlns:a16="http://schemas.microsoft.com/office/drawing/2014/main" id="{878BE760-5CD1-71DD-9A43-9759C6A9D256}"/>
                    </a:ext>
                  </a:extLst>
                </p:cNvPr>
                <p:cNvPicPr/>
                <p:nvPr/>
              </p:nvPicPr>
              <p:blipFill>
                <a:blip r:embed="rId139"/>
                <a:stretch>
                  <a:fillRect/>
                </a:stretch>
              </p:blipFill>
              <p:spPr>
                <a:xfrm>
                  <a:off x="718725" y="1485670"/>
                  <a:ext cx="2048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 name="Ink 10">
                  <a:extLst>
                    <a:ext uri="{FF2B5EF4-FFF2-40B4-BE49-F238E27FC236}">
                      <a16:creationId xmlns:a16="http://schemas.microsoft.com/office/drawing/2014/main" id="{37D5AD34-C212-5FDA-991B-154CD5947917}"/>
                    </a:ext>
                  </a:extLst>
                </p14:cNvPr>
                <p14:cNvContentPartPr/>
                <p14:nvPr/>
              </p14:nvContentPartPr>
              <p14:xfrm>
                <a:off x="830685" y="1658470"/>
                <a:ext cx="117000" cy="183600"/>
              </p14:xfrm>
            </p:contentPart>
          </mc:Choice>
          <mc:Fallback>
            <p:pic>
              <p:nvPicPr>
                <p:cNvPr id="11" name="Ink 10">
                  <a:extLst>
                    <a:ext uri="{FF2B5EF4-FFF2-40B4-BE49-F238E27FC236}">
                      <a16:creationId xmlns:a16="http://schemas.microsoft.com/office/drawing/2014/main" id="{37D5AD34-C212-5FDA-991B-154CD5947917}"/>
                    </a:ext>
                  </a:extLst>
                </p:cNvPr>
                <p:cNvPicPr/>
                <p:nvPr/>
              </p:nvPicPr>
              <p:blipFill>
                <a:blip r:embed="rId141"/>
                <a:stretch>
                  <a:fillRect/>
                </a:stretch>
              </p:blipFill>
              <p:spPr>
                <a:xfrm>
                  <a:off x="822045" y="1649470"/>
                  <a:ext cx="1346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 name="Ink 11">
                  <a:extLst>
                    <a:ext uri="{FF2B5EF4-FFF2-40B4-BE49-F238E27FC236}">
                      <a16:creationId xmlns:a16="http://schemas.microsoft.com/office/drawing/2014/main" id="{2B72D950-E198-8C89-BA11-4A113BB287B2}"/>
                    </a:ext>
                  </a:extLst>
                </p14:cNvPr>
                <p14:cNvContentPartPr/>
                <p14:nvPr/>
              </p14:nvContentPartPr>
              <p14:xfrm>
                <a:off x="999525" y="1474870"/>
                <a:ext cx="230400" cy="222840"/>
              </p14:xfrm>
            </p:contentPart>
          </mc:Choice>
          <mc:Fallback>
            <p:pic>
              <p:nvPicPr>
                <p:cNvPr id="12" name="Ink 11">
                  <a:extLst>
                    <a:ext uri="{FF2B5EF4-FFF2-40B4-BE49-F238E27FC236}">
                      <a16:creationId xmlns:a16="http://schemas.microsoft.com/office/drawing/2014/main" id="{2B72D950-E198-8C89-BA11-4A113BB287B2}"/>
                    </a:ext>
                  </a:extLst>
                </p:cNvPr>
                <p:cNvPicPr/>
                <p:nvPr/>
              </p:nvPicPr>
              <p:blipFill>
                <a:blip r:embed="rId143"/>
                <a:stretch>
                  <a:fillRect/>
                </a:stretch>
              </p:blipFill>
              <p:spPr>
                <a:xfrm>
                  <a:off x="990885" y="1465870"/>
                  <a:ext cx="2480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 name="Ink 13">
                  <a:extLst>
                    <a:ext uri="{FF2B5EF4-FFF2-40B4-BE49-F238E27FC236}">
                      <a16:creationId xmlns:a16="http://schemas.microsoft.com/office/drawing/2014/main" id="{A236498E-4527-0091-3124-1BB65D6664A6}"/>
                    </a:ext>
                  </a:extLst>
                </p14:cNvPr>
                <p14:cNvContentPartPr/>
                <p14:nvPr/>
              </p14:nvContentPartPr>
              <p14:xfrm>
                <a:off x="357285" y="1507990"/>
                <a:ext cx="855360" cy="216000"/>
              </p14:xfrm>
            </p:contentPart>
          </mc:Choice>
          <mc:Fallback>
            <p:pic>
              <p:nvPicPr>
                <p:cNvPr id="14" name="Ink 13">
                  <a:extLst>
                    <a:ext uri="{FF2B5EF4-FFF2-40B4-BE49-F238E27FC236}">
                      <a16:creationId xmlns:a16="http://schemas.microsoft.com/office/drawing/2014/main" id="{A236498E-4527-0091-3124-1BB65D6664A6}"/>
                    </a:ext>
                  </a:extLst>
                </p:cNvPr>
                <p:cNvPicPr/>
                <p:nvPr/>
              </p:nvPicPr>
              <p:blipFill>
                <a:blip r:embed="rId145"/>
                <a:stretch>
                  <a:fillRect/>
                </a:stretch>
              </p:blipFill>
              <p:spPr>
                <a:xfrm>
                  <a:off x="348285" y="1499350"/>
                  <a:ext cx="873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 name="Ink 14">
                  <a:extLst>
                    <a:ext uri="{FF2B5EF4-FFF2-40B4-BE49-F238E27FC236}">
                      <a16:creationId xmlns:a16="http://schemas.microsoft.com/office/drawing/2014/main" id="{0112560D-8D0F-D6CB-C266-96EA655E02D8}"/>
                    </a:ext>
                  </a:extLst>
                </p14:cNvPr>
                <p14:cNvContentPartPr/>
                <p14:nvPr/>
              </p14:nvContentPartPr>
              <p14:xfrm>
                <a:off x="464565" y="1285150"/>
                <a:ext cx="595440" cy="766440"/>
              </p14:xfrm>
            </p:contentPart>
          </mc:Choice>
          <mc:Fallback>
            <p:pic>
              <p:nvPicPr>
                <p:cNvPr id="15" name="Ink 14">
                  <a:extLst>
                    <a:ext uri="{FF2B5EF4-FFF2-40B4-BE49-F238E27FC236}">
                      <a16:creationId xmlns:a16="http://schemas.microsoft.com/office/drawing/2014/main" id="{0112560D-8D0F-D6CB-C266-96EA655E02D8}"/>
                    </a:ext>
                  </a:extLst>
                </p:cNvPr>
                <p:cNvPicPr/>
                <p:nvPr/>
              </p:nvPicPr>
              <p:blipFill>
                <a:blip r:embed="rId147"/>
                <a:stretch>
                  <a:fillRect/>
                </a:stretch>
              </p:blipFill>
              <p:spPr>
                <a:xfrm>
                  <a:off x="455565" y="1276150"/>
                  <a:ext cx="613080" cy="784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1" name="Ink 100">
                  <a:extLst>
                    <a:ext uri="{FF2B5EF4-FFF2-40B4-BE49-F238E27FC236}">
                      <a16:creationId xmlns:a16="http://schemas.microsoft.com/office/drawing/2014/main" id="{838F2F5C-46D9-C38F-6730-86605B85475C}"/>
                    </a:ext>
                  </a:extLst>
                </p14:cNvPr>
                <p14:cNvContentPartPr/>
                <p14:nvPr/>
              </p14:nvContentPartPr>
              <p14:xfrm>
                <a:off x="324525" y="1638670"/>
                <a:ext cx="848880" cy="221400"/>
              </p14:xfrm>
            </p:contentPart>
          </mc:Choice>
          <mc:Fallback>
            <p:pic>
              <p:nvPicPr>
                <p:cNvPr id="101" name="Ink 100">
                  <a:extLst>
                    <a:ext uri="{FF2B5EF4-FFF2-40B4-BE49-F238E27FC236}">
                      <a16:creationId xmlns:a16="http://schemas.microsoft.com/office/drawing/2014/main" id="{838F2F5C-46D9-C38F-6730-86605B85475C}"/>
                    </a:ext>
                  </a:extLst>
                </p:cNvPr>
                <p:cNvPicPr/>
                <p:nvPr/>
              </p:nvPicPr>
              <p:blipFill>
                <a:blip r:embed="rId149"/>
                <a:stretch>
                  <a:fillRect/>
                </a:stretch>
              </p:blipFill>
              <p:spPr>
                <a:xfrm>
                  <a:off x="315885" y="1629670"/>
                  <a:ext cx="8665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2" name="Ink 101">
                  <a:extLst>
                    <a:ext uri="{FF2B5EF4-FFF2-40B4-BE49-F238E27FC236}">
                      <a16:creationId xmlns:a16="http://schemas.microsoft.com/office/drawing/2014/main" id="{B0DF625C-30FA-9895-0BBF-3946023E864F}"/>
                    </a:ext>
                  </a:extLst>
                </p14:cNvPr>
                <p14:cNvContentPartPr/>
                <p14:nvPr/>
              </p14:nvContentPartPr>
              <p14:xfrm>
                <a:off x="471045" y="1573150"/>
                <a:ext cx="655560" cy="640440"/>
              </p14:xfrm>
            </p:contentPart>
          </mc:Choice>
          <mc:Fallback>
            <p:pic>
              <p:nvPicPr>
                <p:cNvPr id="102" name="Ink 101">
                  <a:extLst>
                    <a:ext uri="{FF2B5EF4-FFF2-40B4-BE49-F238E27FC236}">
                      <a16:creationId xmlns:a16="http://schemas.microsoft.com/office/drawing/2014/main" id="{B0DF625C-30FA-9895-0BBF-3946023E864F}"/>
                    </a:ext>
                  </a:extLst>
                </p:cNvPr>
                <p:cNvPicPr/>
                <p:nvPr/>
              </p:nvPicPr>
              <p:blipFill>
                <a:blip r:embed="rId151"/>
                <a:stretch>
                  <a:fillRect/>
                </a:stretch>
              </p:blipFill>
              <p:spPr>
                <a:xfrm>
                  <a:off x="462405" y="1564150"/>
                  <a:ext cx="67320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4" name="Ink 103">
                  <a:extLst>
                    <a:ext uri="{FF2B5EF4-FFF2-40B4-BE49-F238E27FC236}">
                      <a16:creationId xmlns:a16="http://schemas.microsoft.com/office/drawing/2014/main" id="{563A7FA3-E6D4-4A00-6F20-782029AB5757}"/>
                    </a:ext>
                  </a:extLst>
                </p14:cNvPr>
                <p14:cNvContentPartPr/>
                <p14:nvPr/>
              </p14:nvContentPartPr>
              <p14:xfrm>
                <a:off x="852285" y="4054270"/>
                <a:ext cx="392760" cy="160920"/>
              </p14:xfrm>
            </p:contentPart>
          </mc:Choice>
          <mc:Fallback>
            <p:pic>
              <p:nvPicPr>
                <p:cNvPr id="104" name="Ink 103">
                  <a:extLst>
                    <a:ext uri="{FF2B5EF4-FFF2-40B4-BE49-F238E27FC236}">
                      <a16:creationId xmlns:a16="http://schemas.microsoft.com/office/drawing/2014/main" id="{563A7FA3-E6D4-4A00-6F20-782029AB5757}"/>
                    </a:ext>
                  </a:extLst>
                </p:cNvPr>
                <p:cNvPicPr/>
                <p:nvPr/>
              </p:nvPicPr>
              <p:blipFill>
                <a:blip r:embed="rId153"/>
                <a:stretch>
                  <a:fillRect/>
                </a:stretch>
              </p:blipFill>
              <p:spPr>
                <a:xfrm>
                  <a:off x="843645" y="4045270"/>
                  <a:ext cx="4104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5" name="Ink 104">
                  <a:extLst>
                    <a:ext uri="{FF2B5EF4-FFF2-40B4-BE49-F238E27FC236}">
                      <a16:creationId xmlns:a16="http://schemas.microsoft.com/office/drawing/2014/main" id="{A3EF9050-97C4-8030-1912-C7DAA0E460F6}"/>
                    </a:ext>
                  </a:extLst>
                </p14:cNvPr>
                <p14:cNvContentPartPr/>
                <p14:nvPr/>
              </p14:nvContentPartPr>
              <p14:xfrm>
                <a:off x="2041725" y="3670150"/>
                <a:ext cx="23400" cy="6120"/>
              </p14:xfrm>
            </p:contentPart>
          </mc:Choice>
          <mc:Fallback>
            <p:pic>
              <p:nvPicPr>
                <p:cNvPr id="105" name="Ink 104">
                  <a:extLst>
                    <a:ext uri="{FF2B5EF4-FFF2-40B4-BE49-F238E27FC236}">
                      <a16:creationId xmlns:a16="http://schemas.microsoft.com/office/drawing/2014/main" id="{A3EF9050-97C4-8030-1912-C7DAA0E460F6}"/>
                    </a:ext>
                  </a:extLst>
                </p:cNvPr>
                <p:cNvPicPr/>
                <p:nvPr/>
              </p:nvPicPr>
              <p:blipFill>
                <a:blip r:embed="rId155"/>
                <a:stretch>
                  <a:fillRect/>
                </a:stretch>
              </p:blipFill>
              <p:spPr>
                <a:xfrm>
                  <a:off x="2033085" y="3661150"/>
                  <a:ext cx="41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6" name="Ink 105">
                  <a:extLst>
                    <a:ext uri="{FF2B5EF4-FFF2-40B4-BE49-F238E27FC236}">
                      <a16:creationId xmlns:a16="http://schemas.microsoft.com/office/drawing/2014/main" id="{D0C82343-8DFA-1742-550C-C212B6CEBA5B}"/>
                    </a:ext>
                  </a:extLst>
                </p14:cNvPr>
                <p14:cNvContentPartPr/>
                <p14:nvPr/>
              </p14:nvContentPartPr>
              <p14:xfrm>
                <a:off x="1029405" y="3788230"/>
                <a:ext cx="1064880" cy="295920"/>
              </p14:xfrm>
            </p:contentPart>
          </mc:Choice>
          <mc:Fallback>
            <p:pic>
              <p:nvPicPr>
                <p:cNvPr id="106" name="Ink 105">
                  <a:extLst>
                    <a:ext uri="{FF2B5EF4-FFF2-40B4-BE49-F238E27FC236}">
                      <a16:creationId xmlns:a16="http://schemas.microsoft.com/office/drawing/2014/main" id="{D0C82343-8DFA-1742-550C-C212B6CEBA5B}"/>
                    </a:ext>
                  </a:extLst>
                </p:cNvPr>
                <p:cNvPicPr/>
                <p:nvPr/>
              </p:nvPicPr>
              <p:blipFill>
                <a:blip r:embed="rId157"/>
                <a:stretch>
                  <a:fillRect/>
                </a:stretch>
              </p:blipFill>
              <p:spPr>
                <a:xfrm>
                  <a:off x="1020405" y="3779590"/>
                  <a:ext cx="10825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7" name="Ink 106">
                  <a:extLst>
                    <a:ext uri="{FF2B5EF4-FFF2-40B4-BE49-F238E27FC236}">
                      <a16:creationId xmlns:a16="http://schemas.microsoft.com/office/drawing/2014/main" id="{619AE505-71F9-6C03-DD4D-D1AA4BC753A7}"/>
                    </a:ext>
                  </a:extLst>
                </p14:cNvPr>
                <p14:cNvContentPartPr/>
                <p14:nvPr/>
              </p14:nvContentPartPr>
              <p14:xfrm>
                <a:off x="1899885" y="3681670"/>
                <a:ext cx="316800" cy="229320"/>
              </p14:xfrm>
            </p:contentPart>
          </mc:Choice>
          <mc:Fallback>
            <p:pic>
              <p:nvPicPr>
                <p:cNvPr id="107" name="Ink 106">
                  <a:extLst>
                    <a:ext uri="{FF2B5EF4-FFF2-40B4-BE49-F238E27FC236}">
                      <a16:creationId xmlns:a16="http://schemas.microsoft.com/office/drawing/2014/main" id="{619AE505-71F9-6C03-DD4D-D1AA4BC753A7}"/>
                    </a:ext>
                  </a:extLst>
                </p:cNvPr>
                <p:cNvPicPr/>
                <p:nvPr/>
              </p:nvPicPr>
              <p:blipFill>
                <a:blip r:embed="rId159"/>
                <a:stretch>
                  <a:fillRect/>
                </a:stretch>
              </p:blipFill>
              <p:spPr>
                <a:xfrm>
                  <a:off x="1891245" y="3672670"/>
                  <a:ext cx="334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9" name="Ink 108">
                  <a:extLst>
                    <a:ext uri="{FF2B5EF4-FFF2-40B4-BE49-F238E27FC236}">
                      <a16:creationId xmlns:a16="http://schemas.microsoft.com/office/drawing/2014/main" id="{ABE44A80-D3FB-BDC5-24B5-0B1E27A30678}"/>
                    </a:ext>
                  </a:extLst>
                </p14:cNvPr>
                <p14:cNvContentPartPr/>
                <p14:nvPr/>
              </p14:nvContentPartPr>
              <p14:xfrm>
                <a:off x="2040285" y="6028150"/>
                <a:ext cx="1485720" cy="279000"/>
              </p14:xfrm>
            </p:contentPart>
          </mc:Choice>
          <mc:Fallback>
            <p:pic>
              <p:nvPicPr>
                <p:cNvPr id="109" name="Ink 108">
                  <a:extLst>
                    <a:ext uri="{FF2B5EF4-FFF2-40B4-BE49-F238E27FC236}">
                      <a16:creationId xmlns:a16="http://schemas.microsoft.com/office/drawing/2014/main" id="{ABE44A80-D3FB-BDC5-24B5-0B1E27A30678}"/>
                    </a:ext>
                  </a:extLst>
                </p:cNvPr>
                <p:cNvPicPr/>
                <p:nvPr/>
              </p:nvPicPr>
              <p:blipFill>
                <a:blip r:embed="rId161"/>
                <a:stretch>
                  <a:fillRect/>
                </a:stretch>
              </p:blipFill>
              <p:spPr>
                <a:xfrm>
                  <a:off x="2031285" y="6019150"/>
                  <a:ext cx="15033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0" name="Ink 109">
                  <a:extLst>
                    <a:ext uri="{FF2B5EF4-FFF2-40B4-BE49-F238E27FC236}">
                      <a16:creationId xmlns:a16="http://schemas.microsoft.com/office/drawing/2014/main" id="{C4E1CF74-ECFA-770E-3496-5E027DD3BE25}"/>
                    </a:ext>
                  </a:extLst>
                </p14:cNvPr>
                <p14:cNvContentPartPr/>
                <p14:nvPr/>
              </p14:nvContentPartPr>
              <p14:xfrm>
                <a:off x="1802685" y="6106270"/>
                <a:ext cx="1677240" cy="728280"/>
              </p14:xfrm>
            </p:contentPart>
          </mc:Choice>
          <mc:Fallback>
            <p:pic>
              <p:nvPicPr>
                <p:cNvPr id="110" name="Ink 109">
                  <a:extLst>
                    <a:ext uri="{FF2B5EF4-FFF2-40B4-BE49-F238E27FC236}">
                      <a16:creationId xmlns:a16="http://schemas.microsoft.com/office/drawing/2014/main" id="{C4E1CF74-ECFA-770E-3496-5E027DD3BE25}"/>
                    </a:ext>
                  </a:extLst>
                </p:cNvPr>
                <p:cNvPicPr/>
                <p:nvPr/>
              </p:nvPicPr>
              <p:blipFill>
                <a:blip r:embed="rId163"/>
                <a:stretch>
                  <a:fillRect/>
                </a:stretch>
              </p:blipFill>
              <p:spPr>
                <a:xfrm>
                  <a:off x="1794045" y="6097270"/>
                  <a:ext cx="169488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1" name="Ink 110">
                  <a:extLst>
                    <a:ext uri="{FF2B5EF4-FFF2-40B4-BE49-F238E27FC236}">
                      <a16:creationId xmlns:a16="http://schemas.microsoft.com/office/drawing/2014/main" id="{E38CD58A-C0BD-E7A3-AB79-9BC0DA62B078}"/>
                    </a:ext>
                  </a:extLst>
                </p14:cNvPr>
                <p14:cNvContentPartPr/>
                <p14:nvPr/>
              </p14:nvContentPartPr>
              <p14:xfrm>
                <a:off x="3761805" y="5969470"/>
                <a:ext cx="1268640" cy="209160"/>
              </p14:xfrm>
            </p:contentPart>
          </mc:Choice>
          <mc:Fallback>
            <p:pic>
              <p:nvPicPr>
                <p:cNvPr id="111" name="Ink 110">
                  <a:extLst>
                    <a:ext uri="{FF2B5EF4-FFF2-40B4-BE49-F238E27FC236}">
                      <a16:creationId xmlns:a16="http://schemas.microsoft.com/office/drawing/2014/main" id="{E38CD58A-C0BD-E7A3-AB79-9BC0DA62B078}"/>
                    </a:ext>
                  </a:extLst>
                </p:cNvPr>
                <p:cNvPicPr/>
                <p:nvPr/>
              </p:nvPicPr>
              <p:blipFill>
                <a:blip r:embed="rId165"/>
                <a:stretch>
                  <a:fillRect/>
                </a:stretch>
              </p:blipFill>
              <p:spPr>
                <a:xfrm>
                  <a:off x="3752805" y="5960470"/>
                  <a:ext cx="12862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2" name="Ink 111">
                  <a:extLst>
                    <a:ext uri="{FF2B5EF4-FFF2-40B4-BE49-F238E27FC236}">
                      <a16:creationId xmlns:a16="http://schemas.microsoft.com/office/drawing/2014/main" id="{0519C4B6-8D6C-34BF-C7CB-296AB9CE47CF}"/>
                    </a:ext>
                  </a:extLst>
                </p14:cNvPr>
                <p14:cNvContentPartPr/>
                <p14:nvPr/>
              </p14:nvContentPartPr>
              <p14:xfrm>
                <a:off x="3594405" y="6064870"/>
                <a:ext cx="1417680" cy="650160"/>
              </p14:xfrm>
            </p:contentPart>
          </mc:Choice>
          <mc:Fallback>
            <p:pic>
              <p:nvPicPr>
                <p:cNvPr id="112" name="Ink 111">
                  <a:extLst>
                    <a:ext uri="{FF2B5EF4-FFF2-40B4-BE49-F238E27FC236}">
                      <a16:creationId xmlns:a16="http://schemas.microsoft.com/office/drawing/2014/main" id="{0519C4B6-8D6C-34BF-C7CB-296AB9CE47CF}"/>
                    </a:ext>
                  </a:extLst>
                </p:cNvPr>
                <p:cNvPicPr/>
                <p:nvPr/>
              </p:nvPicPr>
              <p:blipFill>
                <a:blip r:embed="rId167"/>
                <a:stretch>
                  <a:fillRect/>
                </a:stretch>
              </p:blipFill>
              <p:spPr>
                <a:xfrm>
                  <a:off x="3585765" y="6056230"/>
                  <a:ext cx="143532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3" name="Ink 112">
                  <a:extLst>
                    <a:ext uri="{FF2B5EF4-FFF2-40B4-BE49-F238E27FC236}">
                      <a16:creationId xmlns:a16="http://schemas.microsoft.com/office/drawing/2014/main" id="{08933A4F-747D-E05B-A59E-4115C4B7E23D}"/>
                    </a:ext>
                  </a:extLst>
                </p14:cNvPr>
                <p14:cNvContentPartPr/>
                <p14:nvPr/>
              </p14:nvContentPartPr>
              <p14:xfrm>
                <a:off x="5373165" y="5919790"/>
                <a:ext cx="905760" cy="163440"/>
              </p14:xfrm>
            </p:contentPart>
          </mc:Choice>
          <mc:Fallback>
            <p:pic>
              <p:nvPicPr>
                <p:cNvPr id="113" name="Ink 112">
                  <a:extLst>
                    <a:ext uri="{FF2B5EF4-FFF2-40B4-BE49-F238E27FC236}">
                      <a16:creationId xmlns:a16="http://schemas.microsoft.com/office/drawing/2014/main" id="{08933A4F-747D-E05B-A59E-4115C4B7E23D}"/>
                    </a:ext>
                  </a:extLst>
                </p:cNvPr>
                <p:cNvPicPr/>
                <p:nvPr/>
              </p:nvPicPr>
              <p:blipFill>
                <a:blip r:embed="rId169"/>
                <a:stretch>
                  <a:fillRect/>
                </a:stretch>
              </p:blipFill>
              <p:spPr>
                <a:xfrm>
                  <a:off x="5364525" y="5911150"/>
                  <a:ext cx="9234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4" name="Ink 113">
                  <a:extLst>
                    <a:ext uri="{FF2B5EF4-FFF2-40B4-BE49-F238E27FC236}">
                      <a16:creationId xmlns:a16="http://schemas.microsoft.com/office/drawing/2014/main" id="{FE0F03BD-A466-9A51-5C54-09382737002C}"/>
                    </a:ext>
                  </a:extLst>
                </p14:cNvPr>
                <p14:cNvContentPartPr/>
                <p14:nvPr/>
              </p14:nvContentPartPr>
              <p14:xfrm>
                <a:off x="5173005" y="6000790"/>
                <a:ext cx="1249560" cy="715320"/>
              </p14:xfrm>
            </p:contentPart>
          </mc:Choice>
          <mc:Fallback>
            <p:pic>
              <p:nvPicPr>
                <p:cNvPr id="114" name="Ink 113">
                  <a:extLst>
                    <a:ext uri="{FF2B5EF4-FFF2-40B4-BE49-F238E27FC236}">
                      <a16:creationId xmlns:a16="http://schemas.microsoft.com/office/drawing/2014/main" id="{FE0F03BD-A466-9A51-5C54-09382737002C}"/>
                    </a:ext>
                  </a:extLst>
                </p:cNvPr>
                <p:cNvPicPr/>
                <p:nvPr/>
              </p:nvPicPr>
              <p:blipFill>
                <a:blip r:embed="rId171"/>
                <a:stretch>
                  <a:fillRect/>
                </a:stretch>
              </p:blipFill>
              <p:spPr>
                <a:xfrm>
                  <a:off x="5164005" y="5992150"/>
                  <a:ext cx="126720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5" name="Ink 114">
                  <a:extLst>
                    <a:ext uri="{FF2B5EF4-FFF2-40B4-BE49-F238E27FC236}">
                      <a16:creationId xmlns:a16="http://schemas.microsoft.com/office/drawing/2014/main" id="{EFA02D5F-AE1A-C603-CD4E-718651AE4C1A}"/>
                    </a:ext>
                  </a:extLst>
                </p14:cNvPr>
                <p14:cNvContentPartPr/>
                <p14:nvPr/>
              </p14:nvContentPartPr>
              <p14:xfrm>
                <a:off x="6355605" y="6035710"/>
                <a:ext cx="51480" cy="68400"/>
              </p14:xfrm>
            </p:contentPart>
          </mc:Choice>
          <mc:Fallback>
            <p:pic>
              <p:nvPicPr>
                <p:cNvPr id="115" name="Ink 114">
                  <a:extLst>
                    <a:ext uri="{FF2B5EF4-FFF2-40B4-BE49-F238E27FC236}">
                      <a16:creationId xmlns:a16="http://schemas.microsoft.com/office/drawing/2014/main" id="{EFA02D5F-AE1A-C603-CD4E-718651AE4C1A}"/>
                    </a:ext>
                  </a:extLst>
                </p:cNvPr>
                <p:cNvPicPr/>
                <p:nvPr/>
              </p:nvPicPr>
              <p:blipFill>
                <a:blip r:embed="rId173"/>
                <a:stretch>
                  <a:fillRect/>
                </a:stretch>
              </p:blipFill>
              <p:spPr>
                <a:xfrm>
                  <a:off x="6346605" y="6027070"/>
                  <a:ext cx="691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6" name="Ink 115">
                  <a:extLst>
                    <a:ext uri="{FF2B5EF4-FFF2-40B4-BE49-F238E27FC236}">
                      <a16:creationId xmlns:a16="http://schemas.microsoft.com/office/drawing/2014/main" id="{077AE351-5FA1-2C8F-2663-54E774358BCB}"/>
                    </a:ext>
                  </a:extLst>
                </p14:cNvPr>
                <p14:cNvContentPartPr/>
                <p14:nvPr/>
              </p14:nvContentPartPr>
              <p14:xfrm>
                <a:off x="5855565" y="4635670"/>
                <a:ext cx="1154880" cy="235440"/>
              </p14:xfrm>
            </p:contentPart>
          </mc:Choice>
          <mc:Fallback>
            <p:pic>
              <p:nvPicPr>
                <p:cNvPr id="116" name="Ink 115">
                  <a:extLst>
                    <a:ext uri="{FF2B5EF4-FFF2-40B4-BE49-F238E27FC236}">
                      <a16:creationId xmlns:a16="http://schemas.microsoft.com/office/drawing/2014/main" id="{077AE351-5FA1-2C8F-2663-54E774358BCB}"/>
                    </a:ext>
                  </a:extLst>
                </p:cNvPr>
                <p:cNvPicPr/>
                <p:nvPr/>
              </p:nvPicPr>
              <p:blipFill>
                <a:blip r:embed="rId175"/>
                <a:stretch>
                  <a:fillRect/>
                </a:stretch>
              </p:blipFill>
              <p:spPr>
                <a:xfrm>
                  <a:off x="5846925" y="4627030"/>
                  <a:ext cx="11725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7" name="Ink 116">
                  <a:extLst>
                    <a:ext uri="{FF2B5EF4-FFF2-40B4-BE49-F238E27FC236}">
                      <a16:creationId xmlns:a16="http://schemas.microsoft.com/office/drawing/2014/main" id="{57E8AC60-2743-2119-B707-62A2D43FEBB0}"/>
                    </a:ext>
                  </a:extLst>
                </p14:cNvPr>
                <p14:cNvContentPartPr/>
                <p14:nvPr/>
              </p14:nvContentPartPr>
              <p14:xfrm>
                <a:off x="5765205" y="4753750"/>
                <a:ext cx="1369800" cy="723960"/>
              </p14:xfrm>
            </p:contentPart>
          </mc:Choice>
          <mc:Fallback>
            <p:pic>
              <p:nvPicPr>
                <p:cNvPr id="117" name="Ink 116">
                  <a:extLst>
                    <a:ext uri="{FF2B5EF4-FFF2-40B4-BE49-F238E27FC236}">
                      <a16:creationId xmlns:a16="http://schemas.microsoft.com/office/drawing/2014/main" id="{57E8AC60-2743-2119-B707-62A2D43FEBB0}"/>
                    </a:ext>
                  </a:extLst>
                </p:cNvPr>
                <p:cNvPicPr/>
                <p:nvPr/>
              </p:nvPicPr>
              <p:blipFill>
                <a:blip r:embed="rId177"/>
                <a:stretch>
                  <a:fillRect/>
                </a:stretch>
              </p:blipFill>
              <p:spPr>
                <a:xfrm>
                  <a:off x="5756205" y="4744750"/>
                  <a:ext cx="1387440"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8" name="Ink 117">
                  <a:extLst>
                    <a:ext uri="{FF2B5EF4-FFF2-40B4-BE49-F238E27FC236}">
                      <a16:creationId xmlns:a16="http://schemas.microsoft.com/office/drawing/2014/main" id="{6F7065E7-DE79-18FE-61E6-1F718E5CFC6D}"/>
                    </a:ext>
                  </a:extLst>
                </p14:cNvPr>
                <p14:cNvContentPartPr/>
                <p14:nvPr/>
              </p14:nvContentPartPr>
              <p14:xfrm>
                <a:off x="6376485" y="6031030"/>
                <a:ext cx="137160" cy="518760"/>
              </p14:xfrm>
            </p:contentPart>
          </mc:Choice>
          <mc:Fallback>
            <p:pic>
              <p:nvPicPr>
                <p:cNvPr id="118" name="Ink 117">
                  <a:extLst>
                    <a:ext uri="{FF2B5EF4-FFF2-40B4-BE49-F238E27FC236}">
                      <a16:creationId xmlns:a16="http://schemas.microsoft.com/office/drawing/2014/main" id="{6F7065E7-DE79-18FE-61E6-1F718E5CFC6D}"/>
                    </a:ext>
                  </a:extLst>
                </p:cNvPr>
                <p:cNvPicPr/>
                <p:nvPr/>
              </p:nvPicPr>
              <p:blipFill>
                <a:blip r:embed="rId179"/>
                <a:stretch>
                  <a:fillRect/>
                </a:stretch>
              </p:blipFill>
              <p:spPr>
                <a:xfrm>
                  <a:off x="6367845" y="6022390"/>
                  <a:ext cx="15480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0" name="Ink 119">
                  <a:extLst>
                    <a:ext uri="{FF2B5EF4-FFF2-40B4-BE49-F238E27FC236}">
                      <a16:creationId xmlns:a16="http://schemas.microsoft.com/office/drawing/2014/main" id="{F62FD8EF-504B-3F94-95C9-9A515889B433}"/>
                    </a:ext>
                  </a:extLst>
                </p14:cNvPr>
                <p14:cNvContentPartPr/>
                <p14:nvPr/>
              </p14:nvContentPartPr>
              <p14:xfrm>
                <a:off x="7150125" y="3350110"/>
                <a:ext cx="25920" cy="277200"/>
              </p14:xfrm>
            </p:contentPart>
          </mc:Choice>
          <mc:Fallback>
            <p:pic>
              <p:nvPicPr>
                <p:cNvPr id="120" name="Ink 119">
                  <a:extLst>
                    <a:ext uri="{FF2B5EF4-FFF2-40B4-BE49-F238E27FC236}">
                      <a16:creationId xmlns:a16="http://schemas.microsoft.com/office/drawing/2014/main" id="{F62FD8EF-504B-3F94-95C9-9A515889B433}"/>
                    </a:ext>
                  </a:extLst>
                </p:cNvPr>
                <p:cNvPicPr/>
                <p:nvPr/>
              </p:nvPicPr>
              <p:blipFill>
                <a:blip r:embed="rId181"/>
                <a:stretch>
                  <a:fillRect/>
                </a:stretch>
              </p:blipFill>
              <p:spPr>
                <a:xfrm>
                  <a:off x="7141125" y="3341110"/>
                  <a:ext cx="435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1" name="Ink 120">
                  <a:extLst>
                    <a:ext uri="{FF2B5EF4-FFF2-40B4-BE49-F238E27FC236}">
                      <a16:creationId xmlns:a16="http://schemas.microsoft.com/office/drawing/2014/main" id="{263C3724-75EE-9F5F-AE75-C095BC435132}"/>
                    </a:ext>
                  </a:extLst>
                </p14:cNvPr>
                <p14:cNvContentPartPr/>
                <p14:nvPr/>
              </p14:nvContentPartPr>
              <p14:xfrm>
                <a:off x="7284045" y="3428950"/>
                <a:ext cx="465840" cy="168480"/>
              </p14:xfrm>
            </p:contentPart>
          </mc:Choice>
          <mc:Fallback>
            <p:pic>
              <p:nvPicPr>
                <p:cNvPr id="121" name="Ink 120">
                  <a:extLst>
                    <a:ext uri="{FF2B5EF4-FFF2-40B4-BE49-F238E27FC236}">
                      <a16:creationId xmlns:a16="http://schemas.microsoft.com/office/drawing/2014/main" id="{263C3724-75EE-9F5F-AE75-C095BC435132}"/>
                    </a:ext>
                  </a:extLst>
                </p:cNvPr>
                <p:cNvPicPr/>
                <p:nvPr/>
              </p:nvPicPr>
              <p:blipFill>
                <a:blip r:embed="rId183"/>
                <a:stretch>
                  <a:fillRect/>
                </a:stretch>
              </p:blipFill>
              <p:spPr>
                <a:xfrm>
                  <a:off x="7275405" y="3420310"/>
                  <a:ext cx="4834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2" name="Ink 121">
                  <a:extLst>
                    <a:ext uri="{FF2B5EF4-FFF2-40B4-BE49-F238E27FC236}">
                      <a16:creationId xmlns:a16="http://schemas.microsoft.com/office/drawing/2014/main" id="{C6B2DEB6-02F6-0997-84FB-664953B8E753}"/>
                    </a:ext>
                  </a:extLst>
                </p14:cNvPr>
                <p14:cNvContentPartPr/>
                <p14:nvPr/>
              </p14:nvContentPartPr>
              <p14:xfrm>
                <a:off x="7779405" y="3316630"/>
                <a:ext cx="14400" cy="32400"/>
              </p14:xfrm>
            </p:contentPart>
          </mc:Choice>
          <mc:Fallback>
            <p:pic>
              <p:nvPicPr>
                <p:cNvPr id="122" name="Ink 121">
                  <a:extLst>
                    <a:ext uri="{FF2B5EF4-FFF2-40B4-BE49-F238E27FC236}">
                      <a16:creationId xmlns:a16="http://schemas.microsoft.com/office/drawing/2014/main" id="{C6B2DEB6-02F6-0997-84FB-664953B8E753}"/>
                    </a:ext>
                  </a:extLst>
                </p:cNvPr>
                <p:cNvPicPr/>
                <p:nvPr/>
              </p:nvPicPr>
              <p:blipFill>
                <a:blip r:embed="rId185"/>
                <a:stretch>
                  <a:fillRect/>
                </a:stretch>
              </p:blipFill>
              <p:spPr>
                <a:xfrm>
                  <a:off x="7770405" y="3307630"/>
                  <a:ext cx="32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3" name="Ink 122">
                  <a:extLst>
                    <a:ext uri="{FF2B5EF4-FFF2-40B4-BE49-F238E27FC236}">
                      <a16:creationId xmlns:a16="http://schemas.microsoft.com/office/drawing/2014/main" id="{50D97C24-C796-F4C1-4BCD-5E1EA036ABB3}"/>
                    </a:ext>
                  </a:extLst>
                </p14:cNvPr>
                <p14:cNvContentPartPr/>
                <p14:nvPr/>
              </p14:nvContentPartPr>
              <p14:xfrm>
                <a:off x="7847805" y="3414910"/>
                <a:ext cx="201240" cy="213120"/>
              </p14:xfrm>
            </p:contentPart>
          </mc:Choice>
          <mc:Fallback>
            <p:pic>
              <p:nvPicPr>
                <p:cNvPr id="123" name="Ink 122">
                  <a:extLst>
                    <a:ext uri="{FF2B5EF4-FFF2-40B4-BE49-F238E27FC236}">
                      <a16:creationId xmlns:a16="http://schemas.microsoft.com/office/drawing/2014/main" id="{50D97C24-C796-F4C1-4BCD-5E1EA036ABB3}"/>
                    </a:ext>
                  </a:extLst>
                </p:cNvPr>
                <p:cNvPicPr/>
                <p:nvPr/>
              </p:nvPicPr>
              <p:blipFill>
                <a:blip r:embed="rId187"/>
                <a:stretch>
                  <a:fillRect/>
                </a:stretch>
              </p:blipFill>
              <p:spPr>
                <a:xfrm>
                  <a:off x="7839165" y="3406270"/>
                  <a:ext cx="2188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FB93AF77-ACC5-D6E7-7B89-5AE4AE640D37}"/>
                    </a:ext>
                  </a:extLst>
                </p14:cNvPr>
                <p14:cNvContentPartPr/>
                <p14:nvPr/>
              </p14:nvContentPartPr>
              <p14:xfrm>
                <a:off x="6843765" y="2981470"/>
                <a:ext cx="1602360" cy="982800"/>
              </p14:xfrm>
            </p:contentPart>
          </mc:Choice>
          <mc:Fallback>
            <p:pic>
              <p:nvPicPr>
                <p:cNvPr id="124" name="Ink 123">
                  <a:extLst>
                    <a:ext uri="{FF2B5EF4-FFF2-40B4-BE49-F238E27FC236}">
                      <a16:creationId xmlns:a16="http://schemas.microsoft.com/office/drawing/2014/main" id="{FB93AF77-ACC5-D6E7-7B89-5AE4AE640D37}"/>
                    </a:ext>
                  </a:extLst>
                </p:cNvPr>
                <p:cNvPicPr/>
                <p:nvPr/>
              </p:nvPicPr>
              <p:blipFill>
                <a:blip r:embed="rId189"/>
                <a:stretch>
                  <a:fillRect/>
                </a:stretch>
              </p:blipFill>
              <p:spPr>
                <a:xfrm>
                  <a:off x="6835125" y="2972830"/>
                  <a:ext cx="1620000" cy="1000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2" name="Ink 21">
                  <a:extLst>
                    <a:ext uri="{FF2B5EF4-FFF2-40B4-BE49-F238E27FC236}">
                      <a16:creationId xmlns:a16="http://schemas.microsoft.com/office/drawing/2014/main" id="{AFCF40B0-1E89-1BA1-2A31-718FBF8EAA84}"/>
                    </a:ext>
                  </a:extLst>
                </p14:cNvPr>
                <p14:cNvContentPartPr/>
                <p14:nvPr/>
              </p14:nvContentPartPr>
              <p14:xfrm>
                <a:off x="4649565" y="1796350"/>
                <a:ext cx="29880" cy="43920"/>
              </p14:xfrm>
            </p:contentPart>
          </mc:Choice>
          <mc:Fallback>
            <p:pic>
              <p:nvPicPr>
                <p:cNvPr id="22" name="Ink 21">
                  <a:extLst>
                    <a:ext uri="{FF2B5EF4-FFF2-40B4-BE49-F238E27FC236}">
                      <a16:creationId xmlns:a16="http://schemas.microsoft.com/office/drawing/2014/main" id="{AFCF40B0-1E89-1BA1-2A31-718FBF8EAA84}"/>
                    </a:ext>
                  </a:extLst>
                </p:cNvPr>
                <p:cNvPicPr/>
                <p:nvPr/>
              </p:nvPicPr>
              <p:blipFill>
                <a:blip r:embed="rId191"/>
                <a:stretch>
                  <a:fillRect/>
                </a:stretch>
              </p:blipFill>
              <p:spPr>
                <a:xfrm>
                  <a:off x="4640925" y="1787350"/>
                  <a:ext cx="475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3" name="Ink 22">
                  <a:extLst>
                    <a:ext uri="{FF2B5EF4-FFF2-40B4-BE49-F238E27FC236}">
                      <a16:creationId xmlns:a16="http://schemas.microsoft.com/office/drawing/2014/main" id="{D47C2A2F-EEC0-0858-B0F4-45D36A5D1092}"/>
                    </a:ext>
                  </a:extLst>
                </p14:cNvPr>
                <p14:cNvContentPartPr/>
                <p14:nvPr/>
              </p14:nvContentPartPr>
              <p14:xfrm>
                <a:off x="4785285" y="1715350"/>
                <a:ext cx="107640" cy="142200"/>
              </p14:xfrm>
            </p:contentPart>
          </mc:Choice>
          <mc:Fallback>
            <p:pic>
              <p:nvPicPr>
                <p:cNvPr id="23" name="Ink 22">
                  <a:extLst>
                    <a:ext uri="{FF2B5EF4-FFF2-40B4-BE49-F238E27FC236}">
                      <a16:creationId xmlns:a16="http://schemas.microsoft.com/office/drawing/2014/main" id="{D47C2A2F-EEC0-0858-B0F4-45D36A5D1092}"/>
                    </a:ext>
                  </a:extLst>
                </p:cNvPr>
                <p:cNvPicPr/>
                <p:nvPr/>
              </p:nvPicPr>
              <p:blipFill>
                <a:blip r:embed="rId193"/>
                <a:stretch>
                  <a:fillRect/>
                </a:stretch>
              </p:blipFill>
              <p:spPr>
                <a:xfrm>
                  <a:off x="4776285" y="1706710"/>
                  <a:ext cx="125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4" name="Ink 23">
                  <a:extLst>
                    <a:ext uri="{FF2B5EF4-FFF2-40B4-BE49-F238E27FC236}">
                      <a16:creationId xmlns:a16="http://schemas.microsoft.com/office/drawing/2014/main" id="{94F901F5-CAD6-A30F-8287-1E2AE90EA283}"/>
                    </a:ext>
                  </a:extLst>
                </p14:cNvPr>
                <p14:cNvContentPartPr/>
                <p14:nvPr/>
              </p14:nvContentPartPr>
              <p14:xfrm>
                <a:off x="4991205" y="1649830"/>
                <a:ext cx="139320" cy="198000"/>
              </p14:xfrm>
            </p:contentPart>
          </mc:Choice>
          <mc:Fallback>
            <p:pic>
              <p:nvPicPr>
                <p:cNvPr id="24" name="Ink 23">
                  <a:extLst>
                    <a:ext uri="{FF2B5EF4-FFF2-40B4-BE49-F238E27FC236}">
                      <a16:creationId xmlns:a16="http://schemas.microsoft.com/office/drawing/2014/main" id="{94F901F5-CAD6-A30F-8287-1E2AE90EA283}"/>
                    </a:ext>
                  </a:extLst>
                </p:cNvPr>
                <p:cNvPicPr/>
                <p:nvPr/>
              </p:nvPicPr>
              <p:blipFill>
                <a:blip r:embed="rId195"/>
                <a:stretch>
                  <a:fillRect/>
                </a:stretch>
              </p:blipFill>
              <p:spPr>
                <a:xfrm>
                  <a:off x="4982205" y="1641190"/>
                  <a:ext cx="1569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5" name="Ink 24">
                  <a:extLst>
                    <a:ext uri="{FF2B5EF4-FFF2-40B4-BE49-F238E27FC236}">
                      <a16:creationId xmlns:a16="http://schemas.microsoft.com/office/drawing/2014/main" id="{1C500C7D-7E72-151D-000B-7A791AD7B732}"/>
                    </a:ext>
                  </a:extLst>
                </p14:cNvPr>
                <p14:cNvContentPartPr/>
                <p14:nvPr/>
              </p14:nvContentPartPr>
              <p14:xfrm>
                <a:off x="5219085" y="1682950"/>
                <a:ext cx="120960" cy="171000"/>
              </p14:xfrm>
            </p:contentPart>
          </mc:Choice>
          <mc:Fallback>
            <p:pic>
              <p:nvPicPr>
                <p:cNvPr id="25" name="Ink 24">
                  <a:extLst>
                    <a:ext uri="{FF2B5EF4-FFF2-40B4-BE49-F238E27FC236}">
                      <a16:creationId xmlns:a16="http://schemas.microsoft.com/office/drawing/2014/main" id="{1C500C7D-7E72-151D-000B-7A791AD7B732}"/>
                    </a:ext>
                  </a:extLst>
                </p:cNvPr>
                <p:cNvPicPr/>
                <p:nvPr/>
              </p:nvPicPr>
              <p:blipFill>
                <a:blip r:embed="rId197"/>
                <a:stretch>
                  <a:fillRect/>
                </a:stretch>
              </p:blipFill>
              <p:spPr>
                <a:xfrm>
                  <a:off x="5210085" y="1674310"/>
                  <a:ext cx="138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6" name="Ink 25">
                  <a:extLst>
                    <a:ext uri="{FF2B5EF4-FFF2-40B4-BE49-F238E27FC236}">
                      <a16:creationId xmlns:a16="http://schemas.microsoft.com/office/drawing/2014/main" id="{DDE8E4A0-134D-E6B7-D30A-17B809C24F24}"/>
                    </a:ext>
                  </a:extLst>
                </p14:cNvPr>
                <p14:cNvContentPartPr/>
                <p14:nvPr/>
              </p14:nvContentPartPr>
              <p14:xfrm>
                <a:off x="5434005" y="1468030"/>
                <a:ext cx="153720" cy="487800"/>
              </p14:xfrm>
            </p:contentPart>
          </mc:Choice>
          <mc:Fallback>
            <p:pic>
              <p:nvPicPr>
                <p:cNvPr id="26" name="Ink 25">
                  <a:extLst>
                    <a:ext uri="{FF2B5EF4-FFF2-40B4-BE49-F238E27FC236}">
                      <a16:creationId xmlns:a16="http://schemas.microsoft.com/office/drawing/2014/main" id="{DDE8E4A0-134D-E6B7-D30A-17B809C24F24}"/>
                    </a:ext>
                  </a:extLst>
                </p:cNvPr>
                <p:cNvPicPr/>
                <p:nvPr/>
              </p:nvPicPr>
              <p:blipFill>
                <a:blip r:embed="rId199"/>
                <a:stretch>
                  <a:fillRect/>
                </a:stretch>
              </p:blipFill>
              <p:spPr>
                <a:xfrm>
                  <a:off x="5425365" y="1459390"/>
                  <a:ext cx="17136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7" name="Ink 26">
                  <a:extLst>
                    <a:ext uri="{FF2B5EF4-FFF2-40B4-BE49-F238E27FC236}">
                      <a16:creationId xmlns:a16="http://schemas.microsoft.com/office/drawing/2014/main" id="{A1823336-DBBC-3ADF-1914-F7E3DABDF106}"/>
                    </a:ext>
                  </a:extLst>
                </p14:cNvPr>
                <p14:cNvContentPartPr/>
                <p14:nvPr/>
              </p14:nvContentPartPr>
              <p14:xfrm>
                <a:off x="5468205" y="1735150"/>
                <a:ext cx="157320" cy="81360"/>
              </p14:xfrm>
            </p:contentPart>
          </mc:Choice>
          <mc:Fallback>
            <p:pic>
              <p:nvPicPr>
                <p:cNvPr id="27" name="Ink 26">
                  <a:extLst>
                    <a:ext uri="{FF2B5EF4-FFF2-40B4-BE49-F238E27FC236}">
                      <a16:creationId xmlns:a16="http://schemas.microsoft.com/office/drawing/2014/main" id="{A1823336-DBBC-3ADF-1914-F7E3DABDF106}"/>
                    </a:ext>
                  </a:extLst>
                </p:cNvPr>
                <p:cNvPicPr/>
                <p:nvPr/>
              </p:nvPicPr>
              <p:blipFill>
                <a:blip r:embed="rId201"/>
                <a:stretch>
                  <a:fillRect/>
                </a:stretch>
              </p:blipFill>
              <p:spPr>
                <a:xfrm>
                  <a:off x="5459205" y="1726510"/>
                  <a:ext cx="1749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8" name="Ink 27">
                  <a:extLst>
                    <a:ext uri="{FF2B5EF4-FFF2-40B4-BE49-F238E27FC236}">
                      <a16:creationId xmlns:a16="http://schemas.microsoft.com/office/drawing/2014/main" id="{8DDE324E-30F9-2B24-BD65-13AB66218BC6}"/>
                    </a:ext>
                  </a:extLst>
                </p14:cNvPr>
                <p14:cNvContentPartPr/>
                <p14:nvPr/>
              </p14:nvContentPartPr>
              <p14:xfrm>
                <a:off x="5648565" y="1657750"/>
                <a:ext cx="74160" cy="164520"/>
              </p14:xfrm>
            </p:contentPart>
          </mc:Choice>
          <mc:Fallback>
            <p:pic>
              <p:nvPicPr>
                <p:cNvPr id="28" name="Ink 27">
                  <a:extLst>
                    <a:ext uri="{FF2B5EF4-FFF2-40B4-BE49-F238E27FC236}">
                      <a16:creationId xmlns:a16="http://schemas.microsoft.com/office/drawing/2014/main" id="{8DDE324E-30F9-2B24-BD65-13AB66218BC6}"/>
                    </a:ext>
                  </a:extLst>
                </p:cNvPr>
                <p:cNvPicPr/>
                <p:nvPr/>
              </p:nvPicPr>
              <p:blipFill>
                <a:blip r:embed="rId203"/>
                <a:stretch>
                  <a:fillRect/>
                </a:stretch>
              </p:blipFill>
              <p:spPr>
                <a:xfrm>
                  <a:off x="5639925" y="1648750"/>
                  <a:ext cx="91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9" name="Ink 28">
                  <a:extLst>
                    <a:ext uri="{FF2B5EF4-FFF2-40B4-BE49-F238E27FC236}">
                      <a16:creationId xmlns:a16="http://schemas.microsoft.com/office/drawing/2014/main" id="{F631219F-FA84-6604-27B2-A11563C7B25B}"/>
                    </a:ext>
                  </a:extLst>
                </p14:cNvPr>
                <p14:cNvContentPartPr/>
                <p14:nvPr/>
              </p14:nvContentPartPr>
              <p14:xfrm>
                <a:off x="5833245" y="1714630"/>
                <a:ext cx="139680" cy="119520"/>
              </p14:xfrm>
            </p:contentPart>
          </mc:Choice>
          <mc:Fallback>
            <p:pic>
              <p:nvPicPr>
                <p:cNvPr id="29" name="Ink 28">
                  <a:extLst>
                    <a:ext uri="{FF2B5EF4-FFF2-40B4-BE49-F238E27FC236}">
                      <a16:creationId xmlns:a16="http://schemas.microsoft.com/office/drawing/2014/main" id="{F631219F-FA84-6604-27B2-A11563C7B25B}"/>
                    </a:ext>
                  </a:extLst>
                </p:cNvPr>
                <p:cNvPicPr/>
                <p:nvPr/>
              </p:nvPicPr>
              <p:blipFill>
                <a:blip r:embed="rId205"/>
                <a:stretch>
                  <a:fillRect/>
                </a:stretch>
              </p:blipFill>
              <p:spPr>
                <a:xfrm>
                  <a:off x="5824605" y="1705990"/>
                  <a:ext cx="157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4AC916AC-AD5F-7DF1-25D4-D6448E31445F}"/>
                    </a:ext>
                  </a:extLst>
                </p14:cNvPr>
                <p14:cNvContentPartPr/>
                <p14:nvPr/>
              </p14:nvContentPartPr>
              <p14:xfrm>
                <a:off x="5136285" y="1871230"/>
                <a:ext cx="11160" cy="5760"/>
              </p14:xfrm>
            </p:contentPart>
          </mc:Choice>
          <mc:Fallback>
            <p:pic>
              <p:nvPicPr>
                <p:cNvPr id="126" name="Ink 125">
                  <a:extLst>
                    <a:ext uri="{FF2B5EF4-FFF2-40B4-BE49-F238E27FC236}">
                      <a16:creationId xmlns:a16="http://schemas.microsoft.com/office/drawing/2014/main" id="{4AC916AC-AD5F-7DF1-25D4-D6448E31445F}"/>
                    </a:ext>
                  </a:extLst>
                </p:cNvPr>
                <p:cNvPicPr/>
                <p:nvPr/>
              </p:nvPicPr>
              <p:blipFill>
                <a:blip r:embed="rId207"/>
                <a:stretch>
                  <a:fillRect/>
                </a:stretch>
              </p:blipFill>
              <p:spPr>
                <a:xfrm>
                  <a:off x="5127285" y="1862230"/>
                  <a:ext cx="288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6FAB53B8-6150-DFB9-8B7E-EDADC90D7176}"/>
                    </a:ext>
                  </a:extLst>
                </p14:cNvPr>
                <p14:cNvContentPartPr/>
                <p14:nvPr/>
              </p14:nvContentPartPr>
              <p14:xfrm>
                <a:off x="5116845" y="1902190"/>
                <a:ext cx="15480" cy="18000"/>
              </p14:xfrm>
            </p:contentPart>
          </mc:Choice>
          <mc:Fallback>
            <p:pic>
              <p:nvPicPr>
                <p:cNvPr id="127" name="Ink 126">
                  <a:extLst>
                    <a:ext uri="{FF2B5EF4-FFF2-40B4-BE49-F238E27FC236}">
                      <a16:creationId xmlns:a16="http://schemas.microsoft.com/office/drawing/2014/main" id="{6FAB53B8-6150-DFB9-8B7E-EDADC90D7176}"/>
                    </a:ext>
                  </a:extLst>
                </p:cNvPr>
                <p:cNvPicPr/>
                <p:nvPr/>
              </p:nvPicPr>
              <p:blipFill>
                <a:blip r:embed="rId209"/>
                <a:stretch>
                  <a:fillRect/>
                </a:stretch>
              </p:blipFill>
              <p:spPr>
                <a:xfrm>
                  <a:off x="5108205" y="1893550"/>
                  <a:ext cx="331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458007FE-EC6C-C94F-AE46-ECFB9BECA072}"/>
                    </a:ext>
                  </a:extLst>
                </p14:cNvPr>
                <p14:cNvContentPartPr/>
                <p14:nvPr/>
              </p14:nvContentPartPr>
              <p14:xfrm>
                <a:off x="4878525" y="1957630"/>
                <a:ext cx="295200" cy="35280"/>
              </p14:xfrm>
            </p:contentPart>
          </mc:Choice>
          <mc:Fallback>
            <p:pic>
              <p:nvPicPr>
                <p:cNvPr id="128" name="Ink 127">
                  <a:extLst>
                    <a:ext uri="{FF2B5EF4-FFF2-40B4-BE49-F238E27FC236}">
                      <a16:creationId xmlns:a16="http://schemas.microsoft.com/office/drawing/2014/main" id="{458007FE-EC6C-C94F-AE46-ECFB9BECA072}"/>
                    </a:ext>
                  </a:extLst>
                </p:cNvPr>
                <p:cNvPicPr/>
                <p:nvPr/>
              </p:nvPicPr>
              <p:blipFill>
                <a:blip r:embed="rId211"/>
                <a:stretch>
                  <a:fillRect/>
                </a:stretch>
              </p:blipFill>
              <p:spPr>
                <a:xfrm>
                  <a:off x="4869525" y="1948630"/>
                  <a:ext cx="3128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912E1CE7-70E2-1CDD-6CF7-98CF95C55A1A}"/>
                    </a:ext>
                  </a:extLst>
                </p14:cNvPr>
                <p14:cNvContentPartPr/>
                <p14:nvPr/>
              </p14:nvContentPartPr>
              <p14:xfrm>
                <a:off x="4710765" y="1931350"/>
                <a:ext cx="594720" cy="74160"/>
              </p14:xfrm>
            </p:contentPart>
          </mc:Choice>
          <mc:Fallback>
            <p:pic>
              <p:nvPicPr>
                <p:cNvPr id="129" name="Ink 128">
                  <a:extLst>
                    <a:ext uri="{FF2B5EF4-FFF2-40B4-BE49-F238E27FC236}">
                      <a16:creationId xmlns:a16="http://schemas.microsoft.com/office/drawing/2014/main" id="{912E1CE7-70E2-1CDD-6CF7-98CF95C55A1A}"/>
                    </a:ext>
                  </a:extLst>
                </p:cNvPr>
                <p:cNvPicPr/>
                <p:nvPr/>
              </p:nvPicPr>
              <p:blipFill>
                <a:blip r:embed="rId213"/>
                <a:stretch>
                  <a:fillRect/>
                </a:stretch>
              </p:blipFill>
              <p:spPr>
                <a:xfrm>
                  <a:off x="4701765" y="1922350"/>
                  <a:ext cx="6123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EC393282-6D71-2DEC-C6EC-9C2DAF081765}"/>
                    </a:ext>
                  </a:extLst>
                </p14:cNvPr>
                <p14:cNvContentPartPr/>
                <p14:nvPr/>
              </p14:nvContentPartPr>
              <p14:xfrm>
                <a:off x="4171485" y="1947910"/>
                <a:ext cx="1019160" cy="832320"/>
              </p14:xfrm>
            </p:contentPart>
          </mc:Choice>
          <mc:Fallback>
            <p:pic>
              <p:nvPicPr>
                <p:cNvPr id="131" name="Ink 130">
                  <a:extLst>
                    <a:ext uri="{FF2B5EF4-FFF2-40B4-BE49-F238E27FC236}">
                      <a16:creationId xmlns:a16="http://schemas.microsoft.com/office/drawing/2014/main" id="{EC393282-6D71-2DEC-C6EC-9C2DAF081765}"/>
                    </a:ext>
                  </a:extLst>
                </p:cNvPr>
                <p:cNvPicPr/>
                <p:nvPr/>
              </p:nvPicPr>
              <p:blipFill>
                <a:blip r:embed="rId215"/>
                <a:stretch>
                  <a:fillRect/>
                </a:stretch>
              </p:blipFill>
              <p:spPr>
                <a:xfrm>
                  <a:off x="4162845" y="1938910"/>
                  <a:ext cx="1036800" cy="849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1C5D8C51-48EB-0072-FB84-FAE07594D1CA}"/>
                    </a:ext>
                  </a:extLst>
                </p14:cNvPr>
                <p14:cNvContentPartPr/>
                <p14:nvPr/>
              </p14:nvContentPartPr>
              <p14:xfrm>
                <a:off x="4111365" y="2700670"/>
                <a:ext cx="163800" cy="66600"/>
              </p14:xfrm>
            </p:contentPart>
          </mc:Choice>
          <mc:Fallback>
            <p:pic>
              <p:nvPicPr>
                <p:cNvPr id="132" name="Ink 131">
                  <a:extLst>
                    <a:ext uri="{FF2B5EF4-FFF2-40B4-BE49-F238E27FC236}">
                      <a16:creationId xmlns:a16="http://schemas.microsoft.com/office/drawing/2014/main" id="{1C5D8C51-48EB-0072-FB84-FAE07594D1CA}"/>
                    </a:ext>
                  </a:extLst>
                </p:cNvPr>
                <p:cNvPicPr/>
                <p:nvPr/>
              </p:nvPicPr>
              <p:blipFill>
                <a:blip r:embed="rId217"/>
                <a:stretch>
                  <a:fillRect/>
                </a:stretch>
              </p:blipFill>
              <p:spPr>
                <a:xfrm>
                  <a:off x="4102725" y="2691670"/>
                  <a:ext cx="1814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id="{AEB6FC4D-9A44-8A28-277C-F541657D6A3C}"/>
                    </a:ext>
                  </a:extLst>
                </p14:cNvPr>
                <p14:cNvContentPartPr/>
                <p14:nvPr/>
              </p14:nvContentPartPr>
              <p14:xfrm>
                <a:off x="4317645" y="1046830"/>
                <a:ext cx="2566800" cy="1419480"/>
              </p14:xfrm>
            </p:contentPart>
          </mc:Choice>
          <mc:Fallback>
            <p:pic>
              <p:nvPicPr>
                <p:cNvPr id="134" name="Ink 133">
                  <a:extLst>
                    <a:ext uri="{FF2B5EF4-FFF2-40B4-BE49-F238E27FC236}">
                      <a16:creationId xmlns:a16="http://schemas.microsoft.com/office/drawing/2014/main" id="{AEB6FC4D-9A44-8A28-277C-F541657D6A3C}"/>
                    </a:ext>
                  </a:extLst>
                </p:cNvPr>
                <p:cNvPicPr/>
                <p:nvPr/>
              </p:nvPicPr>
              <p:blipFill>
                <a:blip r:embed="rId219"/>
                <a:stretch>
                  <a:fillRect/>
                </a:stretch>
              </p:blipFill>
              <p:spPr>
                <a:xfrm>
                  <a:off x="4309005" y="1038190"/>
                  <a:ext cx="2584440" cy="14371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8A36C945-EAD5-8CF8-57FD-F33D8E0B22EA}"/>
                    </a:ext>
                  </a:extLst>
                </p14:cNvPr>
                <p14:cNvContentPartPr/>
                <p14:nvPr/>
              </p14:nvContentPartPr>
              <p14:xfrm>
                <a:off x="3987165" y="3004870"/>
                <a:ext cx="123840" cy="250560"/>
              </p14:xfrm>
            </p:contentPart>
          </mc:Choice>
          <mc:Fallback>
            <p:pic>
              <p:nvPicPr>
                <p:cNvPr id="136" name="Ink 135">
                  <a:extLst>
                    <a:ext uri="{FF2B5EF4-FFF2-40B4-BE49-F238E27FC236}">
                      <a16:creationId xmlns:a16="http://schemas.microsoft.com/office/drawing/2014/main" id="{8A36C945-EAD5-8CF8-57FD-F33D8E0B22EA}"/>
                    </a:ext>
                  </a:extLst>
                </p:cNvPr>
                <p:cNvPicPr/>
                <p:nvPr/>
              </p:nvPicPr>
              <p:blipFill>
                <a:blip r:embed="rId221"/>
                <a:stretch>
                  <a:fillRect/>
                </a:stretch>
              </p:blipFill>
              <p:spPr>
                <a:xfrm>
                  <a:off x="3978165" y="2996230"/>
                  <a:ext cx="1414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46EE81A0-DDB0-6954-842A-6150251178F5}"/>
                    </a:ext>
                  </a:extLst>
                </p14:cNvPr>
                <p14:cNvContentPartPr/>
                <p14:nvPr/>
              </p14:nvContentPartPr>
              <p14:xfrm>
                <a:off x="4063125" y="2851150"/>
                <a:ext cx="2535840" cy="285840"/>
              </p14:xfrm>
            </p:contentPart>
          </mc:Choice>
          <mc:Fallback>
            <p:pic>
              <p:nvPicPr>
                <p:cNvPr id="137" name="Ink 136">
                  <a:extLst>
                    <a:ext uri="{FF2B5EF4-FFF2-40B4-BE49-F238E27FC236}">
                      <a16:creationId xmlns:a16="http://schemas.microsoft.com/office/drawing/2014/main" id="{46EE81A0-DDB0-6954-842A-6150251178F5}"/>
                    </a:ext>
                  </a:extLst>
                </p:cNvPr>
                <p:cNvPicPr/>
                <p:nvPr/>
              </p:nvPicPr>
              <p:blipFill>
                <a:blip r:embed="rId223"/>
                <a:stretch>
                  <a:fillRect/>
                </a:stretch>
              </p:blipFill>
              <p:spPr>
                <a:xfrm>
                  <a:off x="4054485" y="2842150"/>
                  <a:ext cx="25534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2EAF5039-90FE-D349-625F-EAAAFE005769}"/>
                    </a:ext>
                  </a:extLst>
                </p14:cNvPr>
                <p14:cNvContentPartPr/>
                <p14:nvPr/>
              </p14:nvContentPartPr>
              <p14:xfrm>
                <a:off x="6712365" y="2644870"/>
                <a:ext cx="162000" cy="244080"/>
              </p14:xfrm>
            </p:contentPart>
          </mc:Choice>
          <mc:Fallback>
            <p:pic>
              <p:nvPicPr>
                <p:cNvPr id="138" name="Ink 137">
                  <a:extLst>
                    <a:ext uri="{FF2B5EF4-FFF2-40B4-BE49-F238E27FC236}">
                      <a16:creationId xmlns:a16="http://schemas.microsoft.com/office/drawing/2014/main" id="{2EAF5039-90FE-D349-625F-EAAAFE005769}"/>
                    </a:ext>
                  </a:extLst>
                </p:cNvPr>
                <p:cNvPicPr/>
                <p:nvPr/>
              </p:nvPicPr>
              <p:blipFill>
                <a:blip r:embed="rId225"/>
                <a:stretch>
                  <a:fillRect/>
                </a:stretch>
              </p:blipFill>
              <p:spPr>
                <a:xfrm>
                  <a:off x="6703725" y="2635870"/>
                  <a:ext cx="1796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596374E2-5F50-86B4-3E0E-24B02A46791C}"/>
                    </a:ext>
                  </a:extLst>
                </p14:cNvPr>
                <p14:cNvContentPartPr/>
                <p14:nvPr/>
              </p14:nvContentPartPr>
              <p14:xfrm>
                <a:off x="6946365" y="2586550"/>
                <a:ext cx="151200" cy="272880"/>
              </p14:xfrm>
            </p:contentPart>
          </mc:Choice>
          <mc:Fallback>
            <p:pic>
              <p:nvPicPr>
                <p:cNvPr id="139" name="Ink 138">
                  <a:extLst>
                    <a:ext uri="{FF2B5EF4-FFF2-40B4-BE49-F238E27FC236}">
                      <a16:creationId xmlns:a16="http://schemas.microsoft.com/office/drawing/2014/main" id="{596374E2-5F50-86B4-3E0E-24B02A46791C}"/>
                    </a:ext>
                  </a:extLst>
                </p:cNvPr>
                <p:cNvPicPr/>
                <p:nvPr/>
              </p:nvPicPr>
              <p:blipFill>
                <a:blip r:embed="rId227"/>
                <a:stretch>
                  <a:fillRect/>
                </a:stretch>
              </p:blipFill>
              <p:spPr>
                <a:xfrm>
                  <a:off x="6937365" y="2577910"/>
                  <a:ext cx="168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Ink 139">
                  <a:extLst>
                    <a:ext uri="{FF2B5EF4-FFF2-40B4-BE49-F238E27FC236}">
                      <a16:creationId xmlns:a16="http://schemas.microsoft.com/office/drawing/2014/main" id="{BF959DB0-570E-BF0A-B8E4-B4D5C02D04AE}"/>
                    </a:ext>
                  </a:extLst>
                </p14:cNvPr>
                <p14:cNvContentPartPr/>
                <p14:nvPr/>
              </p14:nvContentPartPr>
              <p14:xfrm>
                <a:off x="6994245" y="2701030"/>
                <a:ext cx="84600" cy="72720"/>
              </p14:xfrm>
            </p:contentPart>
          </mc:Choice>
          <mc:Fallback>
            <p:pic>
              <p:nvPicPr>
                <p:cNvPr id="140" name="Ink 139">
                  <a:extLst>
                    <a:ext uri="{FF2B5EF4-FFF2-40B4-BE49-F238E27FC236}">
                      <a16:creationId xmlns:a16="http://schemas.microsoft.com/office/drawing/2014/main" id="{BF959DB0-570E-BF0A-B8E4-B4D5C02D04AE}"/>
                    </a:ext>
                  </a:extLst>
                </p:cNvPr>
                <p:cNvPicPr/>
                <p:nvPr/>
              </p:nvPicPr>
              <p:blipFill>
                <a:blip r:embed="rId229"/>
                <a:stretch>
                  <a:fillRect/>
                </a:stretch>
              </p:blipFill>
              <p:spPr>
                <a:xfrm>
                  <a:off x="6985245" y="2692390"/>
                  <a:ext cx="1022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Ink 140">
                  <a:extLst>
                    <a:ext uri="{FF2B5EF4-FFF2-40B4-BE49-F238E27FC236}">
                      <a16:creationId xmlns:a16="http://schemas.microsoft.com/office/drawing/2014/main" id="{CFE26463-19D1-3B06-9225-8499B9954291}"/>
                    </a:ext>
                  </a:extLst>
                </p14:cNvPr>
                <p14:cNvContentPartPr/>
                <p14:nvPr/>
              </p14:nvContentPartPr>
              <p14:xfrm>
                <a:off x="7171005" y="2528590"/>
                <a:ext cx="120240" cy="309240"/>
              </p14:xfrm>
            </p:contentPart>
          </mc:Choice>
          <mc:Fallback>
            <p:pic>
              <p:nvPicPr>
                <p:cNvPr id="141" name="Ink 140">
                  <a:extLst>
                    <a:ext uri="{FF2B5EF4-FFF2-40B4-BE49-F238E27FC236}">
                      <a16:creationId xmlns:a16="http://schemas.microsoft.com/office/drawing/2014/main" id="{CFE26463-19D1-3B06-9225-8499B9954291}"/>
                    </a:ext>
                  </a:extLst>
                </p:cNvPr>
                <p:cNvPicPr/>
                <p:nvPr/>
              </p:nvPicPr>
              <p:blipFill>
                <a:blip r:embed="rId231"/>
                <a:stretch>
                  <a:fillRect/>
                </a:stretch>
              </p:blipFill>
              <p:spPr>
                <a:xfrm>
                  <a:off x="7162365" y="2519590"/>
                  <a:ext cx="13788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3" name="Ink 142">
                  <a:extLst>
                    <a:ext uri="{FF2B5EF4-FFF2-40B4-BE49-F238E27FC236}">
                      <a16:creationId xmlns:a16="http://schemas.microsoft.com/office/drawing/2014/main" id="{9FA31C28-AAEE-7B71-9975-4A0A4C5EFB57}"/>
                    </a:ext>
                  </a:extLst>
                </p14:cNvPr>
                <p14:cNvContentPartPr/>
                <p14:nvPr/>
              </p14:nvContentPartPr>
              <p14:xfrm>
                <a:off x="4971405" y="1930990"/>
                <a:ext cx="621720" cy="30960"/>
              </p14:xfrm>
            </p:contentPart>
          </mc:Choice>
          <mc:Fallback>
            <p:pic>
              <p:nvPicPr>
                <p:cNvPr id="143" name="Ink 142">
                  <a:extLst>
                    <a:ext uri="{FF2B5EF4-FFF2-40B4-BE49-F238E27FC236}">
                      <a16:creationId xmlns:a16="http://schemas.microsoft.com/office/drawing/2014/main" id="{9FA31C28-AAEE-7B71-9975-4A0A4C5EFB57}"/>
                    </a:ext>
                  </a:extLst>
                </p:cNvPr>
                <p:cNvPicPr/>
                <p:nvPr/>
              </p:nvPicPr>
              <p:blipFill>
                <a:blip r:embed="rId233"/>
                <a:stretch>
                  <a:fillRect/>
                </a:stretch>
              </p:blipFill>
              <p:spPr>
                <a:xfrm>
                  <a:off x="4962405" y="1922350"/>
                  <a:ext cx="6393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4" name="Ink 143">
                  <a:extLst>
                    <a:ext uri="{FF2B5EF4-FFF2-40B4-BE49-F238E27FC236}">
                      <a16:creationId xmlns:a16="http://schemas.microsoft.com/office/drawing/2014/main" id="{3ED479FD-6B0A-0AED-4855-74FA2158892A}"/>
                    </a:ext>
                  </a:extLst>
                </p14:cNvPr>
                <p14:cNvContentPartPr/>
                <p14:nvPr/>
              </p14:nvContentPartPr>
              <p14:xfrm>
                <a:off x="4844325" y="1949710"/>
                <a:ext cx="860040" cy="79200"/>
              </p14:xfrm>
            </p:contentPart>
          </mc:Choice>
          <mc:Fallback>
            <p:pic>
              <p:nvPicPr>
                <p:cNvPr id="144" name="Ink 143">
                  <a:extLst>
                    <a:ext uri="{FF2B5EF4-FFF2-40B4-BE49-F238E27FC236}">
                      <a16:creationId xmlns:a16="http://schemas.microsoft.com/office/drawing/2014/main" id="{3ED479FD-6B0A-0AED-4855-74FA2158892A}"/>
                    </a:ext>
                  </a:extLst>
                </p:cNvPr>
                <p:cNvPicPr/>
                <p:nvPr/>
              </p:nvPicPr>
              <p:blipFill>
                <a:blip r:embed="rId235"/>
                <a:stretch>
                  <a:fillRect/>
                </a:stretch>
              </p:blipFill>
              <p:spPr>
                <a:xfrm>
                  <a:off x="4835325" y="1940710"/>
                  <a:ext cx="877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C5784830-4399-3EB1-AECD-F320FBB12462}"/>
                    </a:ext>
                  </a:extLst>
                </p14:cNvPr>
                <p14:cNvContentPartPr/>
                <p14:nvPr/>
              </p14:nvContentPartPr>
              <p14:xfrm>
                <a:off x="5395485" y="1978150"/>
                <a:ext cx="2702520" cy="330120"/>
              </p14:xfrm>
            </p:contentPart>
          </mc:Choice>
          <mc:Fallback>
            <p:pic>
              <p:nvPicPr>
                <p:cNvPr id="146" name="Ink 145">
                  <a:extLst>
                    <a:ext uri="{FF2B5EF4-FFF2-40B4-BE49-F238E27FC236}">
                      <a16:creationId xmlns:a16="http://schemas.microsoft.com/office/drawing/2014/main" id="{C5784830-4399-3EB1-AECD-F320FBB12462}"/>
                    </a:ext>
                  </a:extLst>
                </p:cNvPr>
                <p:cNvPicPr/>
                <p:nvPr/>
              </p:nvPicPr>
              <p:blipFill>
                <a:blip r:embed="rId237"/>
                <a:stretch>
                  <a:fillRect/>
                </a:stretch>
              </p:blipFill>
              <p:spPr>
                <a:xfrm>
                  <a:off x="5386485" y="1969510"/>
                  <a:ext cx="27201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DA6DFDC2-5AD7-FD9B-D546-13A5E33AD2AA}"/>
                    </a:ext>
                  </a:extLst>
                </p14:cNvPr>
                <p14:cNvContentPartPr/>
                <p14:nvPr/>
              </p14:nvContentPartPr>
              <p14:xfrm>
                <a:off x="8169645" y="1784830"/>
                <a:ext cx="362880" cy="236880"/>
              </p14:xfrm>
            </p:contentPart>
          </mc:Choice>
          <mc:Fallback>
            <p:pic>
              <p:nvPicPr>
                <p:cNvPr id="147" name="Ink 146">
                  <a:extLst>
                    <a:ext uri="{FF2B5EF4-FFF2-40B4-BE49-F238E27FC236}">
                      <a16:creationId xmlns:a16="http://schemas.microsoft.com/office/drawing/2014/main" id="{DA6DFDC2-5AD7-FD9B-D546-13A5E33AD2AA}"/>
                    </a:ext>
                  </a:extLst>
                </p:cNvPr>
                <p:cNvPicPr/>
                <p:nvPr/>
              </p:nvPicPr>
              <p:blipFill>
                <a:blip r:embed="rId239"/>
                <a:stretch>
                  <a:fillRect/>
                </a:stretch>
              </p:blipFill>
              <p:spPr>
                <a:xfrm>
                  <a:off x="8160645" y="1776190"/>
                  <a:ext cx="3805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47C250D1-7A09-D59A-6FB7-0D6F330F9EB9}"/>
                    </a:ext>
                  </a:extLst>
                </p14:cNvPr>
                <p14:cNvContentPartPr/>
                <p14:nvPr/>
              </p14:nvContentPartPr>
              <p14:xfrm>
                <a:off x="8417325" y="1762870"/>
                <a:ext cx="256320" cy="226440"/>
              </p14:xfrm>
            </p:contentPart>
          </mc:Choice>
          <mc:Fallback>
            <p:pic>
              <p:nvPicPr>
                <p:cNvPr id="148" name="Ink 147">
                  <a:extLst>
                    <a:ext uri="{FF2B5EF4-FFF2-40B4-BE49-F238E27FC236}">
                      <a16:creationId xmlns:a16="http://schemas.microsoft.com/office/drawing/2014/main" id="{47C250D1-7A09-D59A-6FB7-0D6F330F9EB9}"/>
                    </a:ext>
                  </a:extLst>
                </p:cNvPr>
                <p:cNvPicPr/>
                <p:nvPr/>
              </p:nvPicPr>
              <p:blipFill>
                <a:blip r:embed="rId241"/>
                <a:stretch>
                  <a:fillRect/>
                </a:stretch>
              </p:blipFill>
              <p:spPr>
                <a:xfrm>
                  <a:off x="8408325" y="1753870"/>
                  <a:ext cx="2739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8B58DF31-B0EE-F31A-56EA-B7158E634226}"/>
                    </a:ext>
                  </a:extLst>
                </p14:cNvPr>
                <p14:cNvContentPartPr/>
                <p14:nvPr/>
              </p14:nvContentPartPr>
              <p14:xfrm>
                <a:off x="8719005" y="1794190"/>
                <a:ext cx="237600" cy="153720"/>
              </p14:xfrm>
            </p:contentPart>
          </mc:Choice>
          <mc:Fallback>
            <p:pic>
              <p:nvPicPr>
                <p:cNvPr id="149" name="Ink 148">
                  <a:extLst>
                    <a:ext uri="{FF2B5EF4-FFF2-40B4-BE49-F238E27FC236}">
                      <a16:creationId xmlns:a16="http://schemas.microsoft.com/office/drawing/2014/main" id="{8B58DF31-B0EE-F31A-56EA-B7158E634226}"/>
                    </a:ext>
                  </a:extLst>
                </p:cNvPr>
                <p:cNvPicPr/>
                <p:nvPr/>
              </p:nvPicPr>
              <p:blipFill>
                <a:blip r:embed="rId243"/>
                <a:stretch>
                  <a:fillRect/>
                </a:stretch>
              </p:blipFill>
              <p:spPr>
                <a:xfrm>
                  <a:off x="8710365" y="1785190"/>
                  <a:ext cx="2552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325EB5CE-561F-40E6-9B83-BB7F78799BE7}"/>
                    </a:ext>
                  </a:extLst>
                </p14:cNvPr>
                <p14:cNvContentPartPr/>
                <p14:nvPr/>
              </p14:nvContentPartPr>
              <p14:xfrm>
                <a:off x="7922325" y="1453990"/>
                <a:ext cx="1437120" cy="883440"/>
              </p14:xfrm>
            </p:contentPart>
          </mc:Choice>
          <mc:Fallback>
            <p:pic>
              <p:nvPicPr>
                <p:cNvPr id="150" name="Ink 149">
                  <a:extLst>
                    <a:ext uri="{FF2B5EF4-FFF2-40B4-BE49-F238E27FC236}">
                      <a16:creationId xmlns:a16="http://schemas.microsoft.com/office/drawing/2014/main" id="{325EB5CE-561F-40E6-9B83-BB7F78799BE7}"/>
                    </a:ext>
                  </a:extLst>
                </p:cNvPr>
                <p:cNvPicPr/>
                <p:nvPr/>
              </p:nvPicPr>
              <p:blipFill>
                <a:blip r:embed="rId245"/>
                <a:stretch>
                  <a:fillRect/>
                </a:stretch>
              </p:blipFill>
              <p:spPr>
                <a:xfrm>
                  <a:off x="7913325" y="1444990"/>
                  <a:ext cx="145476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CF3F6EFB-F06B-CDFB-4BDA-5B83BC2C4817}"/>
                    </a:ext>
                  </a:extLst>
                </p14:cNvPr>
                <p14:cNvContentPartPr/>
                <p14:nvPr/>
              </p14:nvContentPartPr>
              <p14:xfrm>
                <a:off x="9319485" y="3069310"/>
                <a:ext cx="73800" cy="450000"/>
              </p14:xfrm>
            </p:contentPart>
          </mc:Choice>
          <mc:Fallback>
            <p:pic>
              <p:nvPicPr>
                <p:cNvPr id="152" name="Ink 151">
                  <a:extLst>
                    <a:ext uri="{FF2B5EF4-FFF2-40B4-BE49-F238E27FC236}">
                      <a16:creationId xmlns:a16="http://schemas.microsoft.com/office/drawing/2014/main" id="{CF3F6EFB-F06B-CDFB-4BDA-5B83BC2C4817}"/>
                    </a:ext>
                  </a:extLst>
                </p:cNvPr>
                <p:cNvPicPr/>
                <p:nvPr/>
              </p:nvPicPr>
              <p:blipFill>
                <a:blip r:embed="rId247"/>
                <a:stretch>
                  <a:fillRect/>
                </a:stretch>
              </p:blipFill>
              <p:spPr>
                <a:xfrm>
                  <a:off x="9310485" y="3060670"/>
                  <a:ext cx="9144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4DC76D2D-B6AD-9B3D-DB7A-2E03AAC9D31D}"/>
                    </a:ext>
                  </a:extLst>
                </p14:cNvPr>
                <p14:cNvContentPartPr/>
                <p14:nvPr/>
              </p14:nvContentPartPr>
              <p14:xfrm>
                <a:off x="8997645" y="3045550"/>
                <a:ext cx="685440" cy="477720"/>
              </p14:xfrm>
            </p:contentPart>
          </mc:Choice>
          <mc:Fallback>
            <p:pic>
              <p:nvPicPr>
                <p:cNvPr id="153" name="Ink 152">
                  <a:extLst>
                    <a:ext uri="{FF2B5EF4-FFF2-40B4-BE49-F238E27FC236}">
                      <a16:creationId xmlns:a16="http://schemas.microsoft.com/office/drawing/2014/main" id="{4DC76D2D-B6AD-9B3D-DB7A-2E03AAC9D31D}"/>
                    </a:ext>
                  </a:extLst>
                </p:cNvPr>
                <p:cNvPicPr/>
                <p:nvPr/>
              </p:nvPicPr>
              <p:blipFill>
                <a:blip r:embed="rId249"/>
                <a:stretch>
                  <a:fillRect/>
                </a:stretch>
              </p:blipFill>
              <p:spPr>
                <a:xfrm>
                  <a:off x="8989005" y="3036910"/>
                  <a:ext cx="7030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6F65357F-C122-BFA5-1F67-E19E307D608A}"/>
                    </a:ext>
                  </a:extLst>
                </p14:cNvPr>
                <p14:cNvContentPartPr/>
                <p14:nvPr/>
              </p14:nvContentPartPr>
              <p14:xfrm>
                <a:off x="9742485" y="3000550"/>
                <a:ext cx="343440" cy="446400"/>
              </p14:xfrm>
            </p:contentPart>
          </mc:Choice>
          <mc:Fallback>
            <p:pic>
              <p:nvPicPr>
                <p:cNvPr id="154" name="Ink 153">
                  <a:extLst>
                    <a:ext uri="{FF2B5EF4-FFF2-40B4-BE49-F238E27FC236}">
                      <a16:creationId xmlns:a16="http://schemas.microsoft.com/office/drawing/2014/main" id="{6F65357F-C122-BFA5-1F67-E19E307D608A}"/>
                    </a:ext>
                  </a:extLst>
                </p:cNvPr>
                <p:cNvPicPr/>
                <p:nvPr/>
              </p:nvPicPr>
              <p:blipFill>
                <a:blip r:embed="rId251"/>
                <a:stretch>
                  <a:fillRect/>
                </a:stretch>
              </p:blipFill>
              <p:spPr>
                <a:xfrm>
                  <a:off x="9733845" y="2991550"/>
                  <a:ext cx="36108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29A0DEAA-B9B8-F5B7-7A48-EFB365789FC9}"/>
                    </a:ext>
                  </a:extLst>
                </p14:cNvPr>
                <p14:cNvContentPartPr/>
                <p14:nvPr/>
              </p14:nvContentPartPr>
              <p14:xfrm>
                <a:off x="9683445" y="3559270"/>
                <a:ext cx="345600" cy="561240"/>
              </p14:xfrm>
            </p:contentPart>
          </mc:Choice>
          <mc:Fallback>
            <p:pic>
              <p:nvPicPr>
                <p:cNvPr id="155" name="Ink 154">
                  <a:extLst>
                    <a:ext uri="{FF2B5EF4-FFF2-40B4-BE49-F238E27FC236}">
                      <a16:creationId xmlns:a16="http://schemas.microsoft.com/office/drawing/2014/main" id="{29A0DEAA-B9B8-F5B7-7A48-EFB365789FC9}"/>
                    </a:ext>
                  </a:extLst>
                </p:cNvPr>
                <p:cNvPicPr/>
                <p:nvPr/>
              </p:nvPicPr>
              <p:blipFill>
                <a:blip r:embed="rId253"/>
                <a:stretch>
                  <a:fillRect/>
                </a:stretch>
              </p:blipFill>
              <p:spPr>
                <a:xfrm>
                  <a:off x="9674805" y="3550270"/>
                  <a:ext cx="36324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F03CF3B5-10E9-8CDB-139A-20B6B5FC2892}"/>
                    </a:ext>
                  </a:extLst>
                </p14:cNvPr>
                <p14:cNvContentPartPr/>
                <p14:nvPr/>
              </p14:nvContentPartPr>
              <p14:xfrm>
                <a:off x="9776685" y="3691390"/>
                <a:ext cx="753480" cy="639720"/>
              </p14:xfrm>
            </p:contentPart>
          </mc:Choice>
          <mc:Fallback>
            <p:pic>
              <p:nvPicPr>
                <p:cNvPr id="156" name="Ink 155">
                  <a:extLst>
                    <a:ext uri="{FF2B5EF4-FFF2-40B4-BE49-F238E27FC236}">
                      <a16:creationId xmlns:a16="http://schemas.microsoft.com/office/drawing/2014/main" id="{F03CF3B5-10E9-8CDB-139A-20B6B5FC2892}"/>
                    </a:ext>
                  </a:extLst>
                </p:cNvPr>
                <p:cNvPicPr/>
                <p:nvPr/>
              </p:nvPicPr>
              <p:blipFill>
                <a:blip r:embed="rId255"/>
                <a:stretch>
                  <a:fillRect/>
                </a:stretch>
              </p:blipFill>
              <p:spPr>
                <a:xfrm>
                  <a:off x="9767685" y="3682750"/>
                  <a:ext cx="77112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7" name="Ink 156">
                  <a:extLst>
                    <a:ext uri="{FF2B5EF4-FFF2-40B4-BE49-F238E27FC236}">
                      <a16:creationId xmlns:a16="http://schemas.microsoft.com/office/drawing/2014/main" id="{D4210C3B-9FF4-73DF-DDE2-4E56A1176326}"/>
                    </a:ext>
                  </a:extLst>
                </p14:cNvPr>
                <p14:cNvContentPartPr/>
                <p14:nvPr/>
              </p14:nvContentPartPr>
              <p14:xfrm>
                <a:off x="10525125" y="3720190"/>
                <a:ext cx="287280" cy="286560"/>
              </p14:xfrm>
            </p:contentPart>
          </mc:Choice>
          <mc:Fallback>
            <p:pic>
              <p:nvPicPr>
                <p:cNvPr id="157" name="Ink 156">
                  <a:extLst>
                    <a:ext uri="{FF2B5EF4-FFF2-40B4-BE49-F238E27FC236}">
                      <a16:creationId xmlns:a16="http://schemas.microsoft.com/office/drawing/2014/main" id="{D4210C3B-9FF4-73DF-DDE2-4E56A1176326}"/>
                    </a:ext>
                  </a:extLst>
                </p:cNvPr>
                <p:cNvPicPr/>
                <p:nvPr/>
              </p:nvPicPr>
              <p:blipFill>
                <a:blip r:embed="rId257"/>
                <a:stretch>
                  <a:fillRect/>
                </a:stretch>
              </p:blipFill>
              <p:spPr>
                <a:xfrm>
                  <a:off x="10516485" y="3711550"/>
                  <a:ext cx="3049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8" name="Ink 157">
                  <a:extLst>
                    <a:ext uri="{FF2B5EF4-FFF2-40B4-BE49-F238E27FC236}">
                      <a16:creationId xmlns:a16="http://schemas.microsoft.com/office/drawing/2014/main" id="{0EF0D0D8-77FD-E960-A5E2-C808A4528931}"/>
                    </a:ext>
                  </a:extLst>
                </p14:cNvPr>
                <p14:cNvContentPartPr/>
                <p14:nvPr/>
              </p14:nvContentPartPr>
              <p14:xfrm>
                <a:off x="10901325" y="3646030"/>
                <a:ext cx="410760" cy="357840"/>
              </p14:xfrm>
            </p:contentPart>
          </mc:Choice>
          <mc:Fallback>
            <p:pic>
              <p:nvPicPr>
                <p:cNvPr id="158" name="Ink 157">
                  <a:extLst>
                    <a:ext uri="{FF2B5EF4-FFF2-40B4-BE49-F238E27FC236}">
                      <a16:creationId xmlns:a16="http://schemas.microsoft.com/office/drawing/2014/main" id="{0EF0D0D8-77FD-E960-A5E2-C808A4528931}"/>
                    </a:ext>
                  </a:extLst>
                </p:cNvPr>
                <p:cNvPicPr/>
                <p:nvPr/>
              </p:nvPicPr>
              <p:blipFill>
                <a:blip r:embed="rId259"/>
                <a:stretch>
                  <a:fillRect/>
                </a:stretch>
              </p:blipFill>
              <p:spPr>
                <a:xfrm>
                  <a:off x="10892685" y="3637390"/>
                  <a:ext cx="4284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9" name="Ink 158">
                  <a:extLst>
                    <a:ext uri="{FF2B5EF4-FFF2-40B4-BE49-F238E27FC236}">
                      <a16:creationId xmlns:a16="http://schemas.microsoft.com/office/drawing/2014/main" id="{2040A420-AA5A-5654-FBEF-9545FC86C938}"/>
                    </a:ext>
                  </a:extLst>
                </p14:cNvPr>
                <p14:cNvContentPartPr/>
                <p14:nvPr/>
              </p14:nvContentPartPr>
              <p14:xfrm>
                <a:off x="11378325" y="3507070"/>
                <a:ext cx="49320" cy="403920"/>
              </p14:xfrm>
            </p:contentPart>
          </mc:Choice>
          <mc:Fallback>
            <p:pic>
              <p:nvPicPr>
                <p:cNvPr id="159" name="Ink 158">
                  <a:extLst>
                    <a:ext uri="{FF2B5EF4-FFF2-40B4-BE49-F238E27FC236}">
                      <a16:creationId xmlns:a16="http://schemas.microsoft.com/office/drawing/2014/main" id="{2040A420-AA5A-5654-FBEF-9545FC86C938}"/>
                    </a:ext>
                  </a:extLst>
                </p:cNvPr>
                <p:cNvPicPr/>
                <p:nvPr/>
              </p:nvPicPr>
              <p:blipFill>
                <a:blip r:embed="rId261"/>
                <a:stretch>
                  <a:fillRect/>
                </a:stretch>
              </p:blipFill>
              <p:spPr>
                <a:xfrm>
                  <a:off x="11369325" y="3498430"/>
                  <a:ext cx="669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0" name="Ink 159">
                  <a:extLst>
                    <a:ext uri="{FF2B5EF4-FFF2-40B4-BE49-F238E27FC236}">
                      <a16:creationId xmlns:a16="http://schemas.microsoft.com/office/drawing/2014/main" id="{73DBB3B1-8F92-8036-8A57-13BD998771ED}"/>
                    </a:ext>
                  </a:extLst>
                </p14:cNvPr>
                <p14:cNvContentPartPr/>
                <p14:nvPr/>
              </p14:nvContentPartPr>
              <p14:xfrm>
                <a:off x="11371485" y="3484750"/>
                <a:ext cx="273600" cy="389160"/>
              </p14:xfrm>
            </p:contentPart>
          </mc:Choice>
          <mc:Fallback>
            <p:pic>
              <p:nvPicPr>
                <p:cNvPr id="160" name="Ink 159">
                  <a:extLst>
                    <a:ext uri="{FF2B5EF4-FFF2-40B4-BE49-F238E27FC236}">
                      <a16:creationId xmlns:a16="http://schemas.microsoft.com/office/drawing/2014/main" id="{73DBB3B1-8F92-8036-8A57-13BD998771ED}"/>
                    </a:ext>
                  </a:extLst>
                </p:cNvPr>
                <p:cNvPicPr/>
                <p:nvPr/>
              </p:nvPicPr>
              <p:blipFill>
                <a:blip r:embed="rId263"/>
                <a:stretch>
                  <a:fillRect/>
                </a:stretch>
              </p:blipFill>
              <p:spPr>
                <a:xfrm>
                  <a:off x="11362485" y="3476110"/>
                  <a:ext cx="29124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1" name="Ink 160">
                  <a:extLst>
                    <a:ext uri="{FF2B5EF4-FFF2-40B4-BE49-F238E27FC236}">
                      <a16:creationId xmlns:a16="http://schemas.microsoft.com/office/drawing/2014/main" id="{F2F587CD-CF38-5F18-3CF5-7820E2F58BD4}"/>
                    </a:ext>
                  </a:extLst>
                </p14:cNvPr>
                <p14:cNvContentPartPr/>
                <p14:nvPr/>
              </p14:nvContentPartPr>
              <p14:xfrm>
                <a:off x="11648685" y="3653590"/>
                <a:ext cx="293040" cy="318960"/>
              </p14:xfrm>
            </p:contentPart>
          </mc:Choice>
          <mc:Fallback>
            <p:pic>
              <p:nvPicPr>
                <p:cNvPr id="161" name="Ink 160">
                  <a:extLst>
                    <a:ext uri="{FF2B5EF4-FFF2-40B4-BE49-F238E27FC236}">
                      <a16:creationId xmlns:a16="http://schemas.microsoft.com/office/drawing/2014/main" id="{F2F587CD-CF38-5F18-3CF5-7820E2F58BD4}"/>
                    </a:ext>
                  </a:extLst>
                </p:cNvPr>
                <p:cNvPicPr/>
                <p:nvPr/>
              </p:nvPicPr>
              <p:blipFill>
                <a:blip r:embed="rId265"/>
                <a:stretch>
                  <a:fillRect/>
                </a:stretch>
              </p:blipFill>
              <p:spPr>
                <a:xfrm>
                  <a:off x="11639685" y="3644590"/>
                  <a:ext cx="3106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F74C38BD-79FC-2281-F10D-A3C7B606479F}"/>
                    </a:ext>
                  </a:extLst>
                </p14:cNvPr>
                <p14:cNvContentPartPr/>
                <p14:nvPr/>
              </p14:nvContentPartPr>
              <p14:xfrm>
                <a:off x="8670405" y="2785270"/>
                <a:ext cx="3545640" cy="2026440"/>
              </p14:xfrm>
            </p:contentPart>
          </mc:Choice>
          <mc:Fallback>
            <p:pic>
              <p:nvPicPr>
                <p:cNvPr id="162" name="Ink 161">
                  <a:extLst>
                    <a:ext uri="{FF2B5EF4-FFF2-40B4-BE49-F238E27FC236}">
                      <a16:creationId xmlns:a16="http://schemas.microsoft.com/office/drawing/2014/main" id="{F74C38BD-79FC-2281-F10D-A3C7B606479F}"/>
                    </a:ext>
                  </a:extLst>
                </p:cNvPr>
                <p:cNvPicPr/>
                <p:nvPr/>
              </p:nvPicPr>
              <p:blipFill>
                <a:blip r:embed="rId267"/>
                <a:stretch>
                  <a:fillRect/>
                </a:stretch>
              </p:blipFill>
              <p:spPr>
                <a:xfrm>
                  <a:off x="8661765" y="2776270"/>
                  <a:ext cx="3563280" cy="2044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F19FDFAC-0E71-6DCC-ADE2-D55140133742}"/>
                    </a:ext>
                  </a:extLst>
                </p14:cNvPr>
                <p14:cNvContentPartPr/>
                <p14:nvPr/>
              </p14:nvContentPartPr>
              <p14:xfrm>
                <a:off x="9597765" y="3628390"/>
                <a:ext cx="1088640" cy="60120"/>
              </p14:xfrm>
            </p:contentPart>
          </mc:Choice>
          <mc:Fallback>
            <p:pic>
              <p:nvPicPr>
                <p:cNvPr id="164" name="Ink 163">
                  <a:extLst>
                    <a:ext uri="{FF2B5EF4-FFF2-40B4-BE49-F238E27FC236}">
                      <a16:creationId xmlns:a16="http://schemas.microsoft.com/office/drawing/2014/main" id="{F19FDFAC-0E71-6DCC-ADE2-D55140133742}"/>
                    </a:ext>
                  </a:extLst>
                </p:cNvPr>
                <p:cNvPicPr/>
                <p:nvPr/>
              </p:nvPicPr>
              <p:blipFill>
                <a:blip r:embed="rId269"/>
                <a:stretch>
                  <a:fillRect/>
                </a:stretch>
              </p:blipFill>
              <p:spPr>
                <a:xfrm>
                  <a:off x="9589125" y="3619390"/>
                  <a:ext cx="11062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21A4062A-2F91-08DE-61A9-06CDD4BEA4F5}"/>
                    </a:ext>
                  </a:extLst>
                </p14:cNvPr>
                <p14:cNvContentPartPr/>
                <p14:nvPr/>
              </p14:nvContentPartPr>
              <p14:xfrm>
                <a:off x="10040205" y="4467910"/>
                <a:ext cx="1552320" cy="25560"/>
              </p14:xfrm>
            </p:contentPart>
          </mc:Choice>
          <mc:Fallback>
            <p:pic>
              <p:nvPicPr>
                <p:cNvPr id="165" name="Ink 164">
                  <a:extLst>
                    <a:ext uri="{FF2B5EF4-FFF2-40B4-BE49-F238E27FC236}">
                      <a16:creationId xmlns:a16="http://schemas.microsoft.com/office/drawing/2014/main" id="{21A4062A-2F91-08DE-61A9-06CDD4BEA4F5}"/>
                    </a:ext>
                  </a:extLst>
                </p:cNvPr>
                <p:cNvPicPr/>
                <p:nvPr/>
              </p:nvPicPr>
              <p:blipFill>
                <a:blip r:embed="rId271"/>
                <a:stretch>
                  <a:fillRect/>
                </a:stretch>
              </p:blipFill>
              <p:spPr>
                <a:xfrm>
                  <a:off x="10031205" y="4459270"/>
                  <a:ext cx="1569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7" name="Ink 166">
                  <a:extLst>
                    <a:ext uri="{FF2B5EF4-FFF2-40B4-BE49-F238E27FC236}">
                      <a16:creationId xmlns:a16="http://schemas.microsoft.com/office/drawing/2014/main" id="{CC5A5C5D-6EEF-8E92-FE87-8CB9A1842490}"/>
                    </a:ext>
                  </a:extLst>
                </p14:cNvPr>
                <p14:cNvContentPartPr/>
                <p14:nvPr/>
              </p14:nvContentPartPr>
              <p14:xfrm>
                <a:off x="1973685" y="2918470"/>
                <a:ext cx="3156120" cy="1000440"/>
              </p14:xfrm>
            </p:contentPart>
          </mc:Choice>
          <mc:Fallback>
            <p:pic>
              <p:nvPicPr>
                <p:cNvPr id="167" name="Ink 166">
                  <a:extLst>
                    <a:ext uri="{FF2B5EF4-FFF2-40B4-BE49-F238E27FC236}">
                      <a16:creationId xmlns:a16="http://schemas.microsoft.com/office/drawing/2014/main" id="{CC5A5C5D-6EEF-8E92-FE87-8CB9A1842490}"/>
                    </a:ext>
                  </a:extLst>
                </p:cNvPr>
                <p:cNvPicPr/>
                <p:nvPr/>
              </p:nvPicPr>
              <p:blipFill>
                <a:blip r:embed="rId273"/>
                <a:stretch>
                  <a:fillRect/>
                </a:stretch>
              </p:blipFill>
              <p:spPr>
                <a:xfrm>
                  <a:off x="1965045" y="2909470"/>
                  <a:ext cx="3173760" cy="1018080"/>
                </a:xfrm>
                <a:prstGeom prst="rect">
                  <a:avLst/>
                </a:prstGeom>
              </p:spPr>
            </p:pic>
          </mc:Fallback>
        </mc:AlternateContent>
      </p:grpSp>
    </p:spTree>
    <p:extLst>
      <p:ext uri="{BB962C8B-B14F-4D97-AF65-F5344CB8AC3E}">
        <p14:creationId xmlns:p14="http://schemas.microsoft.com/office/powerpoint/2010/main" val="308802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Challenges of building DB</a:t>
            </a:r>
          </a:p>
        </p:txBody>
      </p:sp>
      <p:sp>
        <p:nvSpPr>
          <p:cNvPr id="4" name="TextBox 3">
            <a:extLst>
              <a:ext uri="{FF2B5EF4-FFF2-40B4-BE49-F238E27FC236}">
                <a16:creationId xmlns:a16="http://schemas.microsoft.com/office/drawing/2014/main" id="{B60A72E2-B524-66ED-9678-B3EFA3058ACE}"/>
              </a:ext>
            </a:extLst>
          </p:cNvPr>
          <p:cNvSpPr txBox="1"/>
          <p:nvPr/>
        </p:nvSpPr>
        <p:spPr>
          <a:xfrm>
            <a:off x="189755" y="784925"/>
            <a:ext cx="11809313" cy="830997"/>
          </a:xfrm>
          <a:prstGeom prst="rect">
            <a:avLst/>
          </a:prstGeom>
          <a:noFill/>
        </p:spPr>
        <p:txBody>
          <a:bodyPr wrap="square" rtlCol="0">
            <a:spAutoFit/>
          </a:bodyPr>
          <a:lstStyle/>
          <a:p>
            <a:r>
              <a:rPr lang="en-US" dirty="0">
                <a:solidFill>
                  <a:schemeClr val="bg1"/>
                </a:solidFill>
                <a:latin typeface="+mj-lt"/>
              </a:rPr>
              <a:t>Many times developers end up using a technology which is tightly coupled to DB. Which means when we change database, we have to re-write our entire application again.</a:t>
            </a:r>
          </a:p>
        </p:txBody>
      </p:sp>
      <p:sp>
        <p:nvSpPr>
          <p:cNvPr id="5" name="Smiley Face 4">
            <a:extLst>
              <a:ext uri="{FF2B5EF4-FFF2-40B4-BE49-F238E27FC236}">
                <a16:creationId xmlns:a16="http://schemas.microsoft.com/office/drawing/2014/main" id="{D42209B3-2D9E-2984-2CFE-AA3E906B1F25}"/>
              </a:ext>
            </a:extLst>
          </p:cNvPr>
          <p:cNvSpPr/>
          <p:nvPr/>
        </p:nvSpPr>
        <p:spPr>
          <a:xfrm>
            <a:off x="421507" y="1773224"/>
            <a:ext cx="720080" cy="646331"/>
          </a:xfrm>
          <a:prstGeom prst="smileyFac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6" name="Flowchart: Magnetic Disk 5">
            <a:extLst>
              <a:ext uri="{FF2B5EF4-FFF2-40B4-BE49-F238E27FC236}">
                <a16:creationId xmlns:a16="http://schemas.microsoft.com/office/drawing/2014/main" id="{503C335D-4CC6-A7CA-FF6B-6B5E0DBDDBE5}"/>
              </a:ext>
            </a:extLst>
          </p:cNvPr>
          <p:cNvSpPr/>
          <p:nvPr/>
        </p:nvSpPr>
        <p:spPr>
          <a:xfrm>
            <a:off x="1141587" y="5251444"/>
            <a:ext cx="2232248" cy="1054477"/>
          </a:xfrm>
          <a:prstGeom prst="flowChartMagneticDisk">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SQL Server</a:t>
            </a:r>
          </a:p>
        </p:txBody>
      </p:sp>
      <p:sp>
        <p:nvSpPr>
          <p:cNvPr id="7" name="TextBox 4">
            <a:extLst>
              <a:ext uri="{FF2B5EF4-FFF2-40B4-BE49-F238E27FC236}">
                <a16:creationId xmlns:a16="http://schemas.microsoft.com/office/drawing/2014/main" id="{B8CCE435-2625-452E-B6D8-CB3185315A6A}"/>
              </a:ext>
            </a:extLst>
          </p:cNvPr>
          <p:cNvSpPr txBox="1"/>
          <p:nvPr/>
        </p:nvSpPr>
        <p:spPr>
          <a:xfrm>
            <a:off x="887792" y="2759591"/>
            <a:ext cx="3600400"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CREATE TABLE tab COLUMNS c1 int, c2 char;</a:t>
            </a:r>
          </a:p>
        </p:txBody>
      </p:sp>
      <p:sp>
        <p:nvSpPr>
          <p:cNvPr id="8" name="Arrow: Down 7">
            <a:extLst>
              <a:ext uri="{FF2B5EF4-FFF2-40B4-BE49-F238E27FC236}">
                <a16:creationId xmlns:a16="http://schemas.microsoft.com/office/drawing/2014/main" id="{5B8F29C4-6B85-8DFD-D2E6-D1BA93F8A68B}"/>
              </a:ext>
            </a:extLst>
          </p:cNvPr>
          <p:cNvSpPr/>
          <p:nvPr/>
        </p:nvSpPr>
        <p:spPr>
          <a:xfrm>
            <a:off x="1957155" y="3476451"/>
            <a:ext cx="601113" cy="182017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pic>
        <p:nvPicPr>
          <p:cNvPr id="9" name="table">
            <a:extLst>
              <a:ext uri="{FF2B5EF4-FFF2-40B4-BE49-F238E27FC236}">
                <a16:creationId xmlns:a16="http://schemas.microsoft.com/office/drawing/2014/main" id="{6801AB85-2CCE-52EE-8B9E-BD21D8B8DFCE}"/>
              </a:ext>
            </a:extLst>
          </p:cNvPr>
          <p:cNvPicPr>
            <a:picLocks noChangeAspect="1"/>
          </p:cNvPicPr>
          <p:nvPr/>
        </p:nvPicPr>
        <p:blipFill>
          <a:blip r:embed="rId2"/>
          <a:stretch>
            <a:fillRect/>
          </a:stretch>
        </p:blipFill>
        <p:spPr>
          <a:xfrm>
            <a:off x="3181291" y="5891743"/>
            <a:ext cx="1059364" cy="777240"/>
          </a:xfrm>
          <a:prstGeom prst="rect">
            <a:avLst/>
          </a:prstGeom>
        </p:spPr>
      </p:pic>
      <p:sp>
        <p:nvSpPr>
          <p:cNvPr id="10" name="Flowchart: Magnetic Disk 9">
            <a:extLst>
              <a:ext uri="{FF2B5EF4-FFF2-40B4-BE49-F238E27FC236}">
                <a16:creationId xmlns:a16="http://schemas.microsoft.com/office/drawing/2014/main" id="{0E6846D4-6ECA-E5A0-5EA4-31EF4E1F9D2B}"/>
              </a:ext>
            </a:extLst>
          </p:cNvPr>
          <p:cNvSpPr/>
          <p:nvPr/>
        </p:nvSpPr>
        <p:spPr>
          <a:xfrm>
            <a:off x="5643932" y="5296626"/>
            <a:ext cx="2232248" cy="1054477"/>
          </a:xfrm>
          <a:prstGeom prst="flowChartMagneticDisk">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Oracle DB</a:t>
            </a:r>
          </a:p>
        </p:txBody>
      </p:sp>
      <p:sp>
        <p:nvSpPr>
          <p:cNvPr id="11" name="TextBox 8">
            <a:extLst>
              <a:ext uri="{FF2B5EF4-FFF2-40B4-BE49-F238E27FC236}">
                <a16:creationId xmlns:a16="http://schemas.microsoft.com/office/drawing/2014/main" id="{95174776-1CCA-9BD3-BA4F-29CF8BAAAE94}"/>
              </a:ext>
            </a:extLst>
          </p:cNvPr>
          <p:cNvSpPr txBox="1"/>
          <p:nvPr/>
        </p:nvSpPr>
        <p:spPr>
          <a:xfrm>
            <a:off x="5101975" y="2759591"/>
            <a:ext cx="3600400" cy="101566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CREATE TABLE tab COLUMNS </a:t>
            </a:r>
          </a:p>
          <a:p>
            <a:r>
              <a:rPr lang="en-US" sz="2000" dirty="0">
                <a:solidFill>
                  <a:schemeClr val="bg1"/>
                </a:solidFill>
              </a:rPr>
              <a:t>c1 : integer;</a:t>
            </a:r>
          </a:p>
          <a:p>
            <a:r>
              <a:rPr lang="en-US" sz="2000" dirty="0">
                <a:solidFill>
                  <a:schemeClr val="bg1"/>
                </a:solidFill>
              </a:rPr>
              <a:t>c2 : varchar length 30;</a:t>
            </a:r>
          </a:p>
        </p:txBody>
      </p:sp>
      <p:sp>
        <p:nvSpPr>
          <p:cNvPr id="12" name="Arrow: Down 11">
            <a:extLst>
              <a:ext uri="{FF2B5EF4-FFF2-40B4-BE49-F238E27FC236}">
                <a16:creationId xmlns:a16="http://schemas.microsoft.com/office/drawing/2014/main" id="{94AE807C-F4B0-DCDB-A7C8-2A66F6448E87}"/>
              </a:ext>
            </a:extLst>
          </p:cNvPr>
          <p:cNvSpPr/>
          <p:nvPr/>
        </p:nvSpPr>
        <p:spPr>
          <a:xfrm>
            <a:off x="6455507" y="4113361"/>
            <a:ext cx="601113" cy="118326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13" name="Arrow: Down 12">
            <a:extLst>
              <a:ext uri="{FF2B5EF4-FFF2-40B4-BE49-F238E27FC236}">
                <a16:creationId xmlns:a16="http://schemas.microsoft.com/office/drawing/2014/main" id="{51C722CF-32C5-311C-079E-E3778F69DA95}"/>
              </a:ext>
            </a:extLst>
          </p:cNvPr>
          <p:cNvSpPr/>
          <p:nvPr/>
        </p:nvSpPr>
        <p:spPr>
          <a:xfrm rot="18546359">
            <a:off x="4306205" y="3373633"/>
            <a:ext cx="601113" cy="182017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14" name="&quot;Not Allowed&quot; Symbol 13">
            <a:extLst>
              <a:ext uri="{FF2B5EF4-FFF2-40B4-BE49-F238E27FC236}">
                <a16:creationId xmlns:a16="http://schemas.microsoft.com/office/drawing/2014/main" id="{6DDB67A0-1B9D-D715-5C7C-99E0800FD8EC}"/>
              </a:ext>
            </a:extLst>
          </p:cNvPr>
          <p:cNvSpPr/>
          <p:nvPr/>
        </p:nvSpPr>
        <p:spPr>
          <a:xfrm>
            <a:off x="4002284" y="3649503"/>
            <a:ext cx="971817" cy="983483"/>
          </a:xfrm>
          <a:prstGeom prst="noSmoking">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1218987" rtl="0" eaLnBrk="1" latinLnBrk="0" hangingPunct="1">
              <a:defRPr sz="2400" kern="1200">
                <a:solidFill>
                  <a:schemeClr val="dk1"/>
                </a:solidFill>
                <a:latin typeface="+mn-lt"/>
                <a:ea typeface="+mn-ea"/>
                <a:cs typeface="+mn-cs"/>
              </a:defRPr>
            </a:lvl1pPr>
            <a:lvl2pPr marL="609493" algn="l" defTabSz="1218987" rtl="0" eaLnBrk="1" latinLnBrk="0" hangingPunct="1">
              <a:defRPr sz="2400" kern="1200">
                <a:solidFill>
                  <a:schemeClr val="dk1"/>
                </a:solidFill>
                <a:latin typeface="+mn-lt"/>
                <a:ea typeface="+mn-ea"/>
                <a:cs typeface="+mn-cs"/>
              </a:defRPr>
            </a:lvl2pPr>
            <a:lvl3pPr marL="1218987" algn="l" defTabSz="1218987" rtl="0" eaLnBrk="1" latinLnBrk="0" hangingPunct="1">
              <a:defRPr sz="2400" kern="1200">
                <a:solidFill>
                  <a:schemeClr val="dk1"/>
                </a:solidFill>
                <a:latin typeface="+mn-lt"/>
                <a:ea typeface="+mn-ea"/>
                <a:cs typeface="+mn-cs"/>
              </a:defRPr>
            </a:lvl3pPr>
            <a:lvl4pPr marL="1828480" algn="l" defTabSz="1218987" rtl="0" eaLnBrk="1" latinLnBrk="0" hangingPunct="1">
              <a:defRPr sz="2400" kern="1200">
                <a:solidFill>
                  <a:schemeClr val="dk1"/>
                </a:solidFill>
                <a:latin typeface="+mn-lt"/>
                <a:ea typeface="+mn-ea"/>
                <a:cs typeface="+mn-cs"/>
              </a:defRPr>
            </a:lvl4pPr>
            <a:lvl5pPr marL="2437973" algn="l" defTabSz="1218987" rtl="0" eaLnBrk="1" latinLnBrk="0" hangingPunct="1">
              <a:defRPr sz="2400" kern="1200">
                <a:solidFill>
                  <a:schemeClr val="dk1"/>
                </a:solidFill>
                <a:latin typeface="+mn-lt"/>
                <a:ea typeface="+mn-ea"/>
                <a:cs typeface="+mn-cs"/>
              </a:defRPr>
            </a:lvl5pPr>
            <a:lvl6pPr marL="3047467" algn="l" defTabSz="1218987" rtl="0" eaLnBrk="1" latinLnBrk="0" hangingPunct="1">
              <a:defRPr sz="2400" kern="1200">
                <a:solidFill>
                  <a:schemeClr val="dk1"/>
                </a:solidFill>
                <a:latin typeface="+mn-lt"/>
                <a:ea typeface="+mn-ea"/>
                <a:cs typeface="+mn-cs"/>
              </a:defRPr>
            </a:lvl6pPr>
            <a:lvl7pPr marL="3656960" algn="l" defTabSz="1218987" rtl="0" eaLnBrk="1" latinLnBrk="0" hangingPunct="1">
              <a:defRPr sz="2400" kern="1200">
                <a:solidFill>
                  <a:schemeClr val="dk1"/>
                </a:solidFill>
                <a:latin typeface="+mn-lt"/>
                <a:ea typeface="+mn-ea"/>
                <a:cs typeface="+mn-cs"/>
              </a:defRPr>
            </a:lvl7pPr>
            <a:lvl8pPr marL="4266453" algn="l" defTabSz="1218987" rtl="0" eaLnBrk="1" latinLnBrk="0" hangingPunct="1">
              <a:defRPr sz="2400" kern="1200">
                <a:solidFill>
                  <a:schemeClr val="dk1"/>
                </a:solidFill>
                <a:latin typeface="+mn-lt"/>
                <a:ea typeface="+mn-ea"/>
                <a:cs typeface="+mn-cs"/>
              </a:defRPr>
            </a:lvl8pPr>
            <a:lvl9pPr marL="4875947" algn="l" defTabSz="1218987" rtl="0" eaLnBrk="1" latinLnBrk="0" hangingPunct="1">
              <a:defRPr sz="2400" kern="1200">
                <a:solidFill>
                  <a:schemeClr val="dk1"/>
                </a:solidFill>
                <a:latin typeface="+mn-lt"/>
                <a:ea typeface="+mn-ea"/>
                <a:cs typeface="+mn-cs"/>
              </a:defRPr>
            </a:lvl9pPr>
          </a:lstStyle>
          <a:p>
            <a:pPr algn="ctr"/>
            <a:endParaRPr lang="en-US">
              <a:solidFill>
                <a:schemeClr val="bg1"/>
              </a:solidFill>
            </a:endParaRPr>
          </a:p>
        </p:txBody>
      </p:sp>
      <p:sp>
        <p:nvSpPr>
          <p:cNvPr id="15" name="TextBox 12">
            <a:extLst>
              <a:ext uri="{FF2B5EF4-FFF2-40B4-BE49-F238E27FC236}">
                <a16:creationId xmlns:a16="http://schemas.microsoft.com/office/drawing/2014/main" id="{93624D30-5732-0BCB-D8D6-FF5CB4DA5D30}"/>
              </a:ext>
            </a:extLst>
          </p:cNvPr>
          <p:cNvSpPr txBox="1"/>
          <p:nvPr/>
        </p:nvSpPr>
        <p:spPr>
          <a:xfrm>
            <a:off x="8758708" y="1927408"/>
            <a:ext cx="3207560" cy="280076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rPr>
              <a:t>If I have written 2mn SQL statements in our application, we end up re-writing all these statements again just to change database technology.</a:t>
            </a:r>
          </a:p>
          <a:p>
            <a:r>
              <a:rPr lang="en-US" sz="1600" dirty="0">
                <a:solidFill>
                  <a:schemeClr val="bg1"/>
                </a:solidFill>
              </a:rPr>
              <a:t>What we want?</a:t>
            </a:r>
          </a:p>
          <a:p>
            <a:r>
              <a:rPr lang="en-US" sz="1600" dirty="0">
                <a:solidFill>
                  <a:schemeClr val="bg1"/>
                </a:solidFill>
              </a:rPr>
              <a:t>To develop application in a way that we should not couple our app code tightly with DB. We want to develop in DB agnostic manner.</a:t>
            </a:r>
          </a:p>
        </p:txBody>
      </p:sp>
      <p:sp>
        <p:nvSpPr>
          <p:cNvPr id="16" name="TextBox 15">
            <a:extLst>
              <a:ext uri="{FF2B5EF4-FFF2-40B4-BE49-F238E27FC236}">
                <a16:creationId xmlns:a16="http://schemas.microsoft.com/office/drawing/2014/main" id="{21B7BDC8-2ADE-D163-47ED-C7BB4656FE9C}"/>
              </a:ext>
            </a:extLst>
          </p:cNvPr>
          <p:cNvSpPr txBox="1"/>
          <p:nvPr/>
        </p:nvSpPr>
        <p:spPr>
          <a:xfrm>
            <a:off x="1141587" y="1894107"/>
            <a:ext cx="2016224" cy="369332"/>
          </a:xfrm>
          <a:prstGeom prst="rect">
            <a:avLst/>
          </a:prstGeom>
          <a:noFill/>
        </p:spPr>
        <p:txBody>
          <a:bodyPr wrap="square" rtlCol="0">
            <a:spAutoFit/>
          </a:bodyPr>
          <a:lstStyle/>
          <a:p>
            <a:r>
              <a:rPr lang="en-US" sz="1800" dirty="0">
                <a:solidFill>
                  <a:schemeClr val="bg1"/>
                </a:solidFill>
              </a:rPr>
              <a:t>Developer</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A29415A-A758-D5D9-E433-0A7D79F61B2B}"/>
                  </a:ext>
                </a:extLst>
              </p14:cNvPr>
              <p14:cNvContentPartPr/>
              <p14:nvPr/>
            </p14:nvContentPartPr>
            <p14:xfrm>
              <a:off x="779925" y="2790310"/>
              <a:ext cx="237600" cy="718560"/>
            </p14:xfrm>
          </p:contentPart>
        </mc:Choice>
        <mc:Fallback>
          <p:pic>
            <p:nvPicPr>
              <p:cNvPr id="3" name="Ink 2">
                <a:extLst>
                  <a:ext uri="{FF2B5EF4-FFF2-40B4-BE49-F238E27FC236}">
                    <a16:creationId xmlns:a16="http://schemas.microsoft.com/office/drawing/2014/main" id="{4A29415A-A758-D5D9-E433-0A7D79F61B2B}"/>
                  </a:ext>
                </a:extLst>
              </p:cNvPr>
              <p:cNvPicPr/>
              <p:nvPr/>
            </p:nvPicPr>
            <p:blipFill>
              <a:blip r:embed="rId4"/>
              <a:stretch>
                <a:fillRect/>
              </a:stretch>
            </p:blipFill>
            <p:spPr>
              <a:xfrm>
                <a:off x="771285" y="2781310"/>
                <a:ext cx="25524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306A7B85-AACC-EF76-7D51-871FA994AE5D}"/>
                  </a:ext>
                </a:extLst>
              </p14:cNvPr>
              <p14:cNvContentPartPr/>
              <p14:nvPr/>
            </p14:nvContentPartPr>
            <p14:xfrm>
              <a:off x="5268405" y="2761150"/>
              <a:ext cx="360" cy="360"/>
            </p14:xfrm>
          </p:contentPart>
        </mc:Choice>
        <mc:Fallback>
          <p:pic>
            <p:nvPicPr>
              <p:cNvPr id="17" name="Ink 16">
                <a:extLst>
                  <a:ext uri="{FF2B5EF4-FFF2-40B4-BE49-F238E27FC236}">
                    <a16:creationId xmlns:a16="http://schemas.microsoft.com/office/drawing/2014/main" id="{306A7B85-AACC-EF76-7D51-871FA994AE5D}"/>
                  </a:ext>
                </a:extLst>
              </p:cNvPr>
              <p:cNvPicPr/>
              <p:nvPr/>
            </p:nvPicPr>
            <p:blipFill>
              <a:blip r:embed="rId6"/>
              <a:stretch>
                <a:fillRect/>
              </a:stretch>
            </p:blipFill>
            <p:spPr>
              <a:xfrm>
                <a:off x="5259405" y="27521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FD229124-7876-9E2C-B1FB-DF7D2CD06FC6}"/>
                  </a:ext>
                </a:extLst>
              </p14:cNvPr>
              <p14:cNvContentPartPr/>
              <p14:nvPr/>
            </p14:nvContentPartPr>
            <p14:xfrm>
              <a:off x="2852085" y="6133990"/>
              <a:ext cx="131400" cy="360"/>
            </p14:xfrm>
          </p:contentPart>
        </mc:Choice>
        <mc:Fallback>
          <p:pic>
            <p:nvPicPr>
              <p:cNvPr id="18" name="Ink 17">
                <a:extLst>
                  <a:ext uri="{FF2B5EF4-FFF2-40B4-BE49-F238E27FC236}">
                    <a16:creationId xmlns:a16="http://schemas.microsoft.com/office/drawing/2014/main" id="{FD229124-7876-9E2C-B1FB-DF7D2CD06FC6}"/>
                  </a:ext>
                </a:extLst>
              </p:cNvPr>
              <p:cNvPicPr/>
              <p:nvPr/>
            </p:nvPicPr>
            <p:blipFill>
              <a:blip r:embed="rId8"/>
              <a:stretch>
                <a:fillRect/>
              </a:stretch>
            </p:blipFill>
            <p:spPr>
              <a:xfrm>
                <a:off x="2843085" y="6125350"/>
                <a:ext cx="149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43B8C294-DB4C-F709-100B-C88B01891BAE}"/>
                  </a:ext>
                </a:extLst>
              </p14:cNvPr>
              <p14:cNvContentPartPr/>
              <p14:nvPr/>
            </p14:nvContentPartPr>
            <p14:xfrm>
              <a:off x="5201805" y="6164230"/>
              <a:ext cx="1623600" cy="31680"/>
            </p14:xfrm>
          </p:contentPart>
        </mc:Choice>
        <mc:Fallback>
          <p:pic>
            <p:nvPicPr>
              <p:cNvPr id="19" name="Ink 18">
                <a:extLst>
                  <a:ext uri="{FF2B5EF4-FFF2-40B4-BE49-F238E27FC236}">
                    <a16:creationId xmlns:a16="http://schemas.microsoft.com/office/drawing/2014/main" id="{43B8C294-DB4C-F709-100B-C88B01891BAE}"/>
                  </a:ext>
                </a:extLst>
              </p:cNvPr>
              <p:cNvPicPr/>
              <p:nvPr/>
            </p:nvPicPr>
            <p:blipFill>
              <a:blip r:embed="rId10"/>
              <a:stretch>
                <a:fillRect/>
              </a:stretch>
            </p:blipFill>
            <p:spPr>
              <a:xfrm>
                <a:off x="5192805" y="6155590"/>
                <a:ext cx="1641240" cy="49320"/>
              </a:xfrm>
              <a:prstGeom prst="rect">
                <a:avLst/>
              </a:prstGeom>
            </p:spPr>
          </p:pic>
        </mc:Fallback>
      </mc:AlternateContent>
    </p:spTree>
    <p:extLst>
      <p:ext uri="{BB962C8B-B14F-4D97-AF65-F5344CB8AC3E}">
        <p14:creationId xmlns:p14="http://schemas.microsoft.com/office/powerpoint/2010/main" val="2293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CDS – Core Data and Services </a:t>
            </a:r>
            <a:endParaRPr lang="en-US" dirty="0"/>
          </a:p>
        </p:txBody>
      </p:sp>
      <p:sp>
        <p:nvSpPr>
          <p:cNvPr id="3" name="TextBox 2">
            <a:extLst>
              <a:ext uri="{FF2B5EF4-FFF2-40B4-BE49-F238E27FC236}">
                <a16:creationId xmlns:a16="http://schemas.microsoft.com/office/drawing/2014/main" id="{DC6F944F-40C8-B576-8042-58CDF7803F33}"/>
              </a:ext>
            </a:extLst>
          </p:cNvPr>
          <p:cNvSpPr txBox="1"/>
          <p:nvPr/>
        </p:nvSpPr>
        <p:spPr>
          <a:xfrm>
            <a:off x="189757" y="764802"/>
            <a:ext cx="11809312" cy="2246769"/>
          </a:xfrm>
          <a:prstGeom prst="rect">
            <a:avLst/>
          </a:prstGeom>
          <a:noFill/>
        </p:spPr>
        <p:txBody>
          <a:bodyPr wrap="square" rtlCol="0">
            <a:spAutoFit/>
          </a:bodyPr>
          <a:lstStyle/>
          <a:p>
            <a:r>
              <a:rPr lang="en-US" sz="2000" dirty="0">
                <a:solidFill>
                  <a:schemeClr val="bg1"/>
                </a:solidFill>
              </a:rPr>
              <a:t>CDS is a concept which allows us to get rid of SQL. It is an extension of SQL (what SQL can do, cds can also do). We need to create a design time artefact with an extension called </a:t>
            </a:r>
            <a:r>
              <a:rPr lang="en-US" sz="2000" b="1" dirty="0">
                <a:solidFill>
                  <a:schemeClr val="bg1"/>
                </a:solidFill>
              </a:rPr>
              <a:t>.cds</a:t>
            </a:r>
            <a:r>
              <a:rPr lang="en-US" sz="2000" dirty="0">
                <a:solidFill>
                  <a:schemeClr val="bg1"/>
                </a:solidFill>
              </a:rPr>
              <a:t> for almost everything e.g. database objects, services, Ui's. the CAPM framework will compile this file and generate the necessary statements and artefacts. CAP framework comes with a library called </a:t>
            </a:r>
            <a:r>
              <a:rPr lang="en-US" sz="2000" b="1" dirty="0">
                <a:solidFill>
                  <a:schemeClr val="bg1"/>
                </a:solidFill>
              </a:rPr>
              <a:t>@sap/cds </a:t>
            </a:r>
            <a:r>
              <a:rPr lang="en-US" sz="2000" dirty="0">
                <a:solidFill>
                  <a:schemeClr val="bg1"/>
                </a:solidFill>
              </a:rPr>
              <a:t>which is responsible for the compilation of cds artefacts. In order to use this library we need to install it at project level. CAPM also comes with the required tooling to generate your project skeleton, that is also comes with a library called </a:t>
            </a:r>
            <a:r>
              <a:rPr lang="en-US" sz="2000" b="1" dirty="0">
                <a:solidFill>
                  <a:schemeClr val="bg1"/>
                </a:solidFill>
              </a:rPr>
              <a:t>@sap/cds-dk</a:t>
            </a:r>
            <a:r>
              <a:rPr lang="en-US" sz="2000" dirty="0">
                <a:solidFill>
                  <a:schemeClr val="bg1"/>
                </a:solidFill>
              </a:rPr>
              <a:t>.</a:t>
            </a:r>
            <a:endParaRPr lang="en-IN" sz="2000" dirty="0">
              <a:solidFill>
                <a:schemeClr val="bg1"/>
              </a:solidFill>
            </a:endParaRPr>
          </a:p>
        </p:txBody>
      </p:sp>
      <p:sp>
        <p:nvSpPr>
          <p:cNvPr id="13" name="Rectangle: Folded Corner 12">
            <a:extLst>
              <a:ext uri="{FF2B5EF4-FFF2-40B4-BE49-F238E27FC236}">
                <a16:creationId xmlns:a16="http://schemas.microsoft.com/office/drawing/2014/main" id="{D8E4D002-2699-56CB-3E60-53189A8F1A2C}"/>
              </a:ext>
            </a:extLst>
          </p:cNvPr>
          <p:cNvSpPr/>
          <p:nvPr/>
        </p:nvSpPr>
        <p:spPr>
          <a:xfrm>
            <a:off x="1269876" y="3162354"/>
            <a:ext cx="1296144" cy="91904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.cds</a:t>
            </a:r>
          </a:p>
        </p:txBody>
      </p:sp>
      <p:sp>
        <p:nvSpPr>
          <p:cNvPr id="14" name="Rectangle: Rounded Corners 13">
            <a:extLst>
              <a:ext uri="{FF2B5EF4-FFF2-40B4-BE49-F238E27FC236}">
                <a16:creationId xmlns:a16="http://schemas.microsoft.com/office/drawing/2014/main" id="{04A563A3-C79D-92F8-03D6-96BD04BAC411}"/>
              </a:ext>
            </a:extLst>
          </p:cNvPr>
          <p:cNvSpPr/>
          <p:nvPr/>
        </p:nvSpPr>
        <p:spPr>
          <a:xfrm>
            <a:off x="747818" y="4478127"/>
            <a:ext cx="2412268" cy="50405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@sap/cds</a:t>
            </a:r>
          </a:p>
        </p:txBody>
      </p:sp>
      <p:sp>
        <p:nvSpPr>
          <p:cNvPr id="15" name="Flowchart: Magnetic Disk 14">
            <a:extLst>
              <a:ext uri="{FF2B5EF4-FFF2-40B4-BE49-F238E27FC236}">
                <a16:creationId xmlns:a16="http://schemas.microsoft.com/office/drawing/2014/main" id="{6101B49C-B1BB-0B2A-0861-AF9090538D44}"/>
              </a:ext>
            </a:extLst>
          </p:cNvPr>
          <p:cNvSpPr/>
          <p:nvPr/>
        </p:nvSpPr>
        <p:spPr>
          <a:xfrm>
            <a:off x="351774" y="6093198"/>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1" name="TextBox 25">
            <a:extLst>
              <a:ext uri="{FF2B5EF4-FFF2-40B4-BE49-F238E27FC236}">
                <a16:creationId xmlns:a16="http://schemas.microsoft.com/office/drawing/2014/main" id="{2111AC22-9CE8-7DF5-FB62-28DEEA0EBDBE}"/>
              </a:ext>
            </a:extLst>
          </p:cNvPr>
          <p:cNvSpPr txBox="1"/>
          <p:nvPr/>
        </p:nvSpPr>
        <p:spPr>
          <a:xfrm>
            <a:off x="2632932" y="3380255"/>
            <a:ext cx="3456384" cy="40011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dirty="0">
                <a:solidFill>
                  <a:schemeClr val="bg1"/>
                </a:solidFill>
              </a:rPr>
              <a:t>Design time artefact</a:t>
            </a:r>
          </a:p>
        </p:txBody>
      </p:sp>
      <p:sp>
        <p:nvSpPr>
          <p:cNvPr id="23" name="Flowchart: Magnetic Disk 22">
            <a:extLst>
              <a:ext uri="{FF2B5EF4-FFF2-40B4-BE49-F238E27FC236}">
                <a16:creationId xmlns:a16="http://schemas.microsoft.com/office/drawing/2014/main" id="{CB8B3701-EA74-D808-6AFE-60B4FF2E10F3}"/>
              </a:ext>
            </a:extLst>
          </p:cNvPr>
          <p:cNvSpPr/>
          <p:nvPr/>
        </p:nvSpPr>
        <p:spPr>
          <a:xfrm>
            <a:off x="1521904"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4" name="Flowchart: Magnetic Disk 23">
            <a:extLst>
              <a:ext uri="{FF2B5EF4-FFF2-40B4-BE49-F238E27FC236}">
                <a16:creationId xmlns:a16="http://schemas.microsoft.com/office/drawing/2014/main" id="{C16CF2F9-4B1A-97A6-F573-A4A6B71D8C6D}"/>
              </a:ext>
            </a:extLst>
          </p:cNvPr>
          <p:cNvSpPr/>
          <p:nvPr/>
        </p:nvSpPr>
        <p:spPr>
          <a:xfrm>
            <a:off x="2764042"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5" name="Flowchart: Magnetic Disk 24">
            <a:extLst>
              <a:ext uri="{FF2B5EF4-FFF2-40B4-BE49-F238E27FC236}">
                <a16:creationId xmlns:a16="http://schemas.microsoft.com/office/drawing/2014/main" id="{60226629-D783-E762-E887-8EC1FC8E4C07}"/>
              </a:ext>
            </a:extLst>
          </p:cNvPr>
          <p:cNvSpPr/>
          <p:nvPr/>
        </p:nvSpPr>
        <p:spPr>
          <a:xfrm>
            <a:off x="3965080"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7" name="Arrow: Down 26">
            <a:extLst>
              <a:ext uri="{FF2B5EF4-FFF2-40B4-BE49-F238E27FC236}">
                <a16:creationId xmlns:a16="http://schemas.microsoft.com/office/drawing/2014/main" id="{960FD446-BDA2-C1DA-AAFC-2A3402409EBD}"/>
              </a:ext>
            </a:extLst>
          </p:cNvPr>
          <p:cNvSpPr/>
          <p:nvPr/>
        </p:nvSpPr>
        <p:spPr>
          <a:xfrm>
            <a:off x="1701924" y="4081395"/>
            <a:ext cx="288032" cy="35571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B9811529-E422-C0F3-E844-675800A96F70}"/>
              </a:ext>
            </a:extLst>
          </p:cNvPr>
          <p:cNvSpPr/>
          <p:nvPr/>
        </p:nvSpPr>
        <p:spPr>
          <a:xfrm>
            <a:off x="1701924" y="5023198"/>
            <a:ext cx="288032" cy="35571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7C0C611-760A-2505-B41D-2A7930D2B19E}"/>
              </a:ext>
            </a:extLst>
          </p:cNvPr>
          <p:cNvCxnSpPr>
            <a:stCxn id="28" idx="2"/>
            <a:endCxn id="15" idx="1"/>
          </p:cNvCxnSpPr>
          <p:nvPr/>
        </p:nvCxnSpPr>
        <p:spPr>
          <a:xfrm flipH="1">
            <a:off x="747818" y="5378916"/>
            <a:ext cx="1098122" cy="71428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F4009E0F-3330-372A-4504-8EA2585CF0E7}"/>
              </a:ext>
            </a:extLst>
          </p:cNvPr>
          <p:cNvCxnSpPr>
            <a:cxnSpLocks/>
            <a:stCxn id="28" idx="2"/>
            <a:endCxn id="23" idx="1"/>
          </p:cNvCxnSpPr>
          <p:nvPr/>
        </p:nvCxnSpPr>
        <p:spPr>
          <a:xfrm>
            <a:off x="1845940" y="5378916"/>
            <a:ext cx="72008"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8221C61D-93FB-86B8-5270-55D750F370D7}"/>
              </a:ext>
            </a:extLst>
          </p:cNvPr>
          <p:cNvCxnSpPr>
            <a:cxnSpLocks/>
            <a:stCxn id="28" idx="2"/>
            <a:endCxn id="24" idx="1"/>
          </p:cNvCxnSpPr>
          <p:nvPr/>
        </p:nvCxnSpPr>
        <p:spPr>
          <a:xfrm>
            <a:off x="1845940" y="5378916"/>
            <a:ext cx="1314146"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688ECD5B-B5EB-2984-7983-3921D472FD2C}"/>
              </a:ext>
            </a:extLst>
          </p:cNvPr>
          <p:cNvCxnSpPr>
            <a:cxnSpLocks/>
            <a:stCxn id="28" idx="2"/>
            <a:endCxn id="25" idx="1"/>
          </p:cNvCxnSpPr>
          <p:nvPr/>
        </p:nvCxnSpPr>
        <p:spPr>
          <a:xfrm>
            <a:off x="1845940" y="5378916"/>
            <a:ext cx="2515184"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E6BED497-C9F3-C187-0AEB-7F8B66D45A64}"/>
              </a:ext>
            </a:extLst>
          </p:cNvPr>
          <p:cNvSpPr txBox="1"/>
          <p:nvPr/>
        </p:nvSpPr>
        <p:spPr>
          <a:xfrm>
            <a:off x="3304102" y="5193131"/>
            <a:ext cx="4392488" cy="646331"/>
          </a:xfrm>
          <a:prstGeom prst="rect">
            <a:avLst/>
          </a:prstGeom>
          <a:noFill/>
        </p:spPr>
        <p:txBody>
          <a:bodyPr wrap="square" rtlCol="0">
            <a:spAutoFit/>
          </a:bodyPr>
          <a:lstStyle/>
          <a:p>
            <a:r>
              <a:rPr lang="en-US" sz="1800" dirty="0">
                <a:solidFill>
                  <a:schemeClr val="bg1"/>
                </a:solidFill>
              </a:rPr>
              <a:t>Runtime artifacts generated as per database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6871172-954A-A8A5-CA34-EC778B8F21B2}"/>
                  </a:ext>
                </a:extLst>
              </p14:cNvPr>
              <p14:cNvContentPartPr/>
              <p14:nvPr/>
            </p14:nvContentPartPr>
            <p14:xfrm>
              <a:off x="1489485" y="4910710"/>
              <a:ext cx="1189800" cy="28800"/>
            </p14:xfrm>
          </p:contentPart>
        </mc:Choice>
        <mc:Fallback>
          <p:pic>
            <p:nvPicPr>
              <p:cNvPr id="4" name="Ink 3">
                <a:extLst>
                  <a:ext uri="{FF2B5EF4-FFF2-40B4-BE49-F238E27FC236}">
                    <a16:creationId xmlns:a16="http://schemas.microsoft.com/office/drawing/2014/main" id="{96871172-954A-A8A5-CA34-EC778B8F21B2}"/>
                  </a:ext>
                </a:extLst>
              </p:cNvPr>
              <p:cNvPicPr/>
              <p:nvPr/>
            </p:nvPicPr>
            <p:blipFill>
              <a:blip r:embed="rId3"/>
              <a:stretch>
                <a:fillRect/>
              </a:stretch>
            </p:blipFill>
            <p:spPr>
              <a:xfrm>
                <a:off x="1480485" y="4902070"/>
                <a:ext cx="12074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74D0E956-8EF0-9467-8BEF-745209577AFB}"/>
                  </a:ext>
                </a:extLst>
              </p14:cNvPr>
              <p14:cNvContentPartPr/>
              <p14:nvPr/>
            </p14:nvContentPartPr>
            <p14:xfrm>
              <a:off x="4535445" y="2924950"/>
              <a:ext cx="338400" cy="72720"/>
            </p14:xfrm>
          </p:contentPart>
        </mc:Choice>
        <mc:Fallback>
          <p:pic>
            <p:nvPicPr>
              <p:cNvPr id="38" name="Ink 37">
                <a:extLst>
                  <a:ext uri="{FF2B5EF4-FFF2-40B4-BE49-F238E27FC236}">
                    <a16:creationId xmlns:a16="http://schemas.microsoft.com/office/drawing/2014/main" id="{74D0E956-8EF0-9467-8BEF-745209577AFB}"/>
                  </a:ext>
                </a:extLst>
              </p:cNvPr>
              <p:cNvPicPr/>
              <p:nvPr/>
            </p:nvPicPr>
            <p:blipFill>
              <a:blip r:embed="rId5"/>
              <a:stretch>
                <a:fillRect/>
              </a:stretch>
            </p:blipFill>
            <p:spPr>
              <a:xfrm>
                <a:off x="4526445" y="2916310"/>
                <a:ext cx="356040" cy="90360"/>
              </a:xfrm>
              <a:prstGeom prst="rect">
                <a:avLst/>
              </a:prstGeom>
            </p:spPr>
          </p:pic>
        </mc:Fallback>
      </mc:AlternateContent>
      <p:grpSp>
        <p:nvGrpSpPr>
          <p:cNvPr id="50" name="Group 49">
            <a:extLst>
              <a:ext uri="{FF2B5EF4-FFF2-40B4-BE49-F238E27FC236}">
                <a16:creationId xmlns:a16="http://schemas.microsoft.com/office/drawing/2014/main" id="{D302A262-4161-9B90-2102-038A82CD77AF}"/>
              </a:ext>
            </a:extLst>
          </p:cNvPr>
          <p:cNvGrpSpPr/>
          <p:nvPr/>
        </p:nvGrpSpPr>
        <p:grpSpPr>
          <a:xfrm>
            <a:off x="3396765" y="2646310"/>
            <a:ext cx="5433120" cy="1319760"/>
            <a:chOff x="3396765" y="2646310"/>
            <a:chExt cx="5433120" cy="1319760"/>
          </a:xfrm>
        </p:grpSpPr>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572E1051-603A-DEF2-8113-CF7D6F25895B}"/>
                    </a:ext>
                  </a:extLst>
                </p14:cNvPr>
                <p14:cNvContentPartPr/>
                <p14:nvPr/>
              </p14:nvContentPartPr>
              <p14:xfrm>
                <a:off x="5002005" y="2851870"/>
                <a:ext cx="710280" cy="90360"/>
              </p14:xfrm>
            </p:contentPart>
          </mc:Choice>
          <mc:Fallback>
            <p:pic>
              <p:nvPicPr>
                <p:cNvPr id="12" name="Ink 11">
                  <a:extLst>
                    <a:ext uri="{FF2B5EF4-FFF2-40B4-BE49-F238E27FC236}">
                      <a16:creationId xmlns:a16="http://schemas.microsoft.com/office/drawing/2014/main" id="{572E1051-603A-DEF2-8113-CF7D6F25895B}"/>
                    </a:ext>
                  </a:extLst>
                </p:cNvPr>
                <p:cNvPicPr/>
                <p:nvPr/>
              </p:nvPicPr>
              <p:blipFill>
                <a:blip r:embed="rId7"/>
                <a:stretch>
                  <a:fillRect/>
                </a:stretch>
              </p:blipFill>
              <p:spPr>
                <a:xfrm>
                  <a:off x="4993005" y="2843230"/>
                  <a:ext cx="7279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1C28CB0D-2962-2F88-C809-28F8AC888183}"/>
                    </a:ext>
                  </a:extLst>
                </p14:cNvPr>
                <p14:cNvContentPartPr/>
                <p14:nvPr/>
              </p14:nvContentPartPr>
              <p14:xfrm>
                <a:off x="5552445" y="2871670"/>
                <a:ext cx="313920" cy="149400"/>
              </p14:xfrm>
            </p:contentPart>
          </mc:Choice>
          <mc:Fallback>
            <p:pic>
              <p:nvPicPr>
                <p:cNvPr id="16" name="Ink 15">
                  <a:extLst>
                    <a:ext uri="{FF2B5EF4-FFF2-40B4-BE49-F238E27FC236}">
                      <a16:creationId xmlns:a16="http://schemas.microsoft.com/office/drawing/2014/main" id="{1C28CB0D-2962-2F88-C809-28F8AC888183}"/>
                    </a:ext>
                  </a:extLst>
                </p:cNvPr>
                <p:cNvPicPr/>
                <p:nvPr/>
              </p:nvPicPr>
              <p:blipFill>
                <a:blip r:embed="rId9"/>
                <a:stretch>
                  <a:fillRect/>
                </a:stretch>
              </p:blipFill>
              <p:spPr>
                <a:xfrm>
                  <a:off x="5543445" y="2863030"/>
                  <a:ext cx="331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6F8B36FF-455A-E4D1-546F-86DA9D050737}"/>
                    </a:ext>
                  </a:extLst>
                </p14:cNvPr>
                <p14:cNvContentPartPr/>
                <p14:nvPr/>
              </p14:nvContentPartPr>
              <p14:xfrm>
                <a:off x="5940525" y="2974270"/>
                <a:ext cx="303840" cy="150840"/>
              </p14:xfrm>
            </p:contentPart>
          </mc:Choice>
          <mc:Fallback>
            <p:pic>
              <p:nvPicPr>
                <p:cNvPr id="18" name="Ink 17">
                  <a:extLst>
                    <a:ext uri="{FF2B5EF4-FFF2-40B4-BE49-F238E27FC236}">
                      <a16:creationId xmlns:a16="http://schemas.microsoft.com/office/drawing/2014/main" id="{6F8B36FF-455A-E4D1-546F-86DA9D050737}"/>
                    </a:ext>
                  </a:extLst>
                </p:cNvPr>
                <p:cNvPicPr/>
                <p:nvPr/>
              </p:nvPicPr>
              <p:blipFill>
                <a:blip r:embed="rId11"/>
                <a:stretch>
                  <a:fillRect/>
                </a:stretch>
              </p:blipFill>
              <p:spPr>
                <a:xfrm>
                  <a:off x="5931525" y="2965630"/>
                  <a:ext cx="321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EF53E360-AF39-22FC-2FB4-43BB827E4C40}"/>
                    </a:ext>
                  </a:extLst>
                </p14:cNvPr>
                <p14:cNvContentPartPr/>
                <p14:nvPr/>
              </p14:nvContentPartPr>
              <p14:xfrm>
                <a:off x="6006405" y="2991190"/>
                <a:ext cx="56160" cy="279000"/>
              </p14:xfrm>
            </p:contentPart>
          </mc:Choice>
          <mc:Fallback>
            <p:pic>
              <p:nvPicPr>
                <p:cNvPr id="19" name="Ink 18">
                  <a:extLst>
                    <a:ext uri="{FF2B5EF4-FFF2-40B4-BE49-F238E27FC236}">
                      <a16:creationId xmlns:a16="http://schemas.microsoft.com/office/drawing/2014/main" id="{EF53E360-AF39-22FC-2FB4-43BB827E4C40}"/>
                    </a:ext>
                  </a:extLst>
                </p:cNvPr>
                <p:cNvPicPr/>
                <p:nvPr/>
              </p:nvPicPr>
              <p:blipFill>
                <a:blip r:embed="rId13"/>
                <a:stretch>
                  <a:fillRect/>
                </a:stretch>
              </p:blipFill>
              <p:spPr>
                <a:xfrm>
                  <a:off x="5997765" y="2982550"/>
                  <a:ext cx="738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64FB33E4-93B0-2B3E-93BF-7EAF7517C61F}"/>
                    </a:ext>
                  </a:extLst>
                </p14:cNvPr>
                <p14:cNvContentPartPr/>
                <p14:nvPr/>
              </p14:nvContentPartPr>
              <p14:xfrm>
                <a:off x="6218805" y="3034750"/>
                <a:ext cx="365400" cy="204840"/>
              </p14:xfrm>
            </p:contentPart>
          </mc:Choice>
          <mc:Fallback>
            <p:pic>
              <p:nvPicPr>
                <p:cNvPr id="20" name="Ink 19">
                  <a:extLst>
                    <a:ext uri="{FF2B5EF4-FFF2-40B4-BE49-F238E27FC236}">
                      <a16:creationId xmlns:a16="http://schemas.microsoft.com/office/drawing/2014/main" id="{64FB33E4-93B0-2B3E-93BF-7EAF7517C61F}"/>
                    </a:ext>
                  </a:extLst>
                </p:cNvPr>
                <p:cNvPicPr/>
                <p:nvPr/>
              </p:nvPicPr>
              <p:blipFill>
                <a:blip r:embed="rId15"/>
                <a:stretch>
                  <a:fillRect/>
                </a:stretch>
              </p:blipFill>
              <p:spPr>
                <a:xfrm>
                  <a:off x="6209805" y="3025750"/>
                  <a:ext cx="3830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F20E54BB-0D1C-D622-B0F9-2EDC65561755}"/>
                    </a:ext>
                  </a:extLst>
                </p14:cNvPr>
                <p14:cNvContentPartPr/>
                <p14:nvPr/>
              </p14:nvContentPartPr>
              <p14:xfrm>
                <a:off x="6577365" y="2914510"/>
                <a:ext cx="119880" cy="245520"/>
              </p14:xfrm>
            </p:contentPart>
          </mc:Choice>
          <mc:Fallback>
            <p:pic>
              <p:nvPicPr>
                <p:cNvPr id="22" name="Ink 21">
                  <a:extLst>
                    <a:ext uri="{FF2B5EF4-FFF2-40B4-BE49-F238E27FC236}">
                      <a16:creationId xmlns:a16="http://schemas.microsoft.com/office/drawing/2014/main" id="{F20E54BB-0D1C-D622-B0F9-2EDC65561755}"/>
                    </a:ext>
                  </a:extLst>
                </p:cNvPr>
                <p:cNvPicPr/>
                <p:nvPr/>
              </p:nvPicPr>
              <p:blipFill>
                <a:blip r:embed="rId17"/>
                <a:stretch>
                  <a:fillRect/>
                </a:stretch>
              </p:blipFill>
              <p:spPr>
                <a:xfrm>
                  <a:off x="6568365" y="2905870"/>
                  <a:ext cx="1375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58520CBE-DE31-F873-AC3D-7B505DAA348D}"/>
                    </a:ext>
                  </a:extLst>
                </p14:cNvPr>
                <p14:cNvContentPartPr/>
                <p14:nvPr/>
              </p14:nvContentPartPr>
              <p14:xfrm>
                <a:off x="6721725" y="2949430"/>
                <a:ext cx="175680" cy="216360"/>
              </p14:xfrm>
            </p:contentPart>
          </mc:Choice>
          <mc:Fallback>
            <p:pic>
              <p:nvPicPr>
                <p:cNvPr id="26" name="Ink 25">
                  <a:extLst>
                    <a:ext uri="{FF2B5EF4-FFF2-40B4-BE49-F238E27FC236}">
                      <a16:creationId xmlns:a16="http://schemas.microsoft.com/office/drawing/2014/main" id="{58520CBE-DE31-F873-AC3D-7B505DAA348D}"/>
                    </a:ext>
                  </a:extLst>
                </p:cNvPr>
                <p:cNvPicPr/>
                <p:nvPr/>
              </p:nvPicPr>
              <p:blipFill>
                <a:blip r:embed="rId19"/>
                <a:stretch>
                  <a:fillRect/>
                </a:stretch>
              </p:blipFill>
              <p:spPr>
                <a:xfrm>
                  <a:off x="6712725" y="2940430"/>
                  <a:ext cx="1933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9DFE2732-15DE-5298-CF38-C57308854113}"/>
                    </a:ext>
                  </a:extLst>
                </p14:cNvPr>
                <p14:cNvContentPartPr/>
                <p14:nvPr/>
              </p14:nvContentPartPr>
              <p14:xfrm>
                <a:off x="6483405" y="3376030"/>
                <a:ext cx="171720" cy="219240"/>
              </p14:xfrm>
            </p:contentPart>
          </mc:Choice>
          <mc:Fallback>
            <p:pic>
              <p:nvPicPr>
                <p:cNvPr id="29" name="Ink 28">
                  <a:extLst>
                    <a:ext uri="{FF2B5EF4-FFF2-40B4-BE49-F238E27FC236}">
                      <a16:creationId xmlns:a16="http://schemas.microsoft.com/office/drawing/2014/main" id="{9DFE2732-15DE-5298-CF38-C57308854113}"/>
                    </a:ext>
                  </a:extLst>
                </p:cNvPr>
                <p:cNvPicPr/>
                <p:nvPr/>
              </p:nvPicPr>
              <p:blipFill>
                <a:blip r:embed="rId21"/>
                <a:stretch>
                  <a:fillRect/>
                </a:stretch>
              </p:blipFill>
              <p:spPr>
                <a:xfrm>
                  <a:off x="6474765" y="3367030"/>
                  <a:ext cx="1893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2" name="Ink 31">
                  <a:extLst>
                    <a:ext uri="{FF2B5EF4-FFF2-40B4-BE49-F238E27FC236}">
                      <a16:creationId xmlns:a16="http://schemas.microsoft.com/office/drawing/2014/main" id="{A9AF12E0-3CA0-1A89-D45D-C63F017865CA}"/>
                    </a:ext>
                  </a:extLst>
                </p14:cNvPr>
                <p14:cNvContentPartPr/>
                <p14:nvPr/>
              </p14:nvContentPartPr>
              <p14:xfrm>
                <a:off x="6738285" y="3254350"/>
                <a:ext cx="124200" cy="269280"/>
              </p14:xfrm>
            </p:contentPart>
          </mc:Choice>
          <mc:Fallback>
            <p:pic>
              <p:nvPicPr>
                <p:cNvPr id="32" name="Ink 31">
                  <a:extLst>
                    <a:ext uri="{FF2B5EF4-FFF2-40B4-BE49-F238E27FC236}">
                      <a16:creationId xmlns:a16="http://schemas.microsoft.com/office/drawing/2014/main" id="{A9AF12E0-3CA0-1A89-D45D-C63F017865CA}"/>
                    </a:ext>
                  </a:extLst>
                </p:cNvPr>
                <p:cNvPicPr/>
                <p:nvPr/>
              </p:nvPicPr>
              <p:blipFill>
                <a:blip r:embed="rId23"/>
                <a:stretch>
                  <a:fillRect/>
                </a:stretch>
              </p:blipFill>
              <p:spPr>
                <a:xfrm>
                  <a:off x="6729645" y="3245710"/>
                  <a:ext cx="1418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Ink 32">
                  <a:extLst>
                    <a:ext uri="{FF2B5EF4-FFF2-40B4-BE49-F238E27FC236}">
                      <a16:creationId xmlns:a16="http://schemas.microsoft.com/office/drawing/2014/main" id="{5B710FB4-B23A-4E37-8C86-C8912A358D0B}"/>
                    </a:ext>
                  </a:extLst>
                </p14:cNvPr>
                <p14:cNvContentPartPr/>
                <p14:nvPr/>
              </p14:nvContentPartPr>
              <p14:xfrm>
                <a:off x="6738645" y="3213670"/>
                <a:ext cx="250920" cy="297360"/>
              </p14:xfrm>
            </p:contentPart>
          </mc:Choice>
          <mc:Fallback>
            <p:pic>
              <p:nvPicPr>
                <p:cNvPr id="33" name="Ink 32">
                  <a:extLst>
                    <a:ext uri="{FF2B5EF4-FFF2-40B4-BE49-F238E27FC236}">
                      <a16:creationId xmlns:a16="http://schemas.microsoft.com/office/drawing/2014/main" id="{5B710FB4-B23A-4E37-8C86-C8912A358D0B}"/>
                    </a:ext>
                  </a:extLst>
                </p:cNvPr>
                <p:cNvPicPr/>
                <p:nvPr/>
              </p:nvPicPr>
              <p:blipFill>
                <a:blip r:embed="rId25"/>
                <a:stretch>
                  <a:fillRect/>
                </a:stretch>
              </p:blipFill>
              <p:spPr>
                <a:xfrm>
                  <a:off x="6729645" y="3204670"/>
                  <a:ext cx="2685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8B16F56C-E045-D307-0B48-17730885FCC3}"/>
                    </a:ext>
                  </a:extLst>
                </p14:cNvPr>
                <p14:cNvContentPartPr/>
                <p14:nvPr/>
              </p14:nvContentPartPr>
              <p14:xfrm>
                <a:off x="7055085" y="3148150"/>
                <a:ext cx="214200" cy="321480"/>
              </p14:xfrm>
            </p:contentPart>
          </mc:Choice>
          <mc:Fallback>
            <p:pic>
              <p:nvPicPr>
                <p:cNvPr id="35" name="Ink 34">
                  <a:extLst>
                    <a:ext uri="{FF2B5EF4-FFF2-40B4-BE49-F238E27FC236}">
                      <a16:creationId xmlns:a16="http://schemas.microsoft.com/office/drawing/2014/main" id="{8B16F56C-E045-D307-0B48-17730885FCC3}"/>
                    </a:ext>
                  </a:extLst>
                </p:cNvPr>
                <p:cNvPicPr/>
                <p:nvPr/>
              </p:nvPicPr>
              <p:blipFill>
                <a:blip r:embed="rId27"/>
                <a:stretch>
                  <a:fillRect/>
                </a:stretch>
              </p:blipFill>
              <p:spPr>
                <a:xfrm>
                  <a:off x="7046445" y="3139150"/>
                  <a:ext cx="2318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A7DF912F-15C2-BE87-6549-FE78D7E9A090}"/>
                    </a:ext>
                  </a:extLst>
                </p14:cNvPr>
                <p14:cNvContentPartPr/>
                <p14:nvPr/>
              </p14:nvContentPartPr>
              <p14:xfrm>
                <a:off x="3396765" y="2972470"/>
                <a:ext cx="1524960" cy="38160"/>
              </p14:xfrm>
            </p:contentPart>
          </mc:Choice>
          <mc:Fallback>
            <p:pic>
              <p:nvPicPr>
                <p:cNvPr id="9" name="Ink 8">
                  <a:extLst>
                    <a:ext uri="{FF2B5EF4-FFF2-40B4-BE49-F238E27FC236}">
                      <a16:creationId xmlns:a16="http://schemas.microsoft.com/office/drawing/2014/main" id="{A7DF912F-15C2-BE87-6549-FE78D7E9A090}"/>
                    </a:ext>
                  </a:extLst>
                </p:cNvPr>
                <p:cNvPicPr/>
                <p:nvPr/>
              </p:nvPicPr>
              <p:blipFill>
                <a:blip r:embed="rId29"/>
                <a:stretch>
                  <a:fillRect/>
                </a:stretch>
              </p:blipFill>
              <p:spPr>
                <a:xfrm>
                  <a:off x="3388125" y="2963830"/>
                  <a:ext cx="1542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FD80BD00-656D-3305-87EA-1BA237691D4D}"/>
                    </a:ext>
                  </a:extLst>
                </p14:cNvPr>
                <p14:cNvContentPartPr/>
                <p14:nvPr/>
              </p14:nvContentPartPr>
              <p14:xfrm>
                <a:off x="4577565" y="2646310"/>
                <a:ext cx="359280" cy="322560"/>
              </p14:xfrm>
            </p:contentPart>
          </mc:Choice>
          <mc:Fallback>
            <p:pic>
              <p:nvPicPr>
                <p:cNvPr id="10" name="Ink 9">
                  <a:extLst>
                    <a:ext uri="{FF2B5EF4-FFF2-40B4-BE49-F238E27FC236}">
                      <a16:creationId xmlns:a16="http://schemas.microsoft.com/office/drawing/2014/main" id="{FD80BD00-656D-3305-87EA-1BA237691D4D}"/>
                    </a:ext>
                  </a:extLst>
                </p:cNvPr>
                <p:cNvPicPr/>
                <p:nvPr/>
              </p:nvPicPr>
              <p:blipFill>
                <a:blip r:embed="rId31"/>
                <a:stretch>
                  <a:fillRect/>
                </a:stretch>
              </p:blipFill>
              <p:spPr>
                <a:xfrm>
                  <a:off x="4568565" y="2637310"/>
                  <a:ext cx="3769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1" name="Ink 40">
                  <a:extLst>
                    <a:ext uri="{FF2B5EF4-FFF2-40B4-BE49-F238E27FC236}">
                      <a16:creationId xmlns:a16="http://schemas.microsoft.com/office/drawing/2014/main" id="{F7598E6E-20F9-F6FC-1152-A863F2588A81}"/>
                    </a:ext>
                  </a:extLst>
                </p14:cNvPr>
                <p14:cNvContentPartPr/>
                <p14:nvPr/>
              </p14:nvContentPartPr>
              <p14:xfrm>
                <a:off x="7023045" y="3570070"/>
                <a:ext cx="189720" cy="396000"/>
              </p14:xfrm>
            </p:contentPart>
          </mc:Choice>
          <mc:Fallback>
            <p:pic>
              <p:nvPicPr>
                <p:cNvPr id="41" name="Ink 40">
                  <a:extLst>
                    <a:ext uri="{FF2B5EF4-FFF2-40B4-BE49-F238E27FC236}">
                      <a16:creationId xmlns:a16="http://schemas.microsoft.com/office/drawing/2014/main" id="{F7598E6E-20F9-F6FC-1152-A863F2588A81}"/>
                    </a:ext>
                  </a:extLst>
                </p:cNvPr>
                <p:cNvPicPr/>
                <p:nvPr/>
              </p:nvPicPr>
              <p:blipFill>
                <a:blip r:embed="rId33"/>
                <a:stretch>
                  <a:fillRect/>
                </a:stretch>
              </p:blipFill>
              <p:spPr>
                <a:xfrm>
                  <a:off x="7014045" y="3561070"/>
                  <a:ext cx="2073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2" name="Ink 41">
                  <a:extLst>
                    <a:ext uri="{FF2B5EF4-FFF2-40B4-BE49-F238E27FC236}">
                      <a16:creationId xmlns:a16="http://schemas.microsoft.com/office/drawing/2014/main" id="{D586A37D-E860-5761-AA0B-D8B26E456217}"/>
                    </a:ext>
                  </a:extLst>
                </p14:cNvPr>
                <p14:cNvContentPartPr/>
                <p14:nvPr/>
              </p14:nvContentPartPr>
              <p14:xfrm>
                <a:off x="7261725" y="3580150"/>
                <a:ext cx="248760" cy="237240"/>
              </p14:xfrm>
            </p:contentPart>
          </mc:Choice>
          <mc:Fallback>
            <p:pic>
              <p:nvPicPr>
                <p:cNvPr id="42" name="Ink 41">
                  <a:extLst>
                    <a:ext uri="{FF2B5EF4-FFF2-40B4-BE49-F238E27FC236}">
                      <a16:creationId xmlns:a16="http://schemas.microsoft.com/office/drawing/2014/main" id="{D586A37D-E860-5761-AA0B-D8B26E456217}"/>
                    </a:ext>
                  </a:extLst>
                </p:cNvPr>
                <p:cNvPicPr/>
                <p:nvPr/>
              </p:nvPicPr>
              <p:blipFill>
                <a:blip r:embed="rId35"/>
                <a:stretch>
                  <a:fillRect/>
                </a:stretch>
              </p:blipFill>
              <p:spPr>
                <a:xfrm>
                  <a:off x="7252725" y="3571510"/>
                  <a:ext cx="2664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9D2AA519-854A-A51A-A557-CCF3A098D89D}"/>
                    </a:ext>
                  </a:extLst>
                </p14:cNvPr>
                <p14:cNvContentPartPr/>
                <p14:nvPr/>
              </p14:nvContentPartPr>
              <p14:xfrm>
                <a:off x="7558725" y="3412390"/>
                <a:ext cx="204120" cy="316080"/>
              </p14:xfrm>
            </p:contentPart>
          </mc:Choice>
          <mc:Fallback>
            <p:pic>
              <p:nvPicPr>
                <p:cNvPr id="43" name="Ink 42">
                  <a:extLst>
                    <a:ext uri="{FF2B5EF4-FFF2-40B4-BE49-F238E27FC236}">
                      <a16:creationId xmlns:a16="http://schemas.microsoft.com/office/drawing/2014/main" id="{9D2AA519-854A-A51A-A557-CCF3A098D89D}"/>
                    </a:ext>
                  </a:extLst>
                </p:cNvPr>
                <p:cNvPicPr/>
                <p:nvPr/>
              </p:nvPicPr>
              <p:blipFill>
                <a:blip r:embed="rId37"/>
                <a:stretch>
                  <a:fillRect/>
                </a:stretch>
              </p:blipFill>
              <p:spPr>
                <a:xfrm>
                  <a:off x="7549725" y="3403750"/>
                  <a:ext cx="221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7B8E8AFF-E1FB-2C0B-55B4-A6D338CD004C}"/>
                    </a:ext>
                  </a:extLst>
                </p14:cNvPr>
                <p14:cNvContentPartPr/>
                <p14:nvPr/>
              </p14:nvContentPartPr>
              <p14:xfrm>
                <a:off x="7810725" y="3450190"/>
                <a:ext cx="211680" cy="289440"/>
              </p14:xfrm>
            </p:contentPart>
          </mc:Choice>
          <mc:Fallback>
            <p:pic>
              <p:nvPicPr>
                <p:cNvPr id="44" name="Ink 43">
                  <a:extLst>
                    <a:ext uri="{FF2B5EF4-FFF2-40B4-BE49-F238E27FC236}">
                      <a16:creationId xmlns:a16="http://schemas.microsoft.com/office/drawing/2014/main" id="{7B8E8AFF-E1FB-2C0B-55B4-A6D338CD004C}"/>
                    </a:ext>
                  </a:extLst>
                </p:cNvPr>
                <p:cNvPicPr/>
                <p:nvPr/>
              </p:nvPicPr>
              <p:blipFill>
                <a:blip r:embed="rId39"/>
                <a:stretch>
                  <a:fillRect/>
                </a:stretch>
              </p:blipFill>
              <p:spPr>
                <a:xfrm>
                  <a:off x="7802085" y="3441190"/>
                  <a:ext cx="2293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11B55FB1-79F9-6A3B-D404-4CB5E6669CA8}"/>
                    </a:ext>
                  </a:extLst>
                </p14:cNvPr>
                <p14:cNvContentPartPr/>
                <p14:nvPr/>
              </p14:nvContentPartPr>
              <p14:xfrm>
                <a:off x="8046165" y="3055270"/>
                <a:ext cx="638640" cy="497520"/>
              </p14:xfrm>
            </p:contentPart>
          </mc:Choice>
          <mc:Fallback>
            <p:pic>
              <p:nvPicPr>
                <p:cNvPr id="45" name="Ink 44">
                  <a:extLst>
                    <a:ext uri="{FF2B5EF4-FFF2-40B4-BE49-F238E27FC236}">
                      <a16:creationId xmlns:a16="http://schemas.microsoft.com/office/drawing/2014/main" id="{11B55FB1-79F9-6A3B-D404-4CB5E6669CA8}"/>
                    </a:ext>
                  </a:extLst>
                </p:cNvPr>
                <p:cNvPicPr/>
                <p:nvPr/>
              </p:nvPicPr>
              <p:blipFill>
                <a:blip r:embed="rId41"/>
                <a:stretch>
                  <a:fillRect/>
                </a:stretch>
              </p:blipFill>
              <p:spPr>
                <a:xfrm>
                  <a:off x="8037165" y="3046630"/>
                  <a:ext cx="65628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6" name="Ink 45">
                  <a:extLst>
                    <a:ext uri="{FF2B5EF4-FFF2-40B4-BE49-F238E27FC236}">
                      <a16:creationId xmlns:a16="http://schemas.microsoft.com/office/drawing/2014/main" id="{96701A87-2AC4-FC01-1043-4124E0F4272F}"/>
                    </a:ext>
                  </a:extLst>
                </p14:cNvPr>
                <p14:cNvContentPartPr/>
                <p14:nvPr/>
              </p14:nvContentPartPr>
              <p14:xfrm>
                <a:off x="8595885" y="3134110"/>
                <a:ext cx="120960" cy="172440"/>
              </p14:xfrm>
            </p:contentPart>
          </mc:Choice>
          <mc:Fallback>
            <p:pic>
              <p:nvPicPr>
                <p:cNvPr id="46" name="Ink 45">
                  <a:extLst>
                    <a:ext uri="{FF2B5EF4-FFF2-40B4-BE49-F238E27FC236}">
                      <a16:creationId xmlns:a16="http://schemas.microsoft.com/office/drawing/2014/main" id="{96701A87-2AC4-FC01-1043-4124E0F4272F}"/>
                    </a:ext>
                  </a:extLst>
                </p:cNvPr>
                <p:cNvPicPr/>
                <p:nvPr/>
              </p:nvPicPr>
              <p:blipFill>
                <a:blip r:embed="rId43"/>
                <a:stretch>
                  <a:fillRect/>
                </a:stretch>
              </p:blipFill>
              <p:spPr>
                <a:xfrm>
                  <a:off x="8586885" y="3125110"/>
                  <a:ext cx="1386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7" name="Ink 46">
                  <a:extLst>
                    <a:ext uri="{FF2B5EF4-FFF2-40B4-BE49-F238E27FC236}">
                      <a16:creationId xmlns:a16="http://schemas.microsoft.com/office/drawing/2014/main" id="{FD8C9222-53BB-43F6-DDCC-B7073AB332DC}"/>
                    </a:ext>
                  </a:extLst>
                </p14:cNvPr>
                <p14:cNvContentPartPr/>
                <p14:nvPr/>
              </p14:nvContentPartPr>
              <p14:xfrm>
                <a:off x="8271885" y="3665110"/>
                <a:ext cx="407520" cy="294480"/>
              </p14:xfrm>
            </p:contentPart>
          </mc:Choice>
          <mc:Fallback>
            <p:pic>
              <p:nvPicPr>
                <p:cNvPr id="47" name="Ink 46">
                  <a:extLst>
                    <a:ext uri="{FF2B5EF4-FFF2-40B4-BE49-F238E27FC236}">
                      <a16:creationId xmlns:a16="http://schemas.microsoft.com/office/drawing/2014/main" id="{FD8C9222-53BB-43F6-DDCC-B7073AB332DC}"/>
                    </a:ext>
                  </a:extLst>
                </p:cNvPr>
                <p:cNvPicPr/>
                <p:nvPr/>
              </p:nvPicPr>
              <p:blipFill>
                <a:blip r:embed="rId45"/>
                <a:stretch>
                  <a:fillRect/>
                </a:stretch>
              </p:blipFill>
              <p:spPr>
                <a:xfrm>
                  <a:off x="8263245" y="3656470"/>
                  <a:ext cx="4251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 name="Ink 47">
                  <a:extLst>
                    <a:ext uri="{FF2B5EF4-FFF2-40B4-BE49-F238E27FC236}">
                      <a16:creationId xmlns:a16="http://schemas.microsoft.com/office/drawing/2014/main" id="{EFE955B6-800D-6073-8BB7-6199D7EA89DA}"/>
                    </a:ext>
                  </a:extLst>
                </p14:cNvPr>
                <p14:cNvContentPartPr/>
                <p14:nvPr/>
              </p14:nvContentPartPr>
              <p14:xfrm>
                <a:off x="8603445" y="3588430"/>
                <a:ext cx="44280" cy="63000"/>
              </p14:xfrm>
            </p:contentPart>
          </mc:Choice>
          <mc:Fallback>
            <p:pic>
              <p:nvPicPr>
                <p:cNvPr id="48" name="Ink 47">
                  <a:extLst>
                    <a:ext uri="{FF2B5EF4-FFF2-40B4-BE49-F238E27FC236}">
                      <a16:creationId xmlns:a16="http://schemas.microsoft.com/office/drawing/2014/main" id="{EFE955B6-800D-6073-8BB7-6199D7EA89DA}"/>
                    </a:ext>
                  </a:extLst>
                </p:cNvPr>
                <p:cNvPicPr/>
                <p:nvPr/>
              </p:nvPicPr>
              <p:blipFill>
                <a:blip r:embed="rId47"/>
                <a:stretch>
                  <a:fillRect/>
                </a:stretch>
              </p:blipFill>
              <p:spPr>
                <a:xfrm>
                  <a:off x="8594445" y="3579790"/>
                  <a:ext cx="619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F7D7E3CB-45E8-676A-77DB-5B3E1F4CE2EE}"/>
                    </a:ext>
                  </a:extLst>
                </p14:cNvPr>
                <p14:cNvContentPartPr/>
                <p14:nvPr/>
              </p14:nvContentPartPr>
              <p14:xfrm>
                <a:off x="8689125" y="3541630"/>
                <a:ext cx="140760" cy="267120"/>
              </p14:xfrm>
            </p:contentPart>
          </mc:Choice>
          <mc:Fallback>
            <p:pic>
              <p:nvPicPr>
                <p:cNvPr id="49" name="Ink 48">
                  <a:extLst>
                    <a:ext uri="{FF2B5EF4-FFF2-40B4-BE49-F238E27FC236}">
                      <a16:creationId xmlns:a16="http://schemas.microsoft.com/office/drawing/2014/main" id="{F7D7E3CB-45E8-676A-77DB-5B3E1F4CE2EE}"/>
                    </a:ext>
                  </a:extLst>
                </p:cNvPr>
                <p:cNvPicPr/>
                <p:nvPr/>
              </p:nvPicPr>
              <p:blipFill>
                <a:blip r:embed="rId49"/>
                <a:stretch>
                  <a:fillRect/>
                </a:stretch>
              </p:blipFill>
              <p:spPr>
                <a:xfrm>
                  <a:off x="8680125" y="3532990"/>
                  <a:ext cx="158400" cy="284760"/>
                </a:xfrm>
                <a:prstGeom prst="rect">
                  <a:avLst/>
                </a:prstGeom>
              </p:spPr>
            </p:pic>
          </mc:Fallback>
        </mc:AlternateContent>
      </p:grpSp>
      <p:grpSp>
        <p:nvGrpSpPr>
          <p:cNvPr id="71" name="Group 70">
            <a:extLst>
              <a:ext uri="{FF2B5EF4-FFF2-40B4-BE49-F238E27FC236}">
                <a16:creationId xmlns:a16="http://schemas.microsoft.com/office/drawing/2014/main" id="{6A379860-5BC3-738B-0710-1C9FDCE87A22}"/>
              </a:ext>
            </a:extLst>
          </p:cNvPr>
          <p:cNvGrpSpPr/>
          <p:nvPr/>
        </p:nvGrpSpPr>
        <p:grpSpPr>
          <a:xfrm>
            <a:off x="7659885" y="4021870"/>
            <a:ext cx="2593080" cy="1795320"/>
            <a:chOff x="7659885" y="4021870"/>
            <a:chExt cx="2593080" cy="1795320"/>
          </a:xfrm>
        </p:grpSpPr>
        <mc:AlternateContent xmlns:mc="http://schemas.openxmlformats.org/markup-compatibility/2006">
          <mc:Choice xmlns:p14="http://schemas.microsoft.com/office/powerpoint/2010/main" Requires="p14">
            <p:contentPart p14:bwMode="auto" r:id="rId50">
              <p14:nvContentPartPr>
                <p14:cNvPr id="51" name="Ink 50">
                  <a:extLst>
                    <a:ext uri="{FF2B5EF4-FFF2-40B4-BE49-F238E27FC236}">
                      <a16:creationId xmlns:a16="http://schemas.microsoft.com/office/drawing/2014/main" id="{4B374247-18FD-852A-2C93-002FE6150593}"/>
                    </a:ext>
                  </a:extLst>
                </p14:cNvPr>
                <p14:cNvContentPartPr/>
                <p14:nvPr/>
              </p14:nvContentPartPr>
              <p14:xfrm>
                <a:off x="7707045" y="4207990"/>
                <a:ext cx="186480" cy="178200"/>
              </p14:xfrm>
            </p:contentPart>
          </mc:Choice>
          <mc:Fallback>
            <p:pic>
              <p:nvPicPr>
                <p:cNvPr id="51" name="Ink 50">
                  <a:extLst>
                    <a:ext uri="{FF2B5EF4-FFF2-40B4-BE49-F238E27FC236}">
                      <a16:creationId xmlns:a16="http://schemas.microsoft.com/office/drawing/2014/main" id="{4B374247-18FD-852A-2C93-002FE6150593}"/>
                    </a:ext>
                  </a:extLst>
                </p:cNvPr>
                <p:cNvPicPr/>
                <p:nvPr/>
              </p:nvPicPr>
              <p:blipFill>
                <a:blip r:embed="rId51"/>
                <a:stretch>
                  <a:fillRect/>
                </a:stretch>
              </p:blipFill>
              <p:spPr>
                <a:xfrm>
                  <a:off x="7698045" y="4198990"/>
                  <a:ext cx="204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2" name="Ink 51">
                  <a:extLst>
                    <a:ext uri="{FF2B5EF4-FFF2-40B4-BE49-F238E27FC236}">
                      <a16:creationId xmlns:a16="http://schemas.microsoft.com/office/drawing/2014/main" id="{97AD0925-6DDB-B381-0E1F-A0D0EF1FB97F}"/>
                    </a:ext>
                  </a:extLst>
                </p14:cNvPr>
                <p14:cNvContentPartPr/>
                <p14:nvPr/>
              </p14:nvContentPartPr>
              <p14:xfrm>
                <a:off x="7903245" y="4124110"/>
                <a:ext cx="191160" cy="234720"/>
              </p14:xfrm>
            </p:contentPart>
          </mc:Choice>
          <mc:Fallback>
            <p:pic>
              <p:nvPicPr>
                <p:cNvPr id="52" name="Ink 51">
                  <a:extLst>
                    <a:ext uri="{FF2B5EF4-FFF2-40B4-BE49-F238E27FC236}">
                      <a16:creationId xmlns:a16="http://schemas.microsoft.com/office/drawing/2014/main" id="{97AD0925-6DDB-B381-0E1F-A0D0EF1FB97F}"/>
                    </a:ext>
                  </a:extLst>
                </p:cNvPr>
                <p:cNvPicPr/>
                <p:nvPr/>
              </p:nvPicPr>
              <p:blipFill>
                <a:blip r:embed="rId53"/>
                <a:stretch>
                  <a:fillRect/>
                </a:stretch>
              </p:blipFill>
              <p:spPr>
                <a:xfrm>
                  <a:off x="7894605" y="4115110"/>
                  <a:ext cx="208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3" name="Ink 52">
                  <a:extLst>
                    <a:ext uri="{FF2B5EF4-FFF2-40B4-BE49-F238E27FC236}">
                      <a16:creationId xmlns:a16="http://schemas.microsoft.com/office/drawing/2014/main" id="{7DD2133A-CF56-13AF-038B-E57F7807CE44}"/>
                    </a:ext>
                  </a:extLst>
                </p14:cNvPr>
                <p14:cNvContentPartPr/>
                <p14:nvPr/>
              </p14:nvContentPartPr>
              <p14:xfrm>
                <a:off x="8172165" y="4159750"/>
                <a:ext cx="153720" cy="181800"/>
              </p14:xfrm>
            </p:contentPart>
          </mc:Choice>
          <mc:Fallback>
            <p:pic>
              <p:nvPicPr>
                <p:cNvPr id="53" name="Ink 52">
                  <a:extLst>
                    <a:ext uri="{FF2B5EF4-FFF2-40B4-BE49-F238E27FC236}">
                      <a16:creationId xmlns:a16="http://schemas.microsoft.com/office/drawing/2014/main" id="{7DD2133A-CF56-13AF-038B-E57F7807CE44}"/>
                    </a:ext>
                  </a:extLst>
                </p:cNvPr>
                <p:cNvPicPr/>
                <p:nvPr/>
              </p:nvPicPr>
              <p:blipFill>
                <a:blip r:embed="rId55"/>
                <a:stretch>
                  <a:fillRect/>
                </a:stretch>
              </p:blipFill>
              <p:spPr>
                <a:xfrm>
                  <a:off x="8163525" y="4151110"/>
                  <a:ext cx="1713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4" name="Ink 53">
                  <a:extLst>
                    <a:ext uri="{FF2B5EF4-FFF2-40B4-BE49-F238E27FC236}">
                      <a16:creationId xmlns:a16="http://schemas.microsoft.com/office/drawing/2014/main" id="{F5FEA4EA-7239-8324-2D18-C33F1103EA76}"/>
                    </a:ext>
                  </a:extLst>
                </p14:cNvPr>
                <p14:cNvContentPartPr/>
                <p14:nvPr/>
              </p14:nvContentPartPr>
              <p14:xfrm>
                <a:off x="8519205" y="4153630"/>
                <a:ext cx="113400" cy="140400"/>
              </p14:xfrm>
            </p:contentPart>
          </mc:Choice>
          <mc:Fallback>
            <p:pic>
              <p:nvPicPr>
                <p:cNvPr id="54" name="Ink 53">
                  <a:extLst>
                    <a:ext uri="{FF2B5EF4-FFF2-40B4-BE49-F238E27FC236}">
                      <a16:creationId xmlns:a16="http://schemas.microsoft.com/office/drawing/2014/main" id="{F5FEA4EA-7239-8324-2D18-C33F1103EA76}"/>
                    </a:ext>
                  </a:extLst>
                </p:cNvPr>
                <p:cNvPicPr/>
                <p:nvPr/>
              </p:nvPicPr>
              <p:blipFill>
                <a:blip r:embed="rId57"/>
                <a:stretch>
                  <a:fillRect/>
                </a:stretch>
              </p:blipFill>
              <p:spPr>
                <a:xfrm>
                  <a:off x="8510565" y="4144990"/>
                  <a:ext cx="1310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5" name="Ink 54">
                  <a:extLst>
                    <a:ext uri="{FF2B5EF4-FFF2-40B4-BE49-F238E27FC236}">
                      <a16:creationId xmlns:a16="http://schemas.microsoft.com/office/drawing/2014/main" id="{72AA783E-7695-03D0-9997-2F3FE29655B7}"/>
                    </a:ext>
                  </a:extLst>
                </p14:cNvPr>
                <p14:cNvContentPartPr/>
                <p14:nvPr/>
              </p14:nvContentPartPr>
              <p14:xfrm>
                <a:off x="8703165" y="4044910"/>
                <a:ext cx="154440" cy="222840"/>
              </p14:xfrm>
            </p:contentPart>
          </mc:Choice>
          <mc:Fallback>
            <p:pic>
              <p:nvPicPr>
                <p:cNvPr id="55" name="Ink 54">
                  <a:extLst>
                    <a:ext uri="{FF2B5EF4-FFF2-40B4-BE49-F238E27FC236}">
                      <a16:creationId xmlns:a16="http://schemas.microsoft.com/office/drawing/2014/main" id="{72AA783E-7695-03D0-9997-2F3FE29655B7}"/>
                    </a:ext>
                  </a:extLst>
                </p:cNvPr>
                <p:cNvPicPr/>
                <p:nvPr/>
              </p:nvPicPr>
              <p:blipFill>
                <a:blip r:embed="rId59"/>
                <a:stretch>
                  <a:fillRect/>
                </a:stretch>
              </p:blipFill>
              <p:spPr>
                <a:xfrm>
                  <a:off x="8694165" y="4036270"/>
                  <a:ext cx="172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6" name="Ink 55">
                  <a:extLst>
                    <a:ext uri="{FF2B5EF4-FFF2-40B4-BE49-F238E27FC236}">
                      <a16:creationId xmlns:a16="http://schemas.microsoft.com/office/drawing/2014/main" id="{0B212FA1-EB0C-AEEE-EEC4-DEDB423C4D9D}"/>
                    </a:ext>
                  </a:extLst>
                </p14:cNvPr>
                <p14:cNvContentPartPr/>
                <p14:nvPr/>
              </p14:nvContentPartPr>
              <p14:xfrm>
                <a:off x="8857245" y="4021870"/>
                <a:ext cx="20160" cy="43920"/>
              </p14:xfrm>
            </p:contentPart>
          </mc:Choice>
          <mc:Fallback>
            <p:pic>
              <p:nvPicPr>
                <p:cNvPr id="56" name="Ink 55">
                  <a:extLst>
                    <a:ext uri="{FF2B5EF4-FFF2-40B4-BE49-F238E27FC236}">
                      <a16:creationId xmlns:a16="http://schemas.microsoft.com/office/drawing/2014/main" id="{0B212FA1-EB0C-AEEE-EEC4-DEDB423C4D9D}"/>
                    </a:ext>
                  </a:extLst>
                </p:cNvPr>
                <p:cNvPicPr/>
                <p:nvPr/>
              </p:nvPicPr>
              <p:blipFill>
                <a:blip r:embed="rId61"/>
                <a:stretch>
                  <a:fillRect/>
                </a:stretch>
              </p:blipFill>
              <p:spPr>
                <a:xfrm>
                  <a:off x="8848605" y="4013230"/>
                  <a:ext cx="378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7" name="Ink 56">
                  <a:extLst>
                    <a:ext uri="{FF2B5EF4-FFF2-40B4-BE49-F238E27FC236}">
                      <a16:creationId xmlns:a16="http://schemas.microsoft.com/office/drawing/2014/main" id="{ADBDE751-D8A8-A7A1-156F-C5BFF391E892}"/>
                    </a:ext>
                  </a:extLst>
                </p14:cNvPr>
                <p14:cNvContentPartPr/>
                <p14:nvPr/>
              </p14:nvContentPartPr>
              <p14:xfrm>
                <a:off x="7659885" y="4422550"/>
                <a:ext cx="1501920" cy="331920"/>
              </p14:xfrm>
            </p:contentPart>
          </mc:Choice>
          <mc:Fallback>
            <p:pic>
              <p:nvPicPr>
                <p:cNvPr id="57" name="Ink 56">
                  <a:extLst>
                    <a:ext uri="{FF2B5EF4-FFF2-40B4-BE49-F238E27FC236}">
                      <a16:creationId xmlns:a16="http://schemas.microsoft.com/office/drawing/2014/main" id="{ADBDE751-D8A8-A7A1-156F-C5BFF391E892}"/>
                    </a:ext>
                  </a:extLst>
                </p:cNvPr>
                <p:cNvPicPr/>
                <p:nvPr/>
              </p:nvPicPr>
              <p:blipFill>
                <a:blip r:embed="rId63"/>
                <a:stretch>
                  <a:fillRect/>
                </a:stretch>
              </p:blipFill>
              <p:spPr>
                <a:xfrm>
                  <a:off x="7651245" y="4413550"/>
                  <a:ext cx="151956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7FC497E7-EE17-A126-C480-56793F23AC46}"/>
                    </a:ext>
                  </a:extLst>
                </p14:cNvPr>
                <p14:cNvContentPartPr/>
                <p14:nvPr/>
              </p14:nvContentPartPr>
              <p14:xfrm>
                <a:off x="8359005" y="4589590"/>
                <a:ext cx="44280" cy="273960"/>
              </p14:xfrm>
            </p:contentPart>
          </mc:Choice>
          <mc:Fallback>
            <p:pic>
              <p:nvPicPr>
                <p:cNvPr id="59" name="Ink 58">
                  <a:extLst>
                    <a:ext uri="{FF2B5EF4-FFF2-40B4-BE49-F238E27FC236}">
                      <a16:creationId xmlns:a16="http://schemas.microsoft.com/office/drawing/2014/main" id="{7FC497E7-EE17-A126-C480-56793F23AC46}"/>
                    </a:ext>
                  </a:extLst>
                </p:cNvPr>
                <p:cNvPicPr/>
                <p:nvPr/>
              </p:nvPicPr>
              <p:blipFill>
                <a:blip r:embed="rId65"/>
                <a:stretch>
                  <a:fillRect/>
                </a:stretch>
              </p:blipFill>
              <p:spPr>
                <a:xfrm>
                  <a:off x="8350365" y="4580950"/>
                  <a:ext cx="619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C3E9ED7B-369A-95A9-F49B-F8DBB4E308E7}"/>
                    </a:ext>
                  </a:extLst>
                </p14:cNvPr>
                <p14:cNvContentPartPr/>
                <p14:nvPr/>
              </p14:nvContentPartPr>
              <p14:xfrm>
                <a:off x="8309685" y="4849870"/>
                <a:ext cx="170280" cy="144360"/>
              </p14:xfrm>
            </p:contentPart>
          </mc:Choice>
          <mc:Fallback>
            <p:pic>
              <p:nvPicPr>
                <p:cNvPr id="60" name="Ink 59">
                  <a:extLst>
                    <a:ext uri="{FF2B5EF4-FFF2-40B4-BE49-F238E27FC236}">
                      <a16:creationId xmlns:a16="http://schemas.microsoft.com/office/drawing/2014/main" id="{C3E9ED7B-369A-95A9-F49B-F8DBB4E308E7}"/>
                    </a:ext>
                  </a:extLst>
                </p:cNvPr>
                <p:cNvPicPr/>
                <p:nvPr/>
              </p:nvPicPr>
              <p:blipFill>
                <a:blip r:embed="rId67"/>
                <a:stretch>
                  <a:fillRect/>
                </a:stretch>
              </p:blipFill>
              <p:spPr>
                <a:xfrm>
                  <a:off x="8300685" y="4840870"/>
                  <a:ext cx="187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3D698FF7-029B-DC2C-7FF2-5FCF2C8DAE3C}"/>
                    </a:ext>
                  </a:extLst>
                </p14:cNvPr>
                <p14:cNvContentPartPr/>
                <p14:nvPr/>
              </p14:nvContentPartPr>
              <p14:xfrm>
                <a:off x="7993245" y="5152270"/>
                <a:ext cx="265680" cy="360360"/>
              </p14:xfrm>
            </p:contentPart>
          </mc:Choice>
          <mc:Fallback>
            <p:pic>
              <p:nvPicPr>
                <p:cNvPr id="61" name="Ink 60">
                  <a:extLst>
                    <a:ext uri="{FF2B5EF4-FFF2-40B4-BE49-F238E27FC236}">
                      <a16:creationId xmlns:a16="http://schemas.microsoft.com/office/drawing/2014/main" id="{3D698FF7-029B-DC2C-7FF2-5FCF2C8DAE3C}"/>
                    </a:ext>
                  </a:extLst>
                </p:cNvPr>
                <p:cNvPicPr/>
                <p:nvPr/>
              </p:nvPicPr>
              <p:blipFill>
                <a:blip r:embed="rId69"/>
                <a:stretch>
                  <a:fillRect/>
                </a:stretch>
              </p:blipFill>
              <p:spPr>
                <a:xfrm>
                  <a:off x="7984245" y="5143270"/>
                  <a:ext cx="2833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A4762AAF-FC2B-8129-845A-24C5D1EB8720}"/>
                    </a:ext>
                  </a:extLst>
                </p14:cNvPr>
                <p14:cNvContentPartPr/>
                <p14:nvPr/>
              </p14:nvContentPartPr>
              <p14:xfrm>
                <a:off x="8312565" y="5257030"/>
                <a:ext cx="105480" cy="144360"/>
              </p14:xfrm>
            </p:contentPart>
          </mc:Choice>
          <mc:Fallback>
            <p:pic>
              <p:nvPicPr>
                <p:cNvPr id="62" name="Ink 61">
                  <a:extLst>
                    <a:ext uri="{FF2B5EF4-FFF2-40B4-BE49-F238E27FC236}">
                      <a16:creationId xmlns:a16="http://schemas.microsoft.com/office/drawing/2014/main" id="{A4762AAF-FC2B-8129-845A-24C5D1EB8720}"/>
                    </a:ext>
                  </a:extLst>
                </p:cNvPr>
                <p:cNvPicPr/>
                <p:nvPr/>
              </p:nvPicPr>
              <p:blipFill>
                <a:blip r:embed="rId71"/>
                <a:stretch>
                  <a:fillRect/>
                </a:stretch>
              </p:blipFill>
              <p:spPr>
                <a:xfrm>
                  <a:off x="8303565" y="5248030"/>
                  <a:ext cx="1231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F7EEEA10-84AA-5C86-50C9-B36F099CDB33}"/>
                    </a:ext>
                  </a:extLst>
                </p14:cNvPr>
                <p14:cNvContentPartPr/>
                <p14:nvPr/>
              </p14:nvContentPartPr>
              <p14:xfrm>
                <a:off x="8476725" y="5202310"/>
                <a:ext cx="141120" cy="106560"/>
              </p14:xfrm>
            </p:contentPart>
          </mc:Choice>
          <mc:Fallback>
            <p:pic>
              <p:nvPicPr>
                <p:cNvPr id="63" name="Ink 62">
                  <a:extLst>
                    <a:ext uri="{FF2B5EF4-FFF2-40B4-BE49-F238E27FC236}">
                      <a16:creationId xmlns:a16="http://schemas.microsoft.com/office/drawing/2014/main" id="{F7EEEA10-84AA-5C86-50C9-B36F099CDB33}"/>
                    </a:ext>
                  </a:extLst>
                </p:cNvPr>
                <p:cNvPicPr/>
                <p:nvPr/>
              </p:nvPicPr>
              <p:blipFill>
                <a:blip r:embed="rId73"/>
                <a:stretch>
                  <a:fillRect/>
                </a:stretch>
              </p:blipFill>
              <p:spPr>
                <a:xfrm>
                  <a:off x="8467725" y="5193670"/>
                  <a:ext cx="158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4" name="Ink 63">
                  <a:extLst>
                    <a:ext uri="{FF2B5EF4-FFF2-40B4-BE49-F238E27FC236}">
                      <a16:creationId xmlns:a16="http://schemas.microsoft.com/office/drawing/2014/main" id="{F78B4060-F93C-8BB5-BBDE-F9A37B67D643}"/>
                    </a:ext>
                  </a:extLst>
                </p14:cNvPr>
                <p14:cNvContentPartPr/>
                <p14:nvPr/>
              </p14:nvContentPartPr>
              <p14:xfrm>
                <a:off x="8698485" y="5044630"/>
                <a:ext cx="292680" cy="230040"/>
              </p14:xfrm>
            </p:contentPart>
          </mc:Choice>
          <mc:Fallback>
            <p:pic>
              <p:nvPicPr>
                <p:cNvPr id="64" name="Ink 63">
                  <a:extLst>
                    <a:ext uri="{FF2B5EF4-FFF2-40B4-BE49-F238E27FC236}">
                      <a16:creationId xmlns:a16="http://schemas.microsoft.com/office/drawing/2014/main" id="{F78B4060-F93C-8BB5-BBDE-F9A37B67D643}"/>
                    </a:ext>
                  </a:extLst>
                </p:cNvPr>
                <p:cNvPicPr/>
                <p:nvPr/>
              </p:nvPicPr>
              <p:blipFill>
                <a:blip r:embed="rId75"/>
                <a:stretch>
                  <a:fillRect/>
                </a:stretch>
              </p:blipFill>
              <p:spPr>
                <a:xfrm>
                  <a:off x="8689845" y="5035630"/>
                  <a:ext cx="3103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5" name="Ink 64">
                  <a:extLst>
                    <a:ext uri="{FF2B5EF4-FFF2-40B4-BE49-F238E27FC236}">
                      <a16:creationId xmlns:a16="http://schemas.microsoft.com/office/drawing/2014/main" id="{4526564E-5708-D7A5-7CB8-5A91FD623CE3}"/>
                    </a:ext>
                  </a:extLst>
                </p14:cNvPr>
                <p14:cNvContentPartPr/>
                <p14:nvPr/>
              </p14:nvContentPartPr>
              <p14:xfrm>
                <a:off x="9045525" y="4801630"/>
                <a:ext cx="399960" cy="347400"/>
              </p14:xfrm>
            </p:contentPart>
          </mc:Choice>
          <mc:Fallback>
            <p:pic>
              <p:nvPicPr>
                <p:cNvPr id="65" name="Ink 64">
                  <a:extLst>
                    <a:ext uri="{FF2B5EF4-FFF2-40B4-BE49-F238E27FC236}">
                      <a16:creationId xmlns:a16="http://schemas.microsoft.com/office/drawing/2014/main" id="{4526564E-5708-D7A5-7CB8-5A91FD623CE3}"/>
                    </a:ext>
                  </a:extLst>
                </p:cNvPr>
                <p:cNvPicPr/>
                <p:nvPr/>
              </p:nvPicPr>
              <p:blipFill>
                <a:blip r:embed="rId77"/>
                <a:stretch>
                  <a:fillRect/>
                </a:stretch>
              </p:blipFill>
              <p:spPr>
                <a:xfrm>
                  <a:off x="9036885" y="4792630"/>
                  <a:ext cx="4176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6" name="Ink 65">
                  <a:extLst>
                    <a:ext uri="{FF2B5EF4-FFF2-40B4-BE49-F238E27FC236}">
                      <a16:creationId xmlns:a16="http://schemas.microsoft.com/office/drawing/2014/main" id="{75AC490B-DFCD-0B5D-F3CF-413C3BFD8AA3}"/>
                    </a:ext>
                  </a:extLst>
                </p14:cNvPr>
                <p14:cNvContentPartPr/>
                <p14:nvPr/>
              </p14:nvContentPartPr>
              <p14:xfrm>
                <a:off x="9066765" y="5219950"/>
                <a:ext cx="424440" cy="316080"/>
              </p14:xfrm>
            </p:contentPart>
          </mc:Choice>
          <mc:Fallback>
            <p:pic>
              <p:nvPicPr>
                <p:cNvPr id="66" name="Ink 65">
                  <a:extLst>
                    <a:ext uri="{FF2B5EF4-FFF2-40B4-BE49-F238E27FC236}">
                      <a16:creationId xmlns:a16="http://schemas.microsoft.com/office/drawing/2014/main" id="{75AC490B-DFCD-0B5D-F3CF-413C3BFD8AA3}"/>
                    </a:ext>
                  </a:extLst>
                </p:cNvPr>
                <p:cNvPicPr/>
                <p:nvPr/>
              </p:nvPicPr>
              <p:blipFill>
                <a:blip r:embed="rId79"/>
                <a:stretch>
                  <a:fillRect/>
                </a:stretch>
              </p:blipFill>
              <p:spPr>
                <a:xfrm>
                  <a:off x="9058125" y="5210950"/>
                  <a:ext cx="4420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7" name="Ink 66">
                  <a:extLst>
                    <a:ext uri="{FF2B5EF4-FFF2-40B4-BE49-F238E27FC236}">
                      <a16:creationId xmlns:a16="http://schemas.microsoft.com/office/drawing/2014/main" id="{FCD6B422-0615-BC6E-5E0E-63EBEAC68CD2}"/>
                    </a:ext>
                  </a:extLst>
                </p14:cNvPr>
                <p14:cNvContentPartPr/>
                <p14:nvPr/>
              </p14:nvContentPartPr>
              <p14:xfrm>
                <a:off x="9443685" y="5097190"/>
                <a:ext cx="101520" cy="254160"/>
              </p14:xfrm>
            </p:contentPart>
          </mc:Choice>
          <mc:Fallback>
            <p:pic>
              <p:nvPicPr>
                <p:cNvPr id="67" name="Ink 66">
                  <a:extLst>
                    <a:ext uri="{FF2B5EF4-FFF2-40B4-BE49-F238E27FC236}">
                      <a16:creationId xmlns:a16="http://schemas.microsoft.com/office/drawing/2014/main" id="{FCD6B422-0615-BC6E-5E0E-63EBEAC68CD2}"/>
                    </a:ext>
                  </a:extLst>
                </p:cNvPr>
                <p:cNvPicPr/>
                <p:nvPr/>
              </p:nvPicPr>
              <p:blipFill>
                <a:blip r:embed="rId81"/>
                <a:stretch>
                  <a:fillRect/>
                </a:stretch>
              </p:blipFill>
              <p:spPr>
                <a:xfrm>
                  <a:off x="9434685" y="5088190"/>
                  <a:ext cx="1191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8" name="Ink 67">
                  <a:extLst>
                    <a:ext uri="{FF2B5EF4-FFF2-40B4-BE49-F238E27FC236}">
                      <a16:creationId xmlns:a16="http://schemas.microsoft.com/office/drawing/2014/main" id="{1246B181-C037-1C61-5F7B-E13300D5AAA7}"/>
                    </a:ext>
                  </a:extLst>
                </p14:cNvPr>
                <p14:cNvContentPartPr/>
                <p14:nvPr/>
              </p14:nvContentPartPr>
              <p14:xfrm>
                <a:off x="9519285" y="5086750"/>
                <a:ext cx="163800" cy="242280"/>
              </p14:xfrm>
            </p:contentPart>
          </mc:Choice>
          <mc:Fallback>
            <p:pic>
              <p:nvPicPr>
                <p:cNvPr id="68" name="Ink 67">
                  <a:extLst>
                    <a:ext uri="{FF2B5EF4-FFF2-40B4-BE49-F238E27FC236}">
                      <a16:creationId xmlns:a16="http://schemas.microsoft.com/office/drawing/2014/main" id="{1246B181-C037-1C61-5F7B-E13300D5AAA7}"/>
                    </a:ext>
                  </a:extLst>
                </p:cNvPr>
                <p:cNvPicPr/>
                <p:nvPr/>
              </p:nvPicPr>
              <p:blipFill>
                <a:blip r:embed="rId83"/>
                <a:stretch>
                  <a:fillRect/>
                </a:stretch>
              </p:blipFill>
              <p:spPr>
                <a:xfrm>
                  <a:off x="9510285" y="5078110"/>
                  <a:ext cx="1814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9" name="Ink 68">
                  <a:extLst>
                    <a:ext uri="{FF2B5EF4-FFF2-40B4-BE49-F238E27FC236}">
                      <a16:creationId xmlns:a16="http://schemas.microsoft.com/office/drawing/2014/main" id="{E9D3FAD6-7F90-CB40-DFC2-924A49E0944E}"/>
                    </a:ext>
                  </a:extLst>
                </p14:cNvPr>
                <p14:cNvContentPartPr/>
                <p14:nvPr/>
              </p14:nvContentPartPr>
              <p14:xfrm>
                <a:off x="9731325" y="4791190"/>
                <a:ext cx="218160" cy="434160"/>
              </p14:xfrm>
            </p:contentPart>
          </mc:Choice>
          <mc:Fallback>
            <p:pic>
              <p:nvPicPr>
                <p:cNvPr id="69" name="Ink 68">
                  <a:extLst>
                    <a:ext uri="{FF2B5EF4-FFF2-40B4-BE49-F238E27FC236}">
                      <a16:creationId xmlns:a16="http://schemas.microsoft.com/office/drawing/2014/main" id="{E9D3FAD6-7F90-CB40-DFC2-924A49E0944E}"/>
                    </a:ext>
                  </a:extLst>
                </p:cNvPr>
                <p:cNvPicPr/>
                <p:nvPr/>
              </p:nvPicPr>
              <p:blipFill>
                <a:blip r:embed="rId85"/>
                <a:stretch>
                  <a:fillRect/>
                </a:stretch>
              </p:blipFill>
              <p:spPr>
                <a:xfrm>
                  <a:off x="9722685" y="4782190"/>
                  <a:ext cx="23580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0" name="Ink 69">
                  <a:extLst>
                    <a:ext uri="{FF2B5EF4-FFF2-40B4-BE49-F238E27FC236}">
                      <a16:creationId xmlns:a16="http://schemas.microsoft.com/office/drawing/2014/main" id="{4688B13A-A801-1A76-6FE3-4D496EA58B2E}"/>
                    </a:ext>
                  </a:extLst>
                </p14:cNvPr>
                <p14:cNvContentPartPr/>
                <p14:nvPr/>
              </p14:nvContentPartPr>
              <p14:xfrm>
                <a:off x="8399325" y="5290870"/>
                <a:ext cx="1853640" cy="526320"/>
              </p14:xfrm>
            </p:contentPart>
          </mc:Choice>
          <mc:Fallback>
            <p:pic>
              <p:nvPicPr>
                <p:cNvPr id="70" name="Ink 69">
                  <a:extLst>
                    <a:ext uri="{FF2B5EF4-FFF2-40B4-BE49-F238E27FC236}">
                      <a16:creationId xmlns:a16="http://schemas.microsoft.com/office/drawing/2014/main" id="{4688B13A-A801-1A76-6FE3-4D496EA58B2E}"/>
                    </a:ext>
                  </a:extLst>
                </p:cNvPr>
                <p:cNvPicPr/>
                <p:nvPr/>
              </p:nvPicPr>
              <p:blipFill>
                <a:blip r:embed="rId87"/>
                <a:stretch>
                  <a:fillRect/>
                </a:stretch>
              </p:blipFill>
              <p:spPr>
                <a:xfrm>
                  <a:off x="8390685" y="5281870"/>
                  <a:ext cx="1871280" cy="543960"/>
                </a:xfrm>
                <a:prstGeom prst="rect">
                  <a:avLst/>
                </a:prstGeom>
              </p:spPr>
            </p:pic>
          </mc:Fallback>
        </mc:AlternateContent>
      </p:grpSp>
      <p:grpSp>
        <p:nvGrpSpPr>
          <p:cNvPr id="73" name="Group 72">
            <a:extLst>
              <a:ext uri="{FF2B5EF4-FFF2-40B4-BE49-F238E27FC236}">
                <a16:creationId xmlns:a16="http://schemas.microsoft.com/office/drawing/2014/main" id="{F450A6AA-32AF-986F-EE2E-FFFD426EC12B}"/>
              </a:ext>
            </a:extLst>
          </p:cNvPr>
          <p:cNvGrpSpPr/>
          <p:nvPr/>
        </p:nvGrpSpPr>
        <p:grpSpPr>
          <a:xfrm>
            <a:off x="2222805" y="4611910"/>
            <a:ext cx="1362960" cy="335520"/>
            <a:chOff x="2222805" y="4611910"/>
            <a:chExt cx="1362960" cy="335520"/>
          </a:xfrm>
        </p:grpSpPr>
        <mc:AlternateContent xmlns:mc="http://schemas.openxmlformats.org/markup-compatibility/2006">
          <mc:Choice xmlns:p14="http://schemas.microsoft.com/office/powerpoint/2010/main" Requires="p14">
            <p:contentPart p14:bwMode="auto" r:id="rId88">
              <p14:nvContentPartPr>
                <p14:cNvPr id="5" name="Ink 4">
                  <a:extLst>
                    <a:ext uri="{FF2B5EF4-FFF2-40B4-BE49-F238E27FC236}">
                      <a16:creationId xmlns:a16="http://schemas.microsoft.com/office/drawing/2014/main" id="{C967C13A-BFCC-1F84-89AA-2C208ACED0A0}"/>
                    </a:ext>
                  </a:extLst>
                </p14:cNvPr>
                <p14:cNvContentPartPr/>
                <p14:nvPr/>
              </p14:nvContentPartPr>
              <p14:xfrm>
                <a:off x="2838765" y="4644310"/>
                <a:ext cx="80280" cy="182880"/>
              </p14:xfrm>
            </p:contentPart>
          </mc:Choice>
          <mc:Fallback>
            <p:pic>
              <p:nvPicPr>
                <p:cNvPr id="5" name="Ink 4">
                  <a:extLst>
                    <a:ext uri="{FF2B5EF4-FFF2-40B4-BE49-F238E27FC236}">
                      <a16:creationId xmlns:a16="http://schemas.microsoft.com/office/drawing/2014/main" id="{C967C13A-BFCC-1F84-89AA-2C208ACED0A0}"/>
                    </a:ext>
                  </a:extLst>
                </p:cNvPr>
                <p:cNvPicPr/>
                <p:nvPr/>
              </p:nvPicPr>
              <p:blipFill>
                <a:blip r:embed="rId89"/>
                <a:stretch>
                  <a:fillRect/>
                </a:stretch>
              </p:blipFill>
              <p:spPr>
                <a:xfrm>
                  <a:off x="2829765" y="4635670"/>
                  <a:ext cx="979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 name="Ink 5">
                  <a:extLst>
                    <a:ext uri="{FF2B5EF4-FFF2-40B4-BE49-F238E27FC236}">
                      <a16:creationId xmlns:a16="http://schemas.microsoft.com/office/drawing/2014/main" id="{1953AB39-C0BB-E35C-6BC1-C571841A25A7}"/>
                    </a:ext>
                  </a:extLst>
                </p14:cNvPr>
                <p14:cNvContentPartPr/>
                <p14:nvPr/>
              </p14:nvContentPartPr>
              <p14:xfrm>
                <a:off x="2936685" y="4611910"/>
                <a:ext cx="649080" cy="135720"/>
              </p14:xfrm>
            </p:contentPart>
          </mc:Choice>
          <mc:Fallback>
            <p:pic>
              <p:nvPicPr>
                <p:cNvPr id="6" name="Ink 5">
                  <a:extLst>
                    <a:ext uri="{FF2B5EF4-FFF2-40B4-BE49-F238E27FC236}">
                      <a16:creationId xmlns:a16="http://schemas.microsoft.com/office/drawing/2014/main" id="{1953AB39-C0BB-E35C-6BC1-C571841A25A7}"/>
                    </a:ext>
                  </a:extLst>
                </p:cNvPr>
                <p:cNvPicPr/>
                <p:nvPr/>
              </p:nvPicPr>
              <p:blipFill>
                <a:blip r:embed="rId91"/>
                <a:stretch>
                  <a:fillRect/>
                </a:stretch>
              </p:blipFill>
              <p:spPr>
                <a:xfrm>
                  <a:off x="2928045" y="4603270"/>
                  <a:ext cx="6667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 name="Ink 6">
                  <a:extLst>
                    <a:ext uri="{FF2B5EF4-FFF2-40B4-BE49-F238E27FC236}">
                      <a16:creationId xmlns:a16="http://schemas.microsoft.com/office/drawing/2014/main" id="{F3506A30-DF06-7724-CE9E-96459101B1ED}"/>
                    </a:ext>
                  </a:extLst>
                </p14:cNvPr>
                <p14:cNvContentPartPr/>
                <p14:nvPr/>
              </p14:nvContentPartPr>
              <p14:xfrm>
                <a:off x="2844525" y="4783990"/>
                <a:ext cx="440280" cy="97560"/>
              </p14:xfrm>
            </p:contentPart>
          </mc:Choice>
          <mc:Fallback>
            <p:pic>
              <p:nvPicPr>
                <p:cNvPr id="7" name="Ink 6">
                  <a:extLst>
                    <a:ext uri="{FF2B5EF4-FFF2-40B4-BE49-F238E27FC236}">
                      <a16:creationId xmlns:a16="http://schemas.microsoft.com/office/drawing/2014/main" id="{F3506A30-DF06-7724-CE9E-96459101B1ED}"/>
                    </a:ext>
                  </a:extLst>
                </p:cNvPr>
                <p:cNvPicPr/>
                <p:nvPr/>
              </p:nvPicPr>
              <p:blipFill>
                <a:blip r:embed="rId93"/>
                <a:stretch>
                  <a:fillRect/>
                </a:stretch>
              </p:blipFill>
              <p:spPr>
                <a:xfrm>
                  <a:off x="2835885" y="4774990"/>
                  <a:ext cx="4579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id="{A9FD97BD-3A57-115A-00E1-87BAF3C2734E}"/>
                    </a:ext>
                  </a:extLst>
                </p14:cNvPr>
                <p14:cNvContentPartPr/>
                <p14:nvPr/>
              </p14:nvContentPartPr>
              <p14:xfrm>
                <a:off x="2222805" y="4841590"/>
                <a:ext cx="362520" cy="105840"/>
              </p14:xfrm>
            </p:contentPart>
          </mc:Choice>
          <mc:Fallback>
            <p:pic>
              <p:nvPicPr>
                <p:cNvPr id="72" name="Ink 71">
                  <a:extLst>
                    <a:ext uri="{FF2B5EF4-FFF2-40B4-BE49-F238E27FC236}">
                      <a16:creationId xmlns:a16="http://schemas.microsoft.com/office/drawing/2014/main" id="{A9FD97BD-3A57-115A-00E1-87BAF3C2734E}"/>
                    </a:ext>
                  </a:extLst>
                </p:cNvPr>
                <p:cNvPicPr/>
                <p:nvPr/>
              </p:nvPicPr>
              <p:blipFill>
                <a:blip r:embed="rId95"/>
                <a:stretch>
                  <a:fillRect/>
                </a:stretch>
              </p:blipFill>
              <p:spPr>
                <a:xfrm>
                  <a:off x="2214165" y="4832590"/>
                  <a:ext cx="380160" cy="123480"/>
                </a:xfrm>
                <a:prstGeom prst="rect">
                  <a:avLst/>
                </a:prstGeom>
              </p:spPr>
            </p:pic>
          </mc:Fallback>
        </mc:AlternateContent>
      </p:grpSp>
    </p:spTree>
    <p:extLst>
      <p:ext uri="{BB962C8B-B14F-4D97-AF65-F5344CB8AC3E}">
        <p14:creationId xmlns:p14="http://schemas.microsoft.com/office/powerpoint/2010/main" val="1811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Solution – use CAP framework</a:t>
            </a:r>
            <a:endParaRPr lang="en-US" dirty="0"/>
          </a:p>
        </p:txBody>
      </p:sp>
      <p:sp>
        <p:nvSpPr>
          <p:cNvPr id="3" name="Rectangle: Folded Corner 2">
            <a:extLst>
              <a:ext uri="{FF2B5EF4-FFF2-40B4-BE49-F238E27FC236}">
                <a16:creationId xmlns:a16="http://schemas.microsoft.com/office/drawing/2014/main" id="{9A95FA0B-4A9F-333C-1AA7-C5E921F7181F}"/>
              </a:ext>
            </a:extLst>
          </p:cNvPr>
          <p:cNvSpPr/>
          <p:nvPr/>
        </p:nvSpPr>
        <p:spPr>
          <a:xfrm>
            <a:off x="1413892" y="980728"/>
            <a:ext cx="2232248" cy="1728192"/>
          </a:xfrm>
          <a:prstGeom prst="foldedCorner">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entity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c1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c2 string(20)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t>
            </a:r>
          </a:p>
        </p:txBody>
      </p:sp>
      <p:sp>
        <p:nvSpPr>
          <p:cNvPr id="4" name="TextBox 3">
            <a:extLst>
              <a:ext uri="{FF2B5EF4-FFF2-40B4-BE49-F238E27FC236}">
                <a16:creationId xmlns:a16="http://schemas.microsoft.com/office/drawing/2014/main" id="{45DD6FC9-763F-819C-63CC-1867BA47F2F0}"/>
              </a:ext>
            </a:extLst>
          </p:cNvPr>
          <p:cNvSpPr txBox="1"/>
          <p:nvPr/>
        </p:nvSpPr>
        <p:spPr>
          <a:xfrm>
            <a:off x="3646140" y="1124744"/>
            <a:ext cx="1872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Design time artefact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.cds</a:t>
            </a:r>
          </a:p>
        </p:txBody>
      </p:sp>
      <p:sp>
        <p:nvSpPr>
          <p:cNvPr id="5" name="Arrow: Down 4">
            <a:extLst>
              <a:ext uri="{FF2B5EF4-FFF2-40B4-BE49-F238E27FC236}">
                <a16:creationId xmlns:a16="http://schemas.microsoft.com/office/drawing/2014/main" id="{BEF93AA1-4FB8-2205-EE54-FA761629A5E9}"/>
              </a:ext>
            </a:extLst>
          </p:cNvPr>
          <p:cNvSpPr/>
          <p:nvPr/>
        </p:nvSpPr>
        <p:spPr>
          <a:xfrm>
            <a:off x="2195025" y="2872911"/>
            <a:ext cx="792088" cy="720080"/>
          </a:xfrm>
          <a:prstGeom prst="downArrow">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BEED0806-C88E-25DF-81EA-74AD3B4FCCB8}"/>
              </a:ext>
            </a:extLst>
          </p:cNvPr>
          <p:cNvSpPr/>
          <p:nvPr/>
        </p:nvSpPr>
        <p:spPr>
          <a:xfrm>
            <a:off x="970889" y="3681516"/>
            <a:ext cx="3240359" cy="1060145"/>
          </a:xfrm>
          <a:prstGeom prst="roundRect">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CAPM Framework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15722310-6A47-C40B-8707-AFC990AD696F}"/>
              </a:ext>
            </a:extLst>
          </p:cNvPr>
          <p:cNvSpPr/>
          <p:nvPr/>
        </p:nvSpPr>
        <p:spPr>
          <a:xfrm>
            <a:off x="1485900" y="4077072"/>
            <a:ext cx="2232248" cy="576064"/>
          </a:xfrm>
          <a:prstGeom prst="roundRect">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rgbClr val="38C6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@sap/cds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CDS Engine</a:t>
            </a:r>
          </a:p>
        </p:txBody>
      </p:sp>
      <p:sp>
        <p:nvSpPr>
          <p:cNvPr id="8" name="Arrow: Down 7">
            <a:extLst>
              <a:ext uri="{FF2B5EF4-FFF2-40B4-BE49-F238E27FC236}">
                <a16:creationId xmlns:a16="http://schemas.microsoft.com/office/drawing/2014/main" id="{0FF8E203-9B98-83E5-9DFF-897861D81898}"/>
              </a:ext>
            </a:extLst>
          </p:cNvPr>
          <p:cNvSpPr/>
          <p:nvPr/>
        </p:nvSpPr>
        <p:spPr>
          <a:xfrm>
            <a:off x="2277988" y="4893603"/>
            <a:ext cx="648072" cy="521822"/>
          </a:xfrm>
          <a:prstGeom prst="downArrow">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AE3AC2C6-5214-3993-1341-66AEBD051856}"/>
              </a:ext>
            </a:extLst>
          </p:cNvPr>
          <p:cNvSpPr/>
          <p:nvPr/>
        </p:nvSpPr>
        <p:spPr>
          <a:xfrm>
            <a:off x="1618960" y="5555116"/>
            <a:ext cx="1944216" cy="580872"/>
          </a:xfrm>
          <a:prstGeom prst="rect">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SQL Code</a:t>
            </a:r>
          </a:p>
        </p:txBody>
      </p:sp>
      <p:sp>
        <p:nvSpPr>
          <p:cNvPr id="10" name="Flowchart: Magnetic Disk 9">
            <a:extLst>
              <a:ext uri="{FF2B5EF4-FFF2-40B4-BE49-F238E27FC236}">
                <a16:creationId xmlns:a16="http://schemas.microsoft.com/office/drawing/2014/main" id="{AFC8D9F1-7729-B25E-62C2-EC833E7F6DA2}"/>
              </a:ext>
            </a:extLst>
          </p:cNvPr>
          <p:cNvSpPr/>
          <p:nvPr/>
        </p:nvSpPr>
        <p:spPr>
          <a:xfrm>
            <a:off x="4726260" y="3681516"/>
            <a:ext cx="1440160" cy="646331"/>
          </a:xfrm>
          <a:prstGeom prst="flowChartMagneticDisk">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SQLite</a:t>
            </a:r>
          </a:p>
        </p:txBody>
      </p:sp>
      <p:sp>
        <p:nvSpPr>
          <p:cNvPr id="11" name="&quot;Not Allowed&quot; Symbol 10">
            <a:extLst>
              <a:ext uri="{FF2B5EF4-FFF2-40B4-BE49-F238E27FC236}">
                <a16:creationId xmlns:a16="http://schemas.microsoft.com/office/drawing/2014/main" id="{12C1A82B-0D62-BB78-32C4-B2E3B6C53FE3}"/>
              </a:ext>
            </a:extLst>
          </p:cNvPr>
          <p:cNvSpPr/>
          <p:nvPr/>
        </p:nvSpPr>
        <p:spPr>
          <a:xfrm>
            <a:off x="5014292" y="3592991"/>
            <a:ext cx="1080120" cy="720080"/>
          </a:xfrm>
          <a:prstGeom prst="noSmoking">
            <a:avLst/>
          </a:prstGeom>
          <a:solidFill>
            <a:srgbClr val="FFC00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w="22225">
                <a:solidFill>
                  <a:srgbClr val="38C6C6"/>
                </a:solidFill>
                <a:prstDash val="solid"/>
              </a:ln>
              <a:solidFill>
                <a:prstClr val="white"/>
              </a:solidFill>
              <a:effectLst/>
              <a:uLnTx/>
              <a:uFillTx/>
              <a:latin typeface="Segoe UI"/>
              <a:ea typeface="+mn-ea"/>
              <a:cs typeface="+mn-cs"/>
            </a:endParaRPr>
          </a:p>
        </p:txBody>
      </p:sp>
      <p:sp>
        <p:nvSpPr>
          <p:cNvPr id="12" name="Flowchart: Magnetic Disk 11">
            <a:extLst>
              <a:ext uri="{FF2B5EF4-FFF2-40B4-BE49-F238E27FC236}">
                <a16:creationId xmlns:a16="http://schemas.microsoft.com/office/drawing/2014/main" id="{82D31DB3-9CB9-25FA-5DC2-7C2E7DF2ACAD}"/>
              </a:ext>
            </a:extLst>
          </p:cNvPr>
          <p:cNvSpPr/>
          <p:nvPr/>
        </p:nvSpPr>
        <p:spPr>
          <a:xfrm>
            <a:off x="4762266" y="4465471"/>
            <a:ext cx="1440160" cy="646331"/>
          </a:xfrm>
          <a:prstGeom prst="flowChartMagneticDisk">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HANA</a:t>
            </a:r>
          </a:p>
        </p:txBody>
      </p:sp>
      <p:sp>
        <p:nvSpPr>
          <p:cNvPr id="13" name="TextBox 12">
            <a:extLst>
              <a:ext uri="{FF2B5EF4-FFF2-40B4-BE49-F238E27FC236}">
                <a16:creationId xmlns:a16="http://schemas.microsoft.com/office/drawing/2014/main" id="{6C3A3EF8-9D04-0A9E-B2CC-C8AA3142A0D9}"/>
              </a:ext>
            </a:extLst>
          </p:cNvPr>
          <p:cNvSpPr txBox="1"/>
          <p:nvPr/>
        </p:nvSpPr>
        <p:spPr>
          <a:xfrm>
            <a:off x="4283344" y="5660886"/>
            <a:ext cx="2243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white"/>
                </a:solidFill>
                <a:effectLst/>
                <a:uLnTx/>
                <a:uFillTx/>
                <a:latin typeface="Segoe UI"/>
                <a:ea typeface="+mn-ea"/>
                <a:cs typeface="+mn-cs"/>
              </a:rPr>
              <a:t>Database Agnostic</a:t>
            </a:r>
          </a:p>
        </p:txBody>
      </p:sp>
      <p:sp>
        <p:nvSpPr>
          <p:cNvPr id="14" name="TextBox 13">
            <a:extLst>
              <a:ext uri="{FF2B5EF4-FFF2-40B4-BE49-F238E27FC236}">
                <a16:creationId xmlns:a16="http://schemas.microsoft.com/office/drawing/2014/main" id="{315DC700-9C1A-9BAC-FDEA-995B1D72F73D}"/>
              </a:ext>
            </a:extLst>
          </p:cNvPr>
          <p:cNvSpPr txBox="1"/>
          <p:nvPr/>
        </p:nvSpPr>
        <p:spPr>
          <a:xfrm>
            <a:off x="6530990" y="980728"/>
            <a:ext cx="388276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https://cap.cloud.sap/</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91619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in)">
                                      <p:cBhvr>
                                        <p:cTn id="49" dur="20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2000"/>
                                        <p:tgtEl>
                                          <p:spTgt spid="13"/>
                                        </p:tgtEl>
                                      </p:cBhvr>
                                    </p:animEffect>
                                    <p:anim calcmode="lin" valueType="num">
                                      <p:cBhvr>
                                        <p:cTn id="62" dur="2000" fill="hold"/>
                                        <p:tgtEl>
                                          <p:spTgt spid="13"/>
                                        </p:tgtEl>
                                        <p:attrNameLst>
                                          <p:attrName>ppt_w</p:attrName>
                                        </p:attrNameLst>
                                      </p:cBhvr>
                                      <p:tavLst>
                                        <p:tav tm="0" fmla="#ppt_w*sin(2.5*pi*$)">
                                          <p:val>
                                            <p:fltVal val="0"/>
                                          </p:val>
                                        </p:tav>
                                        <p:tav tm="100000">
                                          <p:val>
                                            <p:fltVal val="1"/>
                                          </p:val>
                                        </p:tav>
                                      </p:tavLst>
                                    </p:anim>
                                    <p:anim calcmode="lin" valueType="num">
                                      <p:cBhvr>
                                        <p:cTn id="6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animBg="1"/>
      <p:bldP spid="11" grpId="0" animBg="1"/>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Hands on: Modules for using CAP</a:t>
            </a:r>
            <a:endParaRPr lang="en-IN" sz="3600" dirty="0">
              <a:latin typeface="Cooper Black" panose="0208090404030B020404" pitchFamily="18" charset="0"/>
            </a:endParaRPr>
          </a:p>
        </p:txBody>
      </p:sp>
      <p:sp>
        <p:nvSpPr>
          <p:cNvPr id="3" name="TextBox 2">
            <a:extLst>
              <a:ext uri="{FF2B5EF4-FFF2-40B4-BE49-F238E27FC236}">
                <a16:creationId xmlns:a16="http://schemas.microsoft.com/office/drawing/2014/main" id="{3BD5C468-C983-C981-7134-1C975624C2ED}"/>
              </a:ext>
            </a:extLst>
          </p:cNvPr>
          <p:cNvSpPr txBox="1"/>
          <p:nvPr/>
        </p:nvSpPr>
        <p:spPr>
          <a:xfrm>
            <a:off x="189757" y="836712"/>
            <a:ext cx="11809312" cy="440120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We need to install sap </a:t>
            </a:r>
            <a:r>
              <a:rPr kumimoji="0" lang="en-US" sz="2000" b="0" i="0" u="none" strike="noStrike" kern="0" cap="none" spc="0" normalizeH="0" baseline="0" noProof="0" dirty="0" err="1">
                <a:ln>
                  <a:noFill/>
                </a:ln>
                <a:solidFill>
                  <a:prstClr val="white"/>
                </a:solidFill>
                <a:effectLst/>
                <a:uLnTx/>
                <a:uFillTx/>
                <a:latin typeface="Segoe UI"/>
                <a:ea typeface="+mn-ea"/>
                <a:cs typeface="+mn-cs"/>
              </a:rPr>
              <a:t>cds</a:t>
            </a:r>
            <a:r>
              <a:rPr kumimoji="0" lang="en-US" sz="2000" b="0" i="0" u="none" strike="noStrike" kern="0" cap="none" spc="0" normalizeH="0" baseline="0" noProof="0" dirty="0">
                <a:ln>
                  <a:noFill/>
                </a:ln>
                <a:solidFill>
                  <a:prstClr val="white"/>
                </a:solidFill>
                <a:effectLst/>
                <a:uLnTx/>
                <a:uFillTx/>
                <a:latin typeface="Segoe UI"/>
                <a:ea typeface="+mn-ea"/>
                <a:cs typeface="+mn-cs"/>
              </a:rPr>
              <a:t>-dk (Development kit), This kit includes required framework libraries and source code to build, test, deploy, run cap applications. It comes along with cds CLI which will be used by developers to quickly generate the cap project skeleton. This module needs to be installed globally in our system if we are using VS Code, in case we use BAS, this module is pre-installed.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npm</a:t>
            </a:r>
            <a:r>
              <a:rPr kumimoji="0" lang="en-US" sz="2000" b="1" i="0" u="none" strike="noStrike" kern="0" cap="none" spc="0" normalizeH="0" baseline="0" noProof="0" dirty="0">
                <a:ln>
                  <a:noFill/>
                </a:ln>
                <a:solidFill>
                  <a:prstClr val="white"/>
                </a:solidFill>
                <a:effectLst/>
                <a:uLnTx/>
                <a:uFillTx/>
                <a:latin typeface="Segoe UI"/>
                <a:ea typeface="+mn-ea"/>
                <a:cs typeface="+mn-cs"/>
              </a:rPr>
              <a:t> install -g @sap/cds-dk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node version &gt;= 14</a:t>
            </a:r>
          </a:p>
          <a:p>
            <a:pPr marL="457200" marR="0" lvl="0" indent="-45720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Check if the CAP is installed in my system </a:t>
            </a:r>
            <a:r>
              <a:rPr kumimoji="0" lang="en-US" sz="2000"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 </a:t>
            </a:r>
            <a:r>
              <a:rPr kumimoji="0" lang="en-US" sz="2000" b="1"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cds –v &amp; cds --help</a:t>
            </a:r>
          </a:p>
          <a:p>
            <a:pPr marL="457200" marR="0" lvl="0" indent="-45720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Create a folder in our computer, and run </a:t>
            </a:r>
            <a:r>
              <a:rPr kumimoji="0" lang="en-US" sz="2000" b="1" i="0" u="none" strike="noStrike" kern="0" cap="none" spc="0" normalizeH="0" baseline="0" noProof="0" dirty="0">
                <a:ln>
                  <a:noFill/>
                </a:ln>
                <a:solidFill>
                  <a:prstClr val="white"/>
                </a:solidFill>
                <a:effectLst/>
                <a:uLnTx/>
                <a:uFillTx/>
                <a:latin typeface="Segoe UI"/>
                <a:ea typeface="+mn-ea"/>
                <a:cs typeface="+mn-cs"/>
              </a:rPr>
              <a:t>cds </a:t>
            </a:r>
            <a:r>
              <a:rPr kumimoji="0" lang="en-US" sz="2000" b="1" i="0" u="none" strike="noStrike" kern="0" cap="none" spc="0" normalizeH="0" baseline="0" noProof="0" dirty="0" err="1">
                <a:ln>
                  <a:noFill/>
                </a:ln>
                <a:solidFill>
                  <a:prstClr val="white"/>
                </a:solidFill>
                <a:effectLst/>
                <a:uLnTx/>
                <a:uFillTx/>
                <a:latin typeface="Segoe UI"/>
                <a:ea typeface="+mn-ea"/>
                <a:cs typeface="+mn-cs"/>
              </a:rPr>
              <a:t>init</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0" i="0" u="none" strike="noStrike" kern="0" cap="none" spc="0" normalizeH="0" baseline="0" noProof="0" dirty="0">
                <a:ln>
                  <a:noFill/>
                </a:ln>
                <a:solidFill>
                  <a:prstClr val="white"/>
                </a:solidFill>
                <a:effectLst/>
                <a:uLnTx/>
                <a:uFillTx/>
                <a:latin typeface="Segoe UI"/>
                <a:ea typeface="+mn-ea"/>
                <a:cs typeface="+mn-cs"/>
              </a:rPr>
              <a:t>command. This will create a project skeleton automatically which includes </a:t>
            </a:r>
            <a:r>
              <a:rPr kumimoji="0" lang="en-US" sz="2000" b="1" i="0" u="none" strike="noStrike" kern="0" cap="none" spc="0" normalizeH="0" baseline="0" noProof="0" dirty="0" err="1">
                <a:ln>
                  <a:noFill/>
                </a:ln>
                <a:solidFill>
                  <a:prstClr val="white"/>
                </a:solidFill>
                <a:effectLst/>
                <a:uLnTx/>
                <a:uFillTx/>
                <a:latin typeface="Segoe UI"/>
                <a:ea typeface="+mn-ea"/>
                <a:cs typeface="+mn-cs"/>
              </a:rPr>
              <a:t>db</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srv</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ui</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0" i="0" u="none" strike="noStrike" kern="0" cap="none" spc="0" normalizeH="0" baseline="0" noProof="0" dirty="0">
                <a:ln>
                  <a:noFill/>
                </a:ln>
                <a:solidFill>
                  <a:prstClr val="white"/>
                </a:solidFill>
                <a:effectLst/>
                <a:uLnTx/>
                <a:uFillTx/>
                <a:latin typeface="Segoe UI"/>
                <a:ea typeface="+mn-ea"/>
                <a:cs typeface="+mn-cs"/>
              </a:rPr>
              <a:t>folders.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prstClr val="white"/>
                </a:solidFill>
                <a:effectLst/>
                <a:uLnTx/>
                <a:uFillTx/>
                <a:latin typeface="Segoe UI"/>
                <a:ea typeface="+mn-ea"/>
                <a:cs typeface="+mn-cs"/>
              </a:rPr>
              <a:t>If you want to quickly manage multiple node versions in your computer you can use </a:t>
            </a:r>
            <a:r>
              <a:rPr kumimoji="0" lang="en-IN" sz="2000" b="0" i="0" u="none" strike="noStrike" kern="0" cap="none" spc="0" normalizeH="0" baseline="0" noProof="0" dirty="0" err="1">
                <a:ln>
                  <a:noFill/>
                </a:ln>
                <a:solidFill>
                  <a:prstClr val="white"/>
                </a:solidFill>
                <a:effectLst/>
                <a:uLnTx/>
                <a:uFillTx/>
                <a:latin typeface="Segoe UI"/>
                <a:ea typeface="+mn-ea"/>
                <a:cs typeface="+mn-cs"/>
              </a:rPr>
              <a:t>nvm</a:t>
            </a:r>
            <a:r>
              <a:rPr kumimoji="0" lang="en-IN" sz="2000" b="0" i="0" u="none" strike="noStrike" kern="0" cap="none" spc="0" normalizeH="0" baseline="0" noProof="0" dirty="0">
                <a:ln>
                  <a:noFill/>
                </a:ln>
                <a:solidFill>
                  <a:prstClr val="white"/>
                </a:solidFill>
                <a:effectLst/>
                <a:uLnTx/>
                <a:uFillTx/>
                <a:latin typeface="Segoe UI"/>
                <a:ea typeface="+mn-ea"/>
                <a:cs typeface="+mn-cs"/>
              </a:rPr>
              <a:t> tool - </a:t>
            </a:r>
            <a:r>
              <a:rPr kumimoji="0" lang="en-IN" sz="2000" b="0" i="0" u="none" strike="noStrike" kern="0" cap="none" spc="0" normalizeH="0" baseline="0" noProof="0" dirty="0">
                <a:ln>
                  <a:noFill/>
                </a:ln>
                <a:solidFill>
                  <a:prstClr val="white"/>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https://github.com/coreybutler/nvm-windows/releases</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prstClr val="white"/>
                </a:solidFill>
                <a:effectLst/>
                <a:uLnTx/>
                <a:uFillTx/>
                <a:latin typeface="Segoe UI"/>
                <a:ea typeface="+mn-ea"/>
                <a:cs typeface="+mn-cs"/>
              </a:rPr>
              <a:t>When we make constant changes to the project, we want project to detect a correction and automatically restart the server. We can use the </a:t>
            </a:r>
            <a:r>
              <a:rPr kumimoji="0" lang="en-IN" sz="2000" b="1" i="0" u="none" strike="noStrike" kern="0" cap="none" spc="0" normalizeH="0" baseline="0" noProof="0" dirty="0" err="1">
                <a:ln>
                  <a:noFill/>
                </a:ln>
                <a:solidFill>
                  <a:prstClr val="white"/>
                </a:solidFill>
                <a:effectLst/>
                <a:uLnTx/>
                <a:uFillTx/>
                <a:latin typeface="Segoe UI"/>
                <a:ea typeface="+mn-ea"/>
                <a:cs typeface="+mn-cs"/>
              </a:rPr>
              <a:t>cds</a:t>
            </a:r>
            <a:r>
              <a:rPr kumimoji="0" lang="en-IN" sz="2000" b="1" i="0" u="none" strike="noStrike" kern="0" cap="none" spc="0" normalizeH="0" baseline="0" noProof="0" dirty="0">
                <a:ln>
                  <a:noFill/>
                </a:ln>
                <a:solidFill>
                  <a:prstClr val="white"/>
                </a:solidFill>
                <a:effectLst/>
                <a:uLnTx/>
                <a:uFillTx/>
                <a:latin typeface="Segoe UI"/>
                <a:ea typeface="+mn-ea"/>
                <a:cs typeface="+mn-cs"/>
              </a:rPr>
              <a:t> watch </a:t>
            </a:r>
            <a:r>
              <a:rPr kumimoji="0" lang="en-IN" sz="2000" b="0" i="0" u="none" strike="noStrike" kern="0" cap="none" spc="0" normalizeH="0" baseline="0" noProof="0" dirty="0">
                <a:ln>
                  <a:noFill/>
                </a:ln>
                <a:solidFill>
                  <a:prstClr val="white"/>
                </a:solidFill>
                <a:effectLst/>
                <a:uLnTx/>
                <a:uFillTx/>
                <a:latin typeface="Segoe UI"/>
                <a:ea typeface="+mn-ea"/>
                <a:cs typeface="+mn-cs"/>
              </a:rPr>
              <a:t>command instead of </a:t>
            </a:r>
            <a:r>
              <a:rPr kumimoji="0" lang="en-IN" sz="2000" b="1" i="0" u="none" strike="noStrike" kern="0" cap="none" spc="0" normalizeH="0" baseline="0" noProof="0" dirty="0" err="1">
                <a:ln>
                  <a:noFill/>
                </a:ln>
                <a:solidFill>
                  <a:prstClr val="white"/>
                </a:solidFill>
                <a:effectLst/>
                <a:uLnTx/>
                <a:uFillTx/>
                <a:latin typeface="Segoe UI"/>
                <a:ea typeface="+mn-ea"/>
                <a:cs typeface="+mn-cs"/>
              </a:rPr>
              <a:t>cds</a:t>
            </a:r>
            <a:r>
              <a:rPr kumimoji="0" lang="en-IN" sz="2000" b="1" i="0" u="none" strike="noStrike" kern="0" cap="none" spc="0" normalizeH="0" baseline="0" noProof="0" dirty="0">
                <a:ln>
                  <a:noFill/>
                </a:ln>
                <a:solidFill>
                  <a:prstClr val="white"/>
                </a:solidFill>
                <a:effectLst/>
                <a:uLnTx/>
                <a:uFillTx/>
                <a:latin typeface="Segoe UI"/>
                <a:ea typeface="+mn-ea"/>
                <a:cs typeface="+mn-cs"/>
              </a:rPr>
              <a:t> run</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4369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DB Design</a:t>
            </a:r>
          </a:p>
        </p:txBody>
      </p:sp>
      <p:sp>
        <p:nvSpPr>
          <p:cNvPr id="3" name="Rectangle 2">
            <a:extLst>
              <a:ext uri="{FF2B5EF4-FFF2-40B4-BE49-F238E27FC236}">
                <a16:creationId xmlns:a16="http://schemas.microsoft.com/office/drawing/2014/main" id="{EA20F50A-CB9E-23E1-DC37-E78CCBD617BA}"/>
              </a:ext>
            </a:extLst>
          </p:cNvPr>
          <p:cNvSpPr/>
          <p:nvPr/>
        </p:nvSpPr>
        <p:spPr>
          <a:xfrm>
            <a:off x="449806" y="2889216"/>
            <a:ext cx="2448272" cy="129614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Business partner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t>
            </a:r>
            <a:r>
              <a:rPr kumimoji="0" lang="en-US" sz="1800" b="0" i="0" u="none" strike="noStrike" kern="1200" cap="none" spc="0" normalizeH="0" baseline="0" noProof="0" dirty="0">
                <a:ln>
                  <a:noFill/>
                </a:ln>
                <a:solidFill>
                  <a:prstClr val="white"/>
                </a:solidFill>
                <a:effectLst/>
                <a:uLnTx/>
                <a:uFillTx/>
                <a:latin typeface="Segoe UI"/>
                <a:ea typeface="+mn-ea"/>
                <a:cs typeface="+mn-cs"/>
              </a:rPr>
              <a:t>Customers, Suppliers)</a:t>
            </a: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C70A250-995E-4FAE-671E-12D15849E10E}"/>
              </a:ext>
            </a:extLst>
          </p:cNvPr>
          <p:cNvSpPr/>
          <p:nvPr/>
        </p:nvSpPr>
        <p:spPr>
          <a:xfrm>
            <a:off x="449806" y="1310939"/>
            <a:ext cx="2448272" cy="786189"/>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Addresses</a:t>
            </a:r>
          </a:p>
        </p:txBody>
      </p:sp>
      <p:cxnSp>
        <p:nvCxnSpPr>
          <p:cNvPr id="5" name="Straight Connector 4">
            <a:extLst>
              <a:ext uri="{FF2B5EF4-FFF2-40B4-BE49-F238E27FC236}">
                <a16:creationId xmlns:a16="http://schemas.microsoft.com/office/drawing/2014/main" id="{23CAA533-07B7-451A-408E-566D8082B1EF}"/>
              </a:ext>
            </a:extLst>
          </p:cNvPr>
          <p:cNvCxnSpPr>
            <a:stCxn id="4" idx="2"/>
            <a:endCxn id="3" idx="0"/>
          </p:cNvCxnSpPr>
          <p:nvPr/>
        </p:nvCxnSpPr>
        <p:spPr>
          <a:xfrm>
            <a:off x="1673942" y="2097128"/>
            <a:ext cx="0" cy="7920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5EE02F7-7DF6-2EE9-BEA7-743EC18A42AE}"/>
              </a:ext>
            </a:extLst>
          </p:cNvPr>
          <p:cNvSpPr/>
          <p:nvPr/>
        </p:nvSpPr>
        <p:spPr>
          <a:xfrm>
            <a:off x="4122214" y="2924944"/>
            <a:ext cx="2448272" cy="822507"/>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Purchase order</a:t>
            </a:r>
          </a:p>
        </p:txBody>
      </p:sp>
      <p:cxnSp>
        <p:nvCxnSpPr>
          <p:cNvPr id="7" name="Connector: Elbow 6">
            <a:extLst>
              <a:ext uri="{FF2B5EF4-FFF2-40B4-BE49-F238E27FC236}">
                <a16:creationId xmlns:a16="http://schemas.microsoft.com/office/drawing/2014/main" id="{F917C211-2860-8724-D9F5-9329ABAE0B00}"/>
              </a:ext>
            </a:extLst>
          </p:cNvPr>
          <p:cNvCxnSpPr>
            <a:cxnSpLocks/>
            <a:stCxn id="3" idx="3"/>
            <a:endCxn id="6" idx="1"/>
          </p:cNvCxnSpPr>
          <p:nvPr/>
        </p:nvCxnSpPr>
        <p:spPr>
          <a:xfrm flipV="1">
            <a:off x="2898078" y="3336198"/>
            <a:ext cx="1224136" cy="201090"/>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2F37EE8-FC34-37D5-E210-AFE042B15CA9}"/>
              </a:ext>
            </a:extLst>
          </p:cNvPr>
          <p:cNvSpPr/>
          <p:nvPr/>
        </p:nvSpPr>
        <p:spPr>
          <a:xfrm>
            <a:off x="4103572" y="4703191"/>
            <a:ext cx="2448272" cy="822507"/>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Purchase order Items</a:t>
            </a:r>
          </a:p>
        </p:txBody>
      </p:sp>
      <p:cxnSp>
        <p:nvCxnSpPr>
          <p:cNvPr id="9" name="Connector: Elbow 8">
            <a:extLst>
              <a:ext uri="{FF2B5EF4-FFF2-40B4-BE49-F238E27FC236}">
                <a16:creationId xmlns:a16="http://schemas.microsoft.com/office/drawing/2014/main" id="{B5AE692E-309C-6D07-FB96-3BDA7FC1B78D}"/>
              </a:ext>
            </a:extLst>
          </p:cNvPr>
          <p:cNvCxnSpPr>
            <a:stCxn id="6" idx="2"/>
            <a:endCxn id="8" idx="0"/>
          </p:cNvCxnSpPr>
          <p:nvPr/>
        </p:nvCxnSpPr>
        <p:spPr>
          <a:xfrm rot="5400000">
            <a:off x="4859159" y="4216000"/>
            <a:ext cx="955740" cy="18642"/>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DDE7273-06D2-D315-6382-B8DD1BF36F53}"/>
              </a:ext>
            </a:extLst>
          </p:cNvPr>
          <p:cNvSpPr/>
          <p:nvPr/>
        </p:nvSpPr>
        <p:spPr>
          <a:xfrm>
            <a:off x="8442694" y="4617408"/>
            <a:ext cx="2736304" cy="101566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Product</a:t>
            </a:r>
          </a:p>
        </p:txBody>
      </p:sp>
      <p:cxnSp>
        <p:nvCxnSpPr>
          <p:cNvPr id="11" name="Connector: Elbow 10">
            <a:extLst>
              <a:ext uri="{FF2B5EF4-FFF2-40B4-BE49-F238E27FC236}">
                <a16:creationId xmlns:a16="http://schemas.microsoft.com/office/drawing/2014/main" id="{6ECB2D63-79EE-1B31-E55B-79CAEC7FF367}"/>
              </a:ext>
            </a:extLst>
          </p:cNvPr>
          <p:cNvCxnSpPr>
            <a:stCxn id="8" idx="3"/>
            <a:endCxn id="10" idx="1"/>
          </p:cNvCxnSpPr>
          <p:nvPr/>
        </p:nvCxnSpPr>
        <p:spPr>
          <a:xfrm>
            <a:off x="6551844" y="5114445"/>
            <a:ext cx="1890850" cy="10795"/>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DF3925-FFE3-01C8-92A3-82EA23EC9784}"/>
              </a:ext>
            </a:extLst>
          </p:cNvPr>
          <p:cNvSpPr/>
          <p:nvPr/>
        </p:nvSpPr>
        <p:spPr>
          <a:xfrm>
            <a:off x="8457382" y="2828365"/>
            <a:ext cx="2736304" cy="101566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Product Text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(localized)</a:t>
            </a:r>
          </a:p>
        </p:txBody>
      </p:sp>
      <p:cxnSp>
        <p:nvCxnSpPr>
          <p:cNvPr id="13" name="Connector: Elbow 12">
            <a:extLst>
              <a:ext uri="{FF2B5EF4-FFF2-40B4-BE49-F238E27FC236}">
                <a16:creationId xmlns:a16="http://schemas.microsoft.com/office/drawing/2014/main" id="{EBDD0C4B-85D4-E4B5-4A6C-6D11C2F9A5D5}"/>
              </a:ext>
            </a:extLst>
          </p:cNvPr>
          <p:cNvCxnSpPr>
            <a:stCxn id="12" idx="2"/>
            <a:endCxn id="10" idx="0"/>
          </p:cNvCxnSpPr>
          <p:nvPr/>
        </p:nvCxnSpPr>
        <p:spPr>
          <a:xfrm rot="5400000">
            <a:off x="9431500" y="4223374"/>
            <a:ext cx="773380" cy="1468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DC6AFA-1A63-88AE-E9CA-25885343CC64}"/>
              </a:ext>
            </a:extLst>
          </p:cNvPr>
          <p:cNvSpPr txBox="1"/>
          <p:nvPr/>
        </p:nvSpPr>
        <p:spPr>
          <a:xfrm>
            <a:off x="1853963" y="2241144"/>
            <a:ext cx="1116122" cy="461665"/>
          </a:xfrm>
          <a:prstGeom prst="rect">
            <a:avLst/>
          </a:prstGeom>
          <a:noFill/>
          <a:ln>
            <a:noFill/>
          </a:ln>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1..1</a:t>
            </a:r>
          </a:p>
        </p:txBody>
      </p:sp>
      <p:sp>
        <p:nvSpPr>
          <p:cNvPr id="15" name="TextBox 14">
            <a:extLst>
              <a:ext uri="{FF2B5EF4-FFF2-40B4-BE49-F238E27FC236}">
                <a16:creationId xmlns:a16="http://schemas.microsoft.com/office/drawing/2014/main" id="{E3F4B239-2E8C-B6BF-1237-BF1705B90805}"/>
              </a:ext>
            </a:extLst>
          </p:cNvPr>
          <p:cNvSpPr txBox="1"/>
          <p:nvPr/>
        </p:nvSpPr>
        <p:spPr>
          <a:xfrm>
            <a:off x="3096377" y="2895202"/>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TextBox 15">
            <a:extLst>
              <a:ext uri="{FF2B5EF4-FFF2-40B4-BE49-F238E27FC236}">
                <a16:creationId xmlns:a16="http://schemas.microsoft.com/office/drawing/2014/main" id="{4FAE37F6-701D-F062-A38D-693DE4C4C026}"/>
              </a:ext>
            </a:extLst>
          </p:cNvPr>
          <p:cNvSpPr txBox="1"/>
          <p:nvPr/>
        </p:nvSpPr>
        <p:spPr>
          <a:xfrm>
            <a:off x="5571790" y="3994488"/>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7" name="TextBox 16">
            <a:extLst>
              <a:ext uri="{FF2B5EF4-FFF2-40B4-BE49-F238E27FC236}">
                <a16:creationId xmlns:a16="http://schemas.microsoft.com/office/drawing/2014/main" id="{8B15D7C1-BF60-5530-53BD-C009CCE0D8F0}"/>
              </a:ext>
            </a:extLst>
          </p:cNvPr>
          <p:cNvSpPr txBox="1"/>
          <p:nvPr/>
        </p:nvSpPr>
        <p:spPr>
          <a:xfrm>
            <a:off x="7218558" y="4730269"/>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1..1</a:t>
            </a:r>
          </a:p>
        </p:txBody>
      </p:sp>
      <p:sp>
        <p:nvSpPr>
          <p:cNvPr id="18" name="TextBox 17">
            <a:extLst>
              <a:ext uri="{FF2B5EF4-FFF2-40B4-BE49-F238E27FC236}">
                <a16:creationId xmlns:a16="http://schemas.microsoft.com/office/drawing/2014/main" id="{DAB2FCD0-92E2-B406-33F3-FB25960B1291}"/>
              </a:ext>
            </a:extLst>
          </p:cNvPr>
          <p:cNvSpPr txBox="1"/>
          <p:nvPr/>
        </p:nvSpPr>
        <p:spPr>
          <a:xfrm>
            <a:off x="9954862" y="3985420"/>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Tree>
    <p:extLst>
      <p:ext uri="{BB962C8B-B14F-4D97-AF65-F5344CB8AC3E}">
        <p14:creationId xmlns:p14="http://schemas.microsoft.com/office/powerpoint/2010/main" val="184549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Association v/s Composition</a:t>
            </a:r>
            <a:endParaRPr lang="en-US" dirty="0"/>
          </a:p>
        </p:txBody>
      </p:sp>
      <p:sp>
        <p:nvSpPr>
          <p:cNvPr id="3" name="TextBox 2">
            <a:extLst>
              <a:ext uri="{FF2B5EF4-FFF2-40B4-BE49-F238E27FC236}">
                <a16:creationId xmlns:a16="http://schemas.microsoft.com/office/drawing/2014/main" id="{64C40341-E5D0-6634-D158-3D49004F9177}"/>
              </a:ext>
            </a:extLst>
          </p:cNvPr>
          <p:cNvSpPr txBox="1"/>
          <p:nvPr/>
        </p:nvSpPr>
        <p:spPr>
          <a:xfrm>
            <a:off x="189756" y="836712"/>
            <a:ext cx="11809312"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Association – a relationship between entities which is a lose coupling. Both objects should exist together. However, they can work independently. Airplane and passenger.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Composition – a relationship between entities which is a tight coupling. Both objects must exist together. They cannot function independently. Airplane and wings.</a:t>
            </a:r>
            <a:endParaRPr kumimoji="0" lang="en-IN" sz="2000" b="0" i="0" u="none" strike="noStrike" kern="0" cap="none" spc="0" normalizeH="0" baseline="0" noProof="0" dirty="0">
              <a:ln>
                <a:noFill/>
              </a:ln>
              <a:solidFill>
                <a:schemeClr val="bg1"/>
              </a:solidFill>
              <a:effectLst/>
              <a:uLnTx/>
              <a:uFillTx/>
            </a:endParaRPr>
          </a:p>
        </p:txBody>
      </p:sp>
      <p:sp>
        <p:nvSpPr>
          <p:cNvPr id="4" name="Rectangle 3">
            <a:extLst>
              <a:ext uri="{FF2B5EF4-FFF2-40B4-BE49-F238E27FC236}">
                <a16:creationId xmlns:a16="http://schemas.microsoft.com/office/drawing/2014/main" id="{195EA127-8BA3-3866-06A2-657078E4F9B9}"/>
              </a:ext>
            </a:extLst>
          </p:cNvPr>
          <p:cNvSpPr/>
          <p:nvPr/>
        </p:nvSpPr>
        <p:spPr>
          <a:xfrm>
            <a:off x="2349995" y="2841765"/>
            <a:ext cx="2088232" cy="1296144"/>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Purchase Order Header</a:t>
            </a:r>
          </a:p>
        </p:txBody>
      </p:sp>
      <p:sp>
        <p:nvSpPr>
          <p:cNvPr id="5" name="Rectangle 4">
            <a:extLst>
              <a:ext uri="{FF2B5EF4-FFF2-40B4-BE49-F238E27FC236}">
                <a16:creationId xmlns:a16="http://schemas.microsoft.com/office/drawing/2014/main" id="{E8606A91-926C-9620-42A5-2FF1B06C6B7A}"/>
              </a:ext>
            </a:extLst>
          </p:cNvPr>
          <p:cNvSpPr/>
          <p:nvPr/>
        </p:nvSpPr>
        <p:spPr>
          <a:xfrm>
            <a:off x="6958507" y="4137909"/>
            <a:ext cx="2088232" cy="1296144"/>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Purchase order Items</a:t>
            </a:r>
          </a:p>
        </p:txBody>
      </p:sp>
      <p:cxnSp>
        <p:nvCxnSpPr>
          <p:cNvPr id="6" name="Connector: Elbow 5">
            <a:extLst>
              <a:ext uri="{FF2B5EF4-FFF2-40B4-BE49-F238E27FC236}">
                <a16:creationId xmlns:a16="http://schemas.microsoft.com/office/drawing/2014/main" id="{756A476F-1392-FE1B-D5C2-178C25A73673}"/>
              </a:ext>
            </a:extLst>
          </p:cNvPr>
          <p:cNvCxnSpPr>
            <a:stCxn id="4" idx="3"/>
            <a:endCxn id="5" idx="1"/>
          </p:cNvCxnSpPr>
          <p:nvPr/>
        </p:nvCxnSpPr>
        <p:spPr>
          <a:xfrm>
            <a:off x="4438227" y="3489837"/>
            <a:ext cx="2520280" cy="1296144"/>
          </a:xfrm>
          <a:prstGeom prst="bentConnector3">
            <a:avLst/>
          </a:prstGeom>
          <a:noFill/>
          <a:ln w="9525" cap="flat" cmpd="sng" algn="ctr">
            <a:solidFill>
              <a:schemeClr val="bg1"/>
            </a:solidFill>
            <a:prstDash val="solid"/>
          </a:ln>
          <a:effectLst/>
        </p:spPr>
      </p:cxnSp>
      <p:sp>
        <p:nvSpPr>
          <p:cNvPr id="7" name="TextBox 6">
            <a:extLst>
              <a:ext uri="{FF2B5EF4-FFF2-40B4-BE49-F238E27FC236}">
                <a16:creationId xmlns:a16="http://schemas.microsoft.com/office/drawing/2014/main" id="{381A3FFC-973A-1674-A1DA-DD702CB922C3}"/>
              </a:ext>
            </a:extLst>
          </p:cNvPr>
          <p:cNvSpPr txBox="1"/>
          <p:nvPr/>
        </p:nvSpPr>
        <p:spPr>
          <a:xfrm>
            <a:off x="5086299" y="3129797"/>
            <a:ext cx="2088232" cy="369332"/>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composition</a:t>
            </a:r>
          </a:p>
        </p:txBody>
      </p:sp>
    </p:spTree>
    <p:extLst>
      <p:ext uri="{BB962C8B-B14F-4D97-AF65-F5344CB8AC3E}">
        <p14:creationId xmlns:p14="http://schemas.microsoft.com/office/powerpoint/2010/main" val="101621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Generic Handlers in CAP</a:t>
            </a:r>
            <a:endParaRPr lang="en-US" dirty="0"/>
          </a:p>
        </p:txBody>
      </p:sp>
      <p:sp>
        <p:nvSpPr>
          <p:cNvPr id="3" name="TextBox 2">
            <a:extLst>
              <a:ext uri="{FF2B5EF4-FFF2-40B4-BE49-F238E27FC236}">
                <a16:creationId xmlns:a16="http://schemas.microsoft.com/office/drawing/2014/main" id="{04BDE4C7-3532-C90E-5D17-E90E296EE959}"/>
              </a:ext>
            </a:extLst>
          </p:cNvPr>
          <p:cNvSpPr txBox="1"/>
          <p:nvPr/>
        </p:nvSpPr>
        <p:spPr>
          <a:xfrm>
            <a:off x="164465" y="828579"/>
            <a:ext cx="11809312" cy="2062103"/>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 CAPM framework generates most of the code to perform CURDQ operations on the entity. It does not know what validations to perform on our business data. As a developer, when we want to attach a pre-check (validations) / post-check (post processing code) on an entity operation, we can use generic handlers. All these operations are performed SYNCHRONOUSLY.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At times we want to</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Take full control of our implementation</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We want to add some validation before data is inserted or updated</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We want to change data before insert/update</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Read some extra information while GET calls</a:t>
            </a:r>
            <a:endParaRPr kumimoji="0" lang="en-IN" sz="1600" b="0" i="0" u="none" strike="noStrike" kern="0" cap="none" spc="0" normalizeH="0" baseline="0" noProof="0" dirty="0">
              <a:ln>
                <a:noFill/>
              </a:ln>
              <a:solidFill>
                <a:schemeClr val="bg1"/>
              </a:solidFill>
              <a:effectLst/>
              <a:uLnTx/>
              <a:uFillTx/>
            </a:endParaRPr>
          </a:p>
        </p:txBody>
      </p:sp>
      <p:sp>
        <p:nvSpPr>
          <p:cNvPr id="4" name="Rectangle 3">
            <a:extLst>
              <a:ext uri="{FF2B5EF4-FFF2-40B4-BE49-F238E27FC236}">
                <a16:creationId xmlns:a16="http://schemas.microsoft.com/office/drawing/2014/main" id="{7312BE5B-3322-EB8C-DFE3-7568C3DFF16E}"/>
              </a:ext>
            </a:extLst>
          </p:cNvPr>
          <p:cNvSpPr/>
          <p:nvPr/>
        </p:nvSpPr>
        <p:spPr>
          <a:xfrm>
            <a:off x="1665562" y="3292283"/>
            <a:ext cx="1800193"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Fiori app</a:t>
            </a:r>
          </a:p>
        </p:txBody>
      </p:sp>
      <p:sp>
        <p:nvSpPr>
          <p:cNvPr id="5" name="Smiley Face 4">
            <a:extLst>
              <a:ext uri="{FF2B5EF4-FFF2-40B4-BE49-F238E27FC236}">
                <a16:creationId xmlns:a16="http://schemas.microsoft.com/office/drawing/2014/main" id="{86EE0801-93EB-545C-C6BF-22763A32108C}"/>
              </a:ext>
            </a:extLst>
          </p:cNvPr>
          <p:cNvSpPr/>
          <p:nvPr/>
        </p:nvSpPr>
        <p:spPr>
          <a:xfrm>
            <a:off x="405780" y="3309096"/>
            <a:ext cx="504056" cy="508672"/>
          </a:xfrm>
          <a:prstGeom prst="smileyFace">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FC03B96A-4E1B-C4CC-1CF3-269AE3DC476D}"/>
              </a:ext>
            </a:extLst>
          </p:cNvPr>
          <p:cNvSpPr/>
          <p:nvPr/>
        </p:nvSpPr>
        <p:spPr>
          <a:xfrm>
            <a:off x="4401866" y="3283905"/>
            <a:ext cx="1800193"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latin typeface="Segoe UI"/>
                <a:ea typeface="+mn-ea"/>
                <a:cs typeface="+mn-cs"/>
              </a:rPr>
              <a:t>odata</a:t>
            </a:r>
            <a:endParaRPr kumimoji="0" lang="en-US" sz="1800" b="0" i="0" u="none" strike="noStrike" kern="0" cap="none" spc="0" normalizeH="0" baseline="0" noProof="0" dirty="0">
              <a:ln>
                <a:noFill/>
              </a:ln>
              <a:solidFill>
                <a:schemeClr val="bg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863561E-7E9D-7263-1210-A86934C26C57}"/>
              </a:ext>
            </a:extLst>
          </p:cNvPr>
          <p:cNvSpPr/>
          <p:nvPr/>
        </p:nvSpPr>
        <p:spPr>
          <a:xfrm>
            <a:off x="6850139" y="3286813"/>
            <a:ext cx="1408830"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cap</a:t>
            </a:r>
          </a:p>
        </p:txBody>
      </p:sp>
      <p:sp>
        <p:nvSpPr>
          <p:cNvPr id="8" name="Rectangle 7">
            <a:extLst>
              <a:ext uri="{FF2B5EF4-FFF2-40B4-BE49-F238E27FC236}">
                <a16:creationId xmlns:a16="http://schemas.microsoft.com/office/drawing/2014/main" id="{11F290B8-8898-2E2F-FAE0-A22D3E6CA178}"/>
              </a:ext>
            </a:extLst>
          </p:cNvPr>
          <p:cNvSpPr/>
          <p:nvPr/>
        </p:nvSpPr>
        <p:spPr>
          <a:xfrm>
            <a:off x="10454386" y="3283905"/>
            <a:ext cx="1408829"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database</a:t>
            </a:r>
          </a:p>
        </p:txBody>
      </p:sp>
      <p:sp>
        <p:nvSpPr>
          <p:cNvPr id="9" name="Rectangle 8">
            <a:extLst>
              <a:ext uri="{FF2B5EF4-FFF2-40B4-BE49-F238E27FC236}">
                <a16:creationId xmlns:a16="http://schemas.microsoft.com/office/drawing/2014/main" id="{731C18D0-EA63-2E20-013F-C56242C58FCC}"/>
              </a:ext>
            </a:extLst>
          </p:cNvPr>
          <p:cNvSpPr/>
          <p:nvPr/>
        </p:nvSpPr>
        <p:spPr>
          <a:xfrm>
            <a:off x="8597834" y="3283905"/>
            <a:ext cx="1492659" cy="508672"/>
          </a:xfrm>
          <a:prstGeom prst="rect">
            <a:avLst/>
          </a:prstGeom>
          <a:solidFill>
            <a:srgbClr val="00B0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mn-ea"/>
                <a:cs typeface="+mn-cs"/>
              </a:rPr>
              <a:t>Generic handlers</a:t>
            </a:r>
          </a:p>
        </p:txBody>
      </p:sp>
      <p:cxnSp>
        <p:nvCxnSpPr>
          <p:cNvPr id="10" name="Straight Connector 9">
            <a:extLst>
              <a:ext uri="{FF2B5EF4-FFF2-40B4-BE49-F238E27FC236}">
                <a16:creationId xmlns:a16="http://schemas.microsoft.com/office/drawing/2014/main" id="{CE0C1784-99C1-7686-5D31-5F923A0052E7}"/>
              </a:ext>
            </a:extLst>
          </p:cNvPr>
          <p:cNvCxnSpPr>
            <a:stCxn id="4" idx="2"/>
          </p:cNvCxnSpPr>
          <p:nvPr/>
        </p:nvCxnSpPr>
        <p:spPr>
          <a:xfrm>
            <a:off x="2565659" y="3800955"/>
            <a:ext cx="25410" cy="2892586"/>
          </a:xfrm>
          <a:prstGeom prst="line">
            <a:avLst/>
          </a:prstGeom>
          <a:noFill/>
          <a:ln w="9525" cap="flat" cmpd="sng" algn="ctr">
            <a:solidFill>
              <a:schemeClr val="bg1"/>
            </a:solidFill>
            <a:prstDash val="solid"/>
          </a:ln>
          <a:effectLst/>
        </p:spPr>
      </p:cxnSp>
      <p:cxnSp>
        <p:nvCxnSpPr>
          <p:cNvPr id="11" name="Straight Connector 10">
            <a:extLst>
              <a:ext uri="{FF2B5EF4-FFF2-40B4-BE49-F238E27FC236}">
                <a16:creationId xmlns:a16="http://schemas.microsoft.com/office/drawing/2014/main" id="{F676315A-A8F2-2641-4ECF-7E7D4E4293B5}"/>
              </a:ext>
            </a:extLst>
          </p:cNvPr>
          <p:cNvCxnSpPr/>
          <p:nvPr/>
        </p:nvCxnSpPr>
        <p:spPr>
          <a:xfrm>
            <a:off x="5276552" y="3809547"/>
            <a:ext cx="25410" cy="2892586"/>
          </a:xfrm>
          <a:prstGeom prst="line">
            <a:avLst/>
          </a:prstGeom>
          <a:noFill/>
          <a:ln w="9525" cap="flat" cmpd="sng" algn="ctr">
            <a:solidFill>
              <a:schemeClr val="bg1"/>
            </a:solidFill>
            <a:prstDash val="solid"/>
          </a:ln>
          <a:effectLst/>
        </p:spPr>
      </p:cxnSp>
      <p:cxnSp>
        <p:nvCxnSpPr>
          <p:cNvPr id="12" name="Straight Connector 11">
            <a:extLst>
              <a:ext uri="{FF2B5EF4-FFF2-40B4-BE49-F238E27FC236}">
                <a16:creationId xmlns:a16="http://schemas.microsoft.com/office/drawing/2014/main" id="{71235C3E-7DED-6F98-B296-639F08ACA2F1}"/>
              </a:ext>
            </a:extLst>
          </p:cNvPr>
          <p:cNvCxnSpPr/>
          <p:nvPr/>
        </p:nvCxnSpPr>
        <p:spPr>
          <a:xfrm>
            <a:off x="7554554" y="3821451"/>
            <a:ext cx="25410" cy="2892586"/>
          </a:xfrm>
          <a:prstGeom prst="line">
            <a:avLst/>
          </a:prstGeom>
          <a:noFill/>
          <a:ln w="9525" cap="flat" cmpd="sng" algn="ctr">
            <a:solidFill>
              <a:schemeClr val="bg1"/>
            </a:solidFill>
            <a:prstDash val="solid"/>
          </a:ln>
          <a:effectLst/>
        </p:spPr>
      </p:cxnSp>
      <p:cxnSp>
        <p:nvCxnSpPr>
          <p:cNvPr id="13" name="Straight Connector 12">
            <a:extLst>
              <a:ext uri="{FF2B5EF4-FFF2-40B4-BE49-F238E27FC236}">
                <a16:creationId xmlns:a16="http://schemas.microsoft.com/office/drawing/2014/main" id="{6402E8EC-0880-8771-6B1B-56CFACF26AD3}"/>
              </a:ext>
            </a:extLst>
          </p:cNvPr>
          <p:cNvCxnSpPr/>
          <p:nvPr/>
        </p:nvCxnSpPr>
        <p:spPr>
          <a:xfrm>
            <a:off x="9361026" y="3776774"/>
            <a:ext cx="25410" cy="2892586"/>
          </a:xfrm>
          <a:prstGeom prst="line">
            <a:avLst/>
          </a:prstGeom>
          <a:noFill/>
          <a:ln w="9525" cap="flat" cmpd="sng" algn="ctr">
            <a:solidFill>
              <a:schemeClr val="bg1"/>
            </a:solidFill>
            <a:prstDash val="solid"/>
          </a:ln>
          <a:effectLst/>
        </p:spPr>
      </p:cxnSp>
      <p:cxnSp>
        <p:nvCxnSpPr>
          <p:cNvPr id="14" name="Straight Connector 13">
            <a:extLst>
              <a:ext uri="{FF2B5EF4-FFF2-40B4-BE49-F238E27FC236}">
                <a16:creationId xmlns:a16="http://schemas.microsoft.com/office/drawing/2014/main" id="{E74A22EB-9410-4FEC-E66B-1246C954DBD8}"/>
              </a:ext>
            </a:extLst>
          </p:cNvPr>
          <p:cNvCxnSpPr/>
          <p:nvPr/>
        </p:nvCxnSpPr>
        <p:spPr>
          <a:xfrm>
            <a:off x="11204084" y="3748672"/>
            <a:ext cx="25410" cy="2892586"/>
          </a:xfrm>
          <a:prstGeom prst="line">
            <a:avLst/>
          </a:prstGeom>
          <a:noFill/>
          <a:ln w="9525" cap="flat" cmpd="sng" algn="ctr">
            <a:solidFill>
              <a:schemeClr val="bg1"/>
            </a:solidFill>
            <a:prstDash val="solid"/>
          </a:ln>
          <a:effectLst/>
        </p:spPr>
      </p:cxnSp>
      <p:cxnSp>
        <p:nvCxnSpPr>
          <p:cNvPr id="15" name="Straight Connector 14">
            <a:extLst>
              <a:ext uri="{FF2B5EF4-FFF2-40B4-BE49-F238E27FC236}">
                <a16:creationId xmlns:a16="http://schemas.microsoft.com/office/drawing/2014/main" id="{DC2D5CB7-7599-096A-E3BB-0A43D5841299}"/>
              </a:ext>
            </a:extLst>
          </p:cNvPr>
          <p:cNvCxnSpPr/>
          <p:nvPr/>
        </p:nvCxnSpPr>
        <p:spPr>
          <a:xfrm>
            <a:off x="657808" y="3783829"/>
            <a:ext cx="25410" cy="2892586"/>
          </a:xfrm>
          <a:prstGeom prst="line">
            <a:avLst/>
          </a:prstGeom>
          <a:noFill/>
          <a:ln w="9525" cap="flat" cmpd="sng" algn="ctr">
            <a:solidFill>
              <a:schemeClr val="bg1"/>
            </a:solidFill>
            <a:prstDash val="solid"/>
          </a:ln>
          <a:effectLst/>
        </p:spPr>
      </p:cxnSp>
      <p:cxnSp>
        <p:nvCxnSpPr>
          <p:cNvPr id="16" name="Straight Arrow Connector 15">
            <a:extLst>
              <a:ext uri="{FF2B5EF4-FFF2-40B4-BE49-F238E27FC236}">
                <a16:creationId xmlns:a16="http://schemas.microsoft.com/office/drawing/2014/main" id="{C280AC8B-C0E5-FEB4-3A4D-B6CCFF743934}"/>
              </a:ext>
            </a:extLst>
          </p:cNvPr>
          <p:cNvCxnSpPr/>
          <p:nvPr/>
        </p:nvCxnSpPr>
        <p:spPr>
          <a:xfrm>
            <a:off x="657808" y="4221088"/>
            <a:ext cx="1907850" cy="0"/>
          </a:xfrm>
          <a:prstGeom prst="straightConnector1">
            <a:avLst/>
          </a:prstGeom>
          <a:noFill/>
          <a:ln w="9525" cap="flat" cmpd="sng" algn="ctr">
            <a:solidFill>
              <a:schemeClr val="bg1"/>
            </a:solidFill>
            <a:prstDash val="solid"/>
            <a:tailEnd type="triangle"/>
          </a:ln>
          <a:effectLst/>
        </p:spPr>
      </p:cxnSp>
      <p:cxnSp>
        <p:nvCxnSpPr>
          <p:cNvPr id="17" name="Straight Arrow Connector 16">
            <a:extLst>
              <a:ext uri="{FF2B5EF4-FFF2-40B4-BE49-F238E27FC236}">
                <a16:creationId xmlns:a16="http://schemas.microsoft.com/office/drawing/2014/main" id="{613B03AC-DED9-ECCD-C70D-35A5CCF6A638}"/>
              </a:ext>
            </a:extLst>
          </p:cNvPr>
          <p:cNvCxnSpPr/>
          <p:nvPr/>
        </p:nvCxnSpPr>
        <p:spPr>
          <a:xfrm>
            <a:off x="2591069" y="4509120"/>
            <a:ext cx="2685483" cy="0"/>
          </a:xfrm>
          <a:prstGeom prst="straightConnector1">
            <a:avLst/>
          </a:prstGeom>
          <a:noFill/>
          <a:ln w="9525" cap="flat" cmpd="sng" algn="ctr">
            <a:solidFill>
              <a:schemeClr val="bg1"/>
            </a:solidFill>
            <a:prstDash val="solid"/>
            <a:tailEnd type="triangle"/>
          </a:ln>
          <a:effectLst/>
        </p:spPr>
      </p:cxnSp>
      <p:cxnSp>
        <p:nvCxnSpPr>
          <p:cNvPr id="18" name="Straight Arrow Connector 17">
            <a:extLst>
              <a:ext uri="{FF2B5EF4-FFF2-40B4-BE49-F238E27FC236}">
                <a16:creationId xmlns:a16="http://schemas.microsoft.com/office/drawing/2014/main" id="{FC894FB4-2D0F-5159-9C3E-8E24E8A37C9D}"/>
              </a:ext>
            </a:extLst>
          </p:cNvPr>
          <p:cNvCxnSpPr/>
          <p:nvPr/>
        </p:nvCxnSpPr>
        <p:spPr>
          <a:xfrm>
            <a:off x="5276552" y="4797152"/>
            <a:ext cx="2290707" cy="0"/>
          </a:xfrm>
          <a:prstGeom prst="straightConnector1">
            <a:avLst/>
          </a:prstGeom>
          <a:noFill/>
          <a:ln w="9525" cap="flat" cmpd="sng" algn="ctr">
            <a:solidFill>
              <a:schemeClr val="bg1"/>
            </a:solidFill>
            <a:prstDash val="solid"/>
            <a:tailEnd type="triangle"/>
          </a:ln>
          <a:effectLst/>
        </p:spPr>
      </p:cxnSp>
      <p:sp>
        <p:nvSpPr>
          <p:cNvPr id="19" name="Rectangle 18">
            <a:extLst>
              <a:ext uri="{FF2B5EF4-FFF2-40B4-BE49-F238E27FC236}">
                <a16:creationId xmlns:a16="http://schemas.microsoft.com/office/drawing/2014/main" id="{130C6D12-8376-6439-8B49-FBD77F2773EF}"/>
              </a:ext>
            </a:extLst>
          </p:cNvPr>
          <p:cNvSpPr/>
          <p:nvPr/>
        </p:nvSpPr>
        <p:spPr>
          <a:xfrm>
            <a:off x="7579964" y="4797152"/>
            <a:ext cx="98624" cy="167049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E4C08638-E5C0-63DD-B840-AA79A5D66F09}"/>
              </a:ext>
            </a:extLst>
          </p:cNvPr>
          <p:cNvCxnSpPr/>
          <p:nvPr/>
        </p:nvCxnSpPr>
        <p:spPr>
          <a:xfrm>
            <a:off x="7722714" y="5445224"/>
            <a:ext cx="3436086" cy="0"/>
          </a:xfrm>
          <a:prstGeom prst="straightConnector1">
            <a:avLst/>
          </a:prstGeom>
          <a:noFill/>
          <a:ln w="9525" cap="flat" cmpd="sng" algn="ctr">
            <a:solidFill>
              <a:schemeClr val="bg1"/>
            </a:solidFill>
            <a:prstDash val="solid"/>
            <a:tailEnd type="triangle"/>
          </a:ln>
          <a:effectLst/>
        </p:spPr>
      </p:cxnSp>
      <p:sp>
        <p:nvSpPr>
          <p:cNvPr id="21" name="Rectangle 20">
            <a:extLst>
              <a:ext uri="{FF2B5EF4-FFF2-40B4-BE49-F238E27FC236}">
                <a16:creationId xmlns:a16="http://schemas.microsoft.com/office/drawing/2014/main" id="{8F30A05E-28C9-B3A7-5891-3B244F8B9784}"/>
              </a:ext>
            </a:extLst>
          </p:cNvPr>
          <p:cNvSpPr/>
          <p:nvPr/>
        </p:nvSpPr>
        <p:spPr>
          <a:xfrm>
            <a:off x="11139057" y="5444250"/>
            <a:ext cx="115966" cy="4395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929E26BD-247D-D4B4-8575-E06620E01B6F}"/>
              </a:ext>
            </a:extLst>
          </p:cNvPr>
          <p:cNvCxnSpPr>
            <a:cxnSpLocks/>
            <a:stCxn id="21" idx="2"/>
          </p:cNvCxnSpPr>
          <p:nvPr/>
        </p:nvCxnSpPr>
        <p:spPr>
          <a:xfrm flipH="1">
            <a:off x="7702971" y="5883822"/>
            <a:ext cx="3494069" cy="0"/>
          </a:xfrm>
          <a:prstGeom prst="straightConnector1">
            <a:avLst/>
          </a:prstGeom>
          <a:noFill/>
          <a:ln w="9525" cap="flat" cmpd="sng" algn="ctr">
            <a:solidFill>
              <a:schemeClr val="bg1"/>
            </a:solidFill>
            <a:prstDash val="solid"/>
            <a:tailEnd type="triangle"/>
          </a:ln>
          <a:effectLst/>
        </p:spPr>
      </p:cxnSp>
      <p:sp>
        <p:nvSpPr>
          <p:cNvPr id="23" name="Rectangle 22">
            <a:extLst>
              <a:ext uri="{FF2B5EF4-FFF2-40B4-BE49-F238E27FC236}">
                <a16:creationId xmlns:a16="http://schemas.microsoft.com/office/drawing/2014/main" id="{36E069B8-9B85-D88A-0E1D-35FE84399F1E}"/>
              </a:ext>
            </a:extLst>
          </p:cNvPr>
          <p:cNvSpPr/>
          <p:nvPr/>
        </p:nvSpPr>
        <p:spPr>
          <a:xfrm>
            <a:off x="9324791" y="4838222"/>
            <a:ext cx="115966" cy="439572"/>
          </a:xfrm>
          <a:prstGeom prst="rect">
            <a:avLst/>
          </a:prstGeom>
          <a:solidFill>
            <a:srgbClr val="38C6C6"/>
          </a:solidFill>
          <a:ln w="38100"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4" name="Straight Arrow Connector 23">
            <a:extLst>
              <a:ext uri="{FF2B5EF4-FFF2-40B4-BE49-F238E27FC236}">
                <a16:creationId xmlns:a16="http://schemas.microsoft.com/office/drawing/2014/main" id="{8D2C6849-E233-4551-8044-3F3FA038B633}"/>
              </a:ext>
            </a:extLst>
          </p:cNvPr>
          <p:cNvCxnSpPr/>
          <p:nvPr/>
        </p:nvCxnSpPr>
        <p:spPr>
          <a:xfrm>
            <a:off x="7722714" y="4866921"/>
            <a:ext cx="1540050" cy="0"/>
          </a:xfrm>
          <a:prstGeom prst="straightConnector1">
            <a:avLst/>
          </a:prstGeom>
          <a:noFill/>
          <a:ln w="9525" cap="flat" cmpd="sng" algn="ctr">
            <a:solidFill>
              <a:schemeClr val="bg1"/>
            </a:solidFill>
            <a:prstDash val="solid"/>
            <a:tailEnd type="triangle"/>
          </a:ln>
          <a:effectLst/>
        </p:spPr>
      </p:cxnSp>
      <p:cxnSp>
        <p:nvCxnSpPr>
          <p:cNvPr id="25" name="Straight Arrow Connector 24">
            <a:extLst>
              <a:ext uri="{FF2B5EF4-FFF2-40B4-BE49-F238E27FC236}">
                <a16:creationId xmlns:a16="http://schemas.microsoft.com/office/drawing/2014/main" id="{A467B26D-2C8F-7B81-5CB3-F06EAB12B7B6}"/>
              </a:ext>
            </a:extLst>
          </p:cNvPr>
          <p:cNvCxnSpPr>
            <a:cxnSpLocks/>
            <a:stCxn id="23" idx="2"/>
          </p:cNvCxnSpPr>
          <p:nvPr/>
        </p:nvCxnSpPr>
        <p:spPr>
          <a:xfrm flipH="1">
            <a:off x="7722714" y="5277794"/>
            <a:ext cx="1660060" cy="0"/>
          </a:xfrm>
          <a:prstGeom prst="straightConnector1">
            <a:avLst/>
          </a:prstGeom>
          <a:noFill/>
          <a:ln w="9525" cap="flat" cmpd="sng" algn="ctr">
            <a:solidFill>
              <a:schemeClr val="bg1"/>
            </a:solidFill>
            <a:prstDash val="solid"/>
            <a:tailEnd type="triangle"/>
          </a:ln>
          <a:effectLst/>
        </p:spPr>
      </p:cxnSp>
      <p:sp>
        <p:nvSpPr>
          <p:cNvPr id="26" name="TextBox 25">
            <a:extLst>
              <a:ext uri="{FF2B5EF4-FFF2-40B4-BE49-F238E27FC236}">
                <a16:creationId xmlns:a16="http://schemas.microsoft.com/office/drawing/2014/main" id="{21640B9B-16E8-D1FD-717B-FA6272B4D311}"/>
              </a:ext>
            </a:extLst>
          </p:cNvPr>
          <p:cNvSpPr txBox="1"/>
          <p:nvPr/>
        </p:nvSpPr>
        <p:spPr>
          <a:xfrm>
            <a:off x="9550796" y="4797152"/>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before</a:t>
            </a:r>
          </a:p>
        </p:txBody>
      </p:sp>
      <p:sp>
        <p:nvSpPr>
          <p:cNvPr id="27" name="Explosion: 8 Points 26">
            <a:extLst>
              <a:ext uri="{FF2B5EF4-FFF2-40B4-BE49-F238E27FC236}">
                <a16:creationId xmlns:a16="http://schemas.microsoft.com/office/drawing/2014/main" id="{F4557CA1-B54E-1CBF-9337-533A0361AD25}"/>
              </a:ext>
            </a:extLst>
          </p:cNvPr>
          <p:cNvSpPr/>
          <p:nvPr/>
        </p:nvSpPr>
        <p:spPr>
          <a:xfrm>
            <a:off x="7246540" y="5085184"/>
            <a:ext cx="472512" cy="439571"/>
          </a:xfrm>
          <a:prstGeom prst="irregularSeal1">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F6B9E1B-73FD-08C3-673B-DDBF88941E4C}"/>
              </a:ext>
            </a:extLst>
          </p:cNvPr>
          <p:cNvCxnSpPr>
            <a:stCxn id="27" idx="1"/>
          </p:cNvCxnSpPr>
          <p:nvPr/>
        </p:nvCxnSpPr>
        <p:spPr>
          <a:xfrm flipH="1">
            <a:off x="2605524" y="5260504"/>
            <a:ext cx="4641016" cy="7240"/>
          </a:xfrm>
          <a:prstGeom prst="straightConnector1">
            <a:avLst/>
          </a:prstGeom>
          <a:noFill/>
          <a:ln w="9525" cap="flat" cmpd="sng" algn="ctr">
            <a:solidFill>
              <a:schemeClr val="bg1"/>
            </a:solidFill>
            <a:prstDash val="solid"/>
            <a:tailEnd type="triangle"/>
          </a:ln>
          <a:effectLst/>
        </p:spPr>
      </p:cxnSp>
      <p:sp>
        <p:nvSpPr>
          <p:cNvPr id="29" name="TextBox 28">
            <a:extLst>
              <a:ext uri="{FF2B5EF4-FFF2-40B4-BE49-F238E27FC236}">
                <a16:creationId xmlns:a16="http://schemas.microsoft.com/office/drawing/2014/main" id="{9D14DC12-03B7-6ECF-C6DC-C7203929F777}"/>
              </a:ext>
            </a:extLst>
          </p:cNvPr>
          <p:cNvSpPr txBox="1"/>
          <p:nvPr/>
        </p:nvSpPr>
        <p:spPr>
          <a:xfrm>
            <a:off x="9861282" y="5492825"/>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on</a:t>
            </a:r>
          </a:p>
        </p:txBody>
      </p:sp>
      <p:sp>
        <p:nvSpPr>
          <p:cNvPr id="30" name="Rectangle 29">
            <a:extLst>
              <a:ext uri="{FF2B5EF4-FFF2-40B4-BE49-F238E27FC236}">
                <a16:creationId xmlns:a16="http://schemas.microsoft.com/office/drawing/2014/main" id="{8780DC0A-543B-5045-AAEA-41134C6D68DB}"/>
              </a:ext>
            </a:extLst>
          </p:cNvPr>
          <p:cNvSpPr/>
          <p:nvPr/>
        </p:nvSpPr>
        <p:spPr>
          <a:xfrm>
            <a:off x="9303043" y="6006355"/>
            <a:ext cx="115966" cy="439572"/>
          </a:xfrm>
          <a:prstGeom prst="rect">
            <a:avLst/>
          </a:prstGeom>
          <a:solidFill>
            <a:srgbClr val="38C6C6"/>
          </a:solidFill>
          <a:ln w="38100"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31" name="Straight Arrow Connector 30">
            <a:extLst>
              <a:ext uri="{FF2B5EF4-FFF2-40B4-BE49-F238E27FC236}">
                <a16:creationId xmlns:a16="http://schemas.microsoft.com/office/drawing/2014/main" id="{D158C953-5198-3209-5161-7FEE368655A7}"/>
              </a:ext>
            </a:extLst>
          </p:cNvPr>
          <p:cNvCxnSpPr/>
          <p:nvPr/>
        </p:nvCxnSpPr>
        <p:spPr>
          <a:xfrm>
            <a:off x="7700966" y="6035054"/>
            <a:ext cx="1540050" cy="0"/>
          </a:xfrm>
          <a:prstGeom prst="straightConnector1">
            <a:avLst/>
          </a:prstGeom>
          <a:noFill/>
          <a:ln w="9525" cap="flat" cmpd="sng" algn="ctr">
            <a:solidFill>
              <a:schemeClr val="bg1"/>
            </a:solidFill>
            <a:prstDash val="solid"/>
            <a:tailEnd type="triangle"/>
          </a:ln>
          <a:effectLst/>
        </p:spPr>
      </p:cxnSp>
      <p:cxnSp>
        <p:nvCxnSpPr>
          <p:cNvPr id="32" name="Straight Arrow Connector 31">
            <a:extLst>
              <a:ext uri="{FF2B5EF4-FFF2-40B4-BE49-F238E27FC236}">
                <a16:creationId xmlns:a16="http://schemas.microsoft.com/office/drawing/2014/main" id="{F2BED05D-DEA1-C7F5-FA19-4F0CCE208130}"/>
              </a:ext>
            </a:extLst>
          </p:cNvPr>
          <p:cNvCxnSpPr>
            <a:cxnSpLocks/>
            <a:stCxn id="30" idx="2"/>
          </p:cNvCxnSpPr>
          <p:nvPr/>
        </p:nvCxnSpPr>
        <p:spPr>
          <a:xfrm flipH="1">
            <a:off x="7700966" y="6445927"/>
            <a:ext cx="1660060" cy="0"/>
          </a:xfrm>
          <a:prstGeom prst="straightConnector1">
            <a:avLst/>
          </a:prstGeom>
          <a:noFill/>
          <a:ln w="9525" cap="flat" cmpd="sng" algn="ctr">
            <a:solidFill>
              <a:schemeClr val="bg1"/>
            </a:solidFill>
            <a:prstDash val="solid"/>
            <a:tailEnd type="triangle"/>
          </a:ln>
          <a:effectLst/>
        </p:spPr>
      </p:cxnSp>
      <p:sp>
        <p:nvSpPr>
          <p:cNvPr id="33" name="TextBox 32">
            <a:extLst>
              <a:ext uri="{FF2B5EF4-FFF2-40B4-BE49-F238E27FC236}">
                <a16:creationId xmlns:a16="http://schemas.microsoft.com/office/drawing/2014/main" id="{EDC0B4DD-0442-4940-243C-1038A310EF6A}"/>
              </a:ext>
            </a:extLst>
          </p:cNvPr>
          <p:cNvSpPr txBox="1"/>
          <p:nvPr/>
        </p:nvSpPr>
        <p:spPr>
          <a:xfrm>
            <a:off x="9505017" y="6084704"/>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after</a:t>
            </a:r>
          </a:p>
        </p:txBody>
      </p:sp>
    </p:spTree>
    <p:extLst>
      <p:ext uri="{BB962C8B-B14F-4D97-AF65-F5344CB8AC3E}">
        <p14:creationId xmlns:p14="http://schemas.microsoft.com/office/powerpoint/2010/main" val="21461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1"/>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9" grpId="0" animBg="1"/>
      <p:bldP spid="21" grpId="0" animBg="1"/>
      <p:bldP spid="23" grpId="0" animBg="1"/>
      <p:bldP spid="26" grpId="0"/>
      <p:bldP spid="29" grpId="0"/>
      <p:bldP spid="30" grpId="0" animBg="1"/>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0637-A15B-41D2-E5FE-8242F006B8C5}"/>
              </a:ext>
            </a:extLst>
          </p:cNvPr>
          <p:cNvSpPr>
            <a:spLocks noGrp="1"/>
          </p:cNvSpPr>
          <p:nvPr>
            <p:ph type="title"/>
          </p:nvPr>
        </p:nvSpPr>
        <p:spPr>
          <a:xfrm>
            <a:off x="189756" y="3140968"/>
            <a:ext cx="10969943" cy="711081"/>
          </a:xfrm>
        </p:spPr>
        <p:txBody>
          <a:bodyPr/>
          <a:lstStyle/>
          <a:p>
            <a:r>
              <a:rPr lang="en-IN" dirty="0"/>
              <a:t>Lunch Break</a:t>
            </a:r>
          </a:p>
        </p:txBody>
      </p:sp>
    </p:spTree>
    <p:extLst>
      <p:ext uri="{BB962C8B-B14F-4D97-AF65-F5344CB8AC3E}">
        <p14:creationId xmlns:p14="http://schemas.microsoft.com/office/powerpoint/2010/main" val="58196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26376"/>
            <a:ext cx="11161240" cy="1142384"/>
          </a:xfrm>
        </p:spPr>
        <p:txBody>
          <a:bodyPr/>
          <a:lstStyle/>
          <a:p>
            <a:r>
              <a:rPr lang="en-US" sz="3600" dirty="0">
                <a:latin typeface="Cooper Black" panose="0208090404030B020404" pitchFamily="18" charset="0"/>
              </a:rPr>
              <a:t>SAP Fiori elements boosts SAP Fiori development efficiency</a:t>
            </a:r>
            <a:endParaRPr lang="en-US" dirty="0"/>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2"/>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9115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latin typeface="Cooper Black" panose="0208090404030B020404" pitchFamily="18" charset="0"/>
              </a:rPr>
              <a:t>SAP Fiori elements provides enterprise-ready apps out of the box</a:t>
            </a:r>
            <a:endParaRPr lang="en-US" sz="2800" dirty="0"/>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2"/>
          <a:stretch>
            <a:fillRect/>
          </a:stretch>
        </p:blipFill>
        <p:spPr>
          <a:xfrm>
            <a:off x="993709" y="1059591"/>
            <a:ext cx="10201407" cy="5027008"/>
          </a:xfrm>
          <a:prstGeom prst="rect">
            <a:avLst/>
          </a:prstGeom>
        </p:spPr>
      </p:pic>
    </p:spTree>
    <p:extLst>
      <p:ext uri="{BB962C8B-B14F-4D97-AF65-F5344CB8AC3E}">
        <p14:creationId xmlns:p14="http://schemas.microsoft.com/office/powerpoint/2010/main" val="125126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latin typeface="Cooper Black" panose="0208090404030B020404" pitchFamily="18" charset="0"/>
              </a:rPr>
              <a:t>SAP Fiori elements application architecture provides flexibility</a:t>
            </a:r>
            <a:endParaRPr lang="en-US" sz="3200" dirty="0"/>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2"/>
          <a:stretch>
            <a:fillRect/>
          </a:stretch>
        </p:blipFill>
        <p:spPr>
          <a:xfrm>
            <a:off x="963234" y="1223394"/>
            <a:ext cx="10262357" cy="4411213"/>
          </a:xfrm>
          <a:prstGeom prst="rect">
            <a:avLst/>
          </a:prstGeom>
        </p:spPr>
      </p:pic>
    </p:spTree>
    <p:extLst>
      <p:ext uri="{BB962C8B-B14F-4D97-AF65-F5344CB8AC3E}">
        <p14:creationId xmlns:p14="http://schemas.microsoft.com/office/powerpoint/2010/main" val="324853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latin typeface="Cooper Black" panose="0208090404030B020404" pitchFamily="18" charset="0"/>
              </a:rPr>
              <a:t>SAP Fiori elements prioritizes efficiency over flexibility</a:t>
            </a:r>
            <a:br>
              <a:rPr lang="en-US" sz="3200" dirty="0">
                <a:latin typeface="Cooper Black" panose="0208090404030B020404" pitchFamily="18" charset="0"/>
              </a:rPr>
            </a:br>
            <a:endParaRPr lang="en-US" sz="3200" dirty="0"/>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2"/>
          <a:stretch>
            <a:fillRect/>
          </a:stretch>
        </p:blipFill>
        <p:spPr>
          <a:xfrm>
            <a:off x="1701924" y="1199452"/>
            <a:ext cx="9099643" cy="5242277"/>
          </a:xfrm>
          <a:prstGeom prst="rect">
            <a:avLst/>
          </a:prstGeom>
        </p:spPr>
      </p:pic>
    </p:spTree>
    <p:extLst>
      <p:ext uri="{BB962C8B-B14F-4D97-AF65-F5344CB8AC3E}">
        <p14:creationId xmlns:p14="http://schemas.microsoft.com/office/powerpoint/2010/main" val="4105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61E9-6D13-2889-D9F2-B0E864018060}"/>
              </a:ext>
            </a:extLst>
          </p:cNvPr>
          <p:cNvSpPr>
            <a:spLocks noGrp="1"/>
          </p:cNvSpPr>
          <p:nvPr>
            <p:ph type="title"/>
          </p:nvPr>
        </p:nvSpPr>
        <p:spPr/>
        <p:txBody>
          <a:bodyPr/>
          <a:lstStyle/>
          <a:p>
            <a:r>
              <a:rPr lang="en-US" dirty="0"/>
              <a:t>Hands on : Fiori App</a:t>
            </a:r>
          </a:p>
        </p:txBody>
      </p:sp>
      <p:pic>
        <p:nvPicPr>
          <p:cNvPr id="3074" name="Picture 2" descr="img.freepik.com/free-vector/app-development-illust...">
            <a:extLst>
              <a:ext uri="{FF2B5EF4-FFF2-40B4-BE49-F238E27FC236}">
                <a16:creationId xmlns:a16="http://schemas.microsoft.com/office/drawing/2014/main" id="{3736F10E-A3DF-EEBD-A236-0BAD43666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088"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04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315E-80EC-2507-675D-DCE5F18AB296}"/>
              </a:ext>
            </a:extLst>
          </p:cNvPr>
          <p:cNvSpPr>
            <a:spLocks noGrp="1"/>
          </p:cNvSpPr>
          <p:nvPr>
            <p:ph type="title"/>
          </p:nvPr>
        </p:nvSpPr>
        <p:spPr/>
        <p:txBody>
          <a:bodyPr/>
          <a:lstStyle/>
          <a:p>
            <a:r>
              <a:rPr lang="en-US" dirty="0"/>
              <a:t>Draft Functionality</a:t>
            </a:r>
          </a:p>
        </p:txBody>
      </p:sp>
    </p:spTree>
    <p:extLst>
      <p:ext uri="{BB962C8B-B14F-4D97-AF65-F5344CB8AC3E}">
        <p14:creationId xmlns:p14="http://schemas.microsoft.com/office/powerpoint/2010/main" val="18582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Introduction to HANA Cloud</a:t>
            </a:r>
          </a:p>
        </p:txBody>
      </p:sp>
      <p:sp>
        <p:nvSpPr>
          <p:cNvPr id="4" name="TextBox 3">
            <a:extLst>
              <a:ext uri="{FF2B5EF4-FFF2-40B4-BE49-F238E27FC236}">
                <a16:creationId xmlns:a16="http://schemas.microsoft.com/office/drawing/2014/main" id="{4CD1B822-FD1F-30ED-76E7-5E494D6E61DA}"/>
              </a:ext>
            </a:extLst>
          </p:cNvPr>
          <p:cNvSpPr txBox="1"/>
          <p:nvPr/>
        </p:nvSpPr>
        <p:spPr>
          <a:xfrm>
            <a:off x="405781" y="974164"/>
            <a:ext cx="11161643" cy="1477328"/>
          </a:xfrm>
          <a:prstGeom prst="rect">
            <a:avLst/>
          </a:prstGeom>
          <a:noFill/>
        </p:spPr>
        <p:txBody>
          <a:bodyPr wrap="square" rtlCol="0">
            <a:spAutoFit/>
          </a:bodyPr>
          <a:lstStyle/>
          <a:p>
            <a:pPr algn="just" defTabSz="914400"/>
            <a:r>
              <a:rPr lang="en-US" sz="1800" dirty="0">
                <a:solidFill>
                  <a:schemeClr val="bg1"/>
                </a:solidFill>
                <a:latin typeface="Calibri" panose="020F0502020204030204"/>
              </a:rPr>
              <a:t>SAP HANA Cloud is a fully managed, in-memory, cloud database as a service (DBaaS). It is the cloud-based data foundation for SAP Business Technology Platform. With SAP HANA Cloud you can create, run, and extend new and existing applications.</a:t>
            </a:r>
          </a:p>
          <a:p>
            <a:pPr algn="just" defTabSz="914400"/>
            <a:r>
              <a:rPr lang="en-US" sz="1800" dirty="0">
                <a:solidFill>
                  <a:schemeClr val="bg1"/>
                </a:solidFill>
                <a:latin typeface="Calibri" panose="020F0502020204030204"/>
              </a:rPr>
              <a:t>SAP HANA Cloud includes a number of software components. The core component is SAP HANA Database, but other components can be added at any time, such as a data lake.</a:t>
            </a:r>
          </a:p>
        </p:txBody>
      </p:sp>
      <p:sp>
        <p:nvSpPr>
          <p:cNvPr id="5" name="TextBox 4">
            <a:extLst>
              <a:ext uri="{FF2B5EF4-FFF2-40B4-BE49-F238E27FC236}">
                <a16:creationId xmlns:a16="http://schemas.microsoft.com/office/drawing/2014/main" id="{2C22E0C3-2785-33E1-C2AE-1D0F297AB256}"/>
              </a:ext>
            </a:extLst>
          </p:cNvPr>
          <p:cNvSpPr txBox="1"/>
          <p:nvPr/>
        </p:nvSpPr>
        <p:spPr>
          <a:xfrm>
            <a:off x="405780" y="2451492"/>
            <a:ext cx="5834237" cy="3693319"/>
          </a:xfrm>
          <a:prstGeom prst="rect">
            <a:avLst/>
          </a:prstGeom>
          <a:noFill/>
        </p:spPr>
        <p:txBody>
          <a:bodyPr wrap="square">
            <a:spAutoFit/>
          </a:bodyPr>
          <a:lstStyle/>
          <a:p>
            <a:pPr algn="just" defTabSz="914400"/>
            <a:r>
              <a:rPr lang="en-US" sz="1800" b="1" dirty="0">
                <a:solidFill>
                  <a:schemeClr val="bg1"/>
                </a:solidFill>
                <a:latin typeface="Calibri" panose="020F0502020204030204"/>
              </a:rPr>
              <a:t>Key Components of SAP HANA Cloud</a:t>
            </a:r>
          </a:p>
          <a:p>
            <a:pPr algn="just" defTabSz="914400"/>
            <a:r>
              <a:rPr lang="en-US" sz="1800" dirty="0">
                <a:solidFill>
                  <a:schemeClr val="bg1"/>
                </a:solidFill>
                <a:latin typeface="Calibri" panose="020F0502020204030204"/>
              </a:rPr>
              <a:t>There are four key components of SAP HANA Cloud:</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SAP HANA Database</a:t>
            </a:r>
          </a:p>
          <a:p>
            <a:pPr marL="457200" lvl="1" algn="just" defTabSz="914400"/>
            <a:r>
              <a:rPr lang="en-US" sz="1800" dirty="0">
                <a:solidFill>
                  <a:schemeClr val="bg1"/>
                </a:solidFill>
                <a:latin typeface="Calibri" panose="020F0502020204030204"/>
              </a:rPr>
              <a:t>In-memory database with built-in advanced analytics (spatial, graph, text, etc.)</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data lake</a:t>
            </a:r>
          </a:p>
          <a:p>
            <a:pPr marL="457200" lvl="1" algn="just" defTabSz="914400"/>
            <a:r>
              <a:rPr lang="en-US" sz="1800" dirty="0">
                <a:solidFill>
                  <a:schemeClr val="bg1"/>
                </a:solidFill>
                <a:latin typeface="Calibri" panose="020F0502020204030204"/>
              </a:rPr>
              <a:t>Store and query large data sets and most file types</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adaptive server enterprise</a:t>
            </a:r>
          </a:p>
          <a:p>
            <a:pPr marL="457200" lvl="1" algn="just" defTabSz="914400"/>
            <a:r>
              <a:rPr lang="en-US" sz="1800" dirty="0">
                <a:solidFill>
                  <a:schemeClr val="bg1"/>
                </a:solidFill>
                <a:latin typeface="Calibri" panose="020F0502020204030204"/>
              </a:rPr>
              <a:t>Support for extreme –performance transactional applications</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adaptive server enterprise replication</a:t>
            </a:r>
          </a:p>
          <a:p>
            <a:pPr marL="457200" lvl="1" algn="just" defTabSz="914400"/>
            <a:r>
              <a:rPr lang="en-US" sz="1800" dirty="0">
                <a:solidFill>
                  <a:schemeClr val="bg1"/>
                </a:solidFill>
                <a:latin typeface="Calibri" panose="020F0502020204030204"/>
              </a:rPr>
              <a:t>Bi-directional real time data replication across databases</a:t>
            </a:r>
          </a:p>
        </p:txBody>
      </p:sp>
      <p:pic>
        <p:nvPicPr>
          <p:cNvPr id="6" name="Picture 6">
            <a:extLst>
              <a:ext uri="{FF2B5EF4-FFF2-40B4-BE49-F238E27FC236}">
                <a16:creationId xmlns:a16="http://schemas.microsoft.com/office/drawing/2014/main" id="{5E110644-46D4-5748-42EC-748B8BEAC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36" r="15934"/>
          <a:stretch/>
        </p:blipFill>
        <p:spPr bwMode="auto">
          <a:xfrm>
            <a:off x="6454452" y="2252115"/>
            <a:ext cx="5212531" cy="4308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58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ACD8-99C5-715D-47B1-B722AF07636E}"/>
              </a:ext>
            </a:extLst>
          </p:cNvPr>
          <p:cNvSpPr>
            <a:spLocks noGrp="1"/>
          </p:cNvSpPr>
          <p:nvPr>
            <p:ph type="title"/>
          </p:nvPr>
        </p:nvSpPr>
        <p:spPr/>
        <p:txBody>
          <a:bodyPr/>
          <a:lstStyle/>
          <a:p>
            <a:r>
              <a:rPr lang="en-US" dirty="0"/>
              <a:t>What is Schema in HANA</a:t>
            </a:r>
          </a:p>
        </p:txBody>
      </p:sp>
      <p:sp>
        <p:nvSpPr>
          <p:cNvPr id="3" name="TextBox 2">
            <a:extLst>
              <a:ext uri="{FF2B5EF4-FFF2-40B4-BE49-F238E27FC236}">
                <a16:creationId xmlns:a16="http://schemas.microsoft.com/office/drawing/2014/main" id="{5F163BFF-9905-49BA-CDA8-491A130A9728}"/>
              </a:ext>
            </a:extLst>
          </p:cNvPr>
          <p:cNvSpPr txBox="1"/>
          <p:nvPr/>
        </p:nvSpPr>
        <p:spPr>
          <a:xfrm>
            <a:off x="338571" y="884478"/>
            <a:ext cx="11850254" cy="1754326"/>
          </a:xfrm>
          <a:prstGeom prst="rect">
            <a:avLst/>
          </a:prstGeom>
          <a:noFill/>
        </p:spPr>
        <p:txBody>
          <a:bodyPr wrap="square" rtlCol="0">
            <a:spAutoFit/>
          </a:bodyPr>
          <a:lstStyle/>
          <a:p>
            <a:pPr defTabSz="914400"/>
            <a:r>
              <a:rPr lang="en-US" sz="1800" dirty="0">
                <a:solidFill>
                  <a:schemeClr val="bg1"/>
                </a:solidFill>
                <a:latin typeface="Calibri" panose="020F0502020204030204"/>
              </a:rPr>
              <a:t>Schema – Is a mandatory database object of database which stores other database objects. </a:t>
            </a:r>
          </a:p>
          <a:p>
            <a:pPr marL="285750" indent="-285750" defTabSz="914400">
              <a:buFontTx/>
              <a:buChar char="-"/>
            </a:pPr>
            <a:r>
              <a:rPr lang="en-US" sz="1800" dirty="0">
                <a:solidFill>
                  <a:schemeClr val="bg1"/>
                </a:solidFill>
                <a:latin typeface="Calibri" panose="020F0502020204030204"/>
              </a:rPr>
              <a:t>It’s a logical separation of database objects.</a:t>
            </a:r>
          </a:p>
          <a:p>
            <a:pPr marL="285750" indent="-285750" defTabSz="914400">
              <a:buFontTx/>
              <a:buChar char="-"/>
            </a:pPr>
            <a:r>
              <a:rPr lang="en-US" sz="1800" dirty="0">
                <a:solidFill>
                  <a:schemeClr val="bg1"/>
                </a:solidFill>
                <a:latin typeface="Calibri" panose="020F0502020204030204"/>
              </a:rPr>
              <a:t>It is home of all the runtime object</a:t>
            </a:r>
          </a:p>
          <a:p>
            <a:pPr marL="285750" indent="-285750" defTabSz="914400">
              <a:buFontTx/>
              <a:buChar char="-"/>
            </a:pPr>
            <a:r>
              <a:rPr lang="en-US" sz="1800" dirty="0">
                <a:solidFill>
                  <a:schemeClr val="bg1"/>
                </a:solidFill>
                <a:latin typeface="Calibri" panose="020F0502020204030204"/>
              </a:rPr>
              <a:t>Security</a:t>
            </a:r>
          </a:p>
          <a:p>
            <a:pPr marL="285750" indent="-285750" defTabSz="914400">
              <a:buFontTx/>
              <a:buChar char="-"/>
            </a:pPr>
            <a:endParaRPr lang="en-US" sz="1800" dirty="0">
              <a:solidFill>
                <a:schemeClr val="bg1"/>
              </a:solidFill>
              <a:latin typeface="Calibri" panose="020F0502020204030204"/>
            </a:endParaRPr>
          </a:p>
          <a:p>
            <a:pPr marL="285750" indent="-285750" defTabSz="914400">
              <a:buFontTx/>
              <a:buChar char="-"/>
            </a:pPr>
            <a:endParaRPr lang="en-US" sz="1800" dirty="0">
              <a:solidFill>
                <a:schemeClr val="bg1"/>
              </a:solidFill>
              <a:latin typeface="Calibri" panose="020F0502020204030204"/>
            </a:endParaRPr>
          </a:p>
        </p:txBody>
      </p:sp>
      <p:sp>
        <p:nvSpPr>
          <p:cNvPr id="4" name="Flowchart: Magnetic Disk 3">
            <a:extLst>
              <a:ext uri="{FF2B5EF4-FFF2-40B4-BE49-F238E27FC236}">
                <a16:creationId xmlns:a16="http://schemas.microsoft.com/office/drawing/2014/main" id="{2DF3AC68-4734-9C09-3F5B-A68E318F20A5}"/>
              </a:ext>
            </a:extLst>
          </p:cNvPr>
          <p:cNvSpPr/>
          <p:nvPr/>
        </p:nvSpPr>
        <p:spPr>
          <a:xfrm>
            <a:off x="3286100" y="4007561"/>
            <a:ext cx="8432800" cy="1985818"/>
          </a:xfrm>
          <a:prstGeom prst="flowChartMagneticDisk">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SAP HANA  600GB</a:t>
            </a:r>
          </a:p>
        </p:txBody>
      </p:sp>
      <p:sp>
        <p:nvSpPr>
          <p:cNvPr id="5" name="Rectangle 4">
            <a:extLst>
              <a:ext uri="{FF2B5EF4-FFF2-40B4-BE49-F238E27FC236}">
                <a16:creationId xmlns:a16="http://schemas.microsoft.com/office/drawing/2014/main" id="{B358302C-9592-6298-CC80-D07CD85A71B4}"/>
              </a:ext>
            </a:extLst>
          </p:cNvPr>
          <p:cNvSpPr/>
          <p:nvPr/>
        </p:nvSpPr>
        <p:spPr>
          <a:xfrm>
            <a:off x="3895700" y="267752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6" name="Rectangle 5">
            <a:extLst>
              <a:ext uri="{FF2B5EF4-FFF2-40B4-BE49-F238E27FC236}">
                <a16:creationId xmlns:a16="http://schemas.microsoft.com/office/drawing/2014/main" id="{0FED573D-9479-5606-E379-F344204ADF77}"/>
              </a:ext>
            </a:extLst>
          </p:cNvPr>
          <p:cNvSpPr/>
          <p:nvPr/>
        </p:nvSpPr>
        <p:spPr>
          <a:xfrm>
            <a:off x="6435699" y="2660206"/>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ECC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7" name="Rectangle 6">
            <a:extLst>
              <a:ext uri="{FF2B5EF4-FFF2-40B4-BE49-F238E27FC236}">
                <a16:creationId xmlns:a16="http://schemas.microsoft.com/office/drawing/2014/main" id="{A9B5E973-27E9-815C-F666-ABA22AE46148}"/>
              </a:ext>
            </a:extLst>
          </p:cNvPr>
          <p:cNvSpPr/>
          <p:nvPr/>
        </p:nvSpPr>
        <p:spPr>
          <a:xfrm>
            <a:off x="8846391" y="267752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S/4HANA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cxnSp>
        <p:nvCxnSpPr>
          <p:cNvPr id="8" name="Straight Arrow Connector 7">
            <a:extLst>
              <a:ext uri="{FF2B5EF4-FFF2-40B4-BE49-F238E27FC236}">
                <a16:creationId xmlns:a16="http://schemas.microsoft.com/office/drawing/2014/main" id="{717456D9-F5B2-364F-8358-081A37CF0A32}"/>
              </a:ext>
            </a:extLst>
          </p:cNvPr>
          <p:cNvCxnSpPr>
            <a:stCxn id="5" idx="2"/>
          </p:cNvCxnSpPr>
          <p:nvPr/>
        </p:nvCxnSpPr>
        <p:spPr>
          <a:xfrm flipH="1">
            <a:off x="4828573" y="3407197"/>
            <a:ext cx="4618" cy="692728"/>
          </a:xfrm>
          <a:prstGeom prst="straightConnector1">
            <a:avLst/>
          </a:prstGeom>
          <a:noFill/>
          <a:ln w="6350" cap="flat" cmpd="sng" algn="ctr">
            <a:solidFill>
              <a:srgbClr val="4E67C8"/>
            </a:solidFill>
            <a:prstDash val="solid"/>
            <a:miter lim="800000"/>
            <a:tailEnd type="triangle"/>
          </a:ln>
          <a:effectLst/>
        </p:spPr>
      </p:cxnSp>
      <p:cxnSp>
        <p:nvCxnSpPr>
          <p:cNvPr id="9" name="Connector: Elbow 8">
            <a:extLst>
              <a:ext uri="{FF2B5EF4-FFF2-40B4-BE49-F238E27FC236}">
                <a16:creationId xmlns:a16="http://schemas.microsoft.com/office/drawing/2014/main" id="{5C2FA129-2D8A-4A91-6B3B-CC328101A3FE}"/>
              </a:ext>
            </a:extLst>
          </p:cNvPr>
          <p:cNvCxnSpPr>
            <a:cxnSpLocks/>
          </p:cNvCxnSpPr>
          <p:nvPr/>
        </p:nvCxnSpPr>
        <p:spPr>
          <a:xfrm>
            <a:off x="2039192" y="4263870"/>
            <a:ext cx="1246908" cy="510309"/>
          </a:xfrm>
          <a:prstGeom prst="bentConnector3">
            <a:avLst/>
          </a:prstGeom>
          <a:noFill/>
          <a:ln w="6350" cap="flat" cmpd="sng" algn="ctr">
            <a:solidFill>
              <a:srgbClr val="4E67C8"/>
            </a:solidFill>
            <a:prstDash val="solid"/>
            <a:miter lim="800000"/>
            <a:tailEnd type="triangle"/>
          </a:ln>
          <a:effectLst/>
        </p:spPr>
      </p:cxnSp>
      <p:sp>
        <p:nvSpPr>
          <p:cNvPr id="10" name="Rectangle 9">
            <a:extLst>
              <a:ext uri="{FF2B5EF4-FFF2-40B4-BE49-F238E27FC236}">
                <a16:creationId xmlns:a16="http://schemas.microsoft.com/office/drawing/2014/main" id="{5E5E059E-EB61-7991-66E4-B76378D45CC9}"/>
              </a:ext>
            </a:extLst>
          </p:cNvPr>
          <p:cNvSpPr/>
          <p:nvPr/>
        </p:nvSpPr>
        <p:spPr>
          <a:xfrm>
            <a:off x="4579191" y="4263870"/>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SCBW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11" name="Rectangle 10">
            <a:extLst>
              <a:ext uri="{FF2B5EF4-FFF2-40B4-BE49-F238E27FC236}">
                <a16:creationId xmlns:a16="http://schemas.microsoft.com/office/drawing/2014/main" id="{C72A8368-9E25-7960-31FA-777489354C47}"/>
              </a:ext>
            </a:extLst>
          </p:cNvPr>
          <p:cNvSpPr/>
          <p:nvPr/>
        </p:nvSpPr>
        <p:spPr>
          <a:xfrm>
            <a:off x="6673536" y="4282342"/>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ECC001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12" name="Rectangle 11">
            <a:extLst>
              <a:ext uri="{FF2B5EF4-FFF2-40B4-BE49-F238E27FC236}">
                <a16:creationId xmlns:a16="http://schemas.microsoft.com/office/drawing/2014/main" id="{738A8DE3-3559-C1BD-D746-6D5AF1FBAE8C}"/>
              </a:ext>
            </a:extLst>
          </p:cNvPr>
          <p:cNvSpPr/>
          <p:nvPr/>
        </p:nvSpPr>
        <p:spPr>
          <a:xfrm>
            <a:off x="9207763" y="4263870"/>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SAPS4C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cxnSp>
        <p:nvCxnSpPr>
          <p:cNvPr id="13" name="Connector: Elbow 12">
            <a:extLst>
              <a:ext uri="{FF2B5EF4-FFF2-40B4-BE49-F238E27FC236}">
                <a16:creationId xmlns:a16="http://schemas.microsoft.com/office/drawing/2014/main" id="{38CA6B91-6F24-F3A1-5739-8970D1C15756}"/>
              </a:ext>
            </a:extLst>
          </p:cNvPr>
          <p:cNvCxnSpPr>
            <a:stCxn id="6" idx="2"/>
            <a:endCxn id="11" idx="0"/>
          </p:cNvCxnSpPr>
          <p:nvPr/>
        </p:nvCxnSpPr>
        <p:spPr>
          <a:xfrm rot="16200000" flipH="1">
            <a:off x="6926958" y="3836109"/>
            <a:ext cx="892464" cy="1"/>
          </a:xfrm>
          <a:prstGeom prst="bentConnector3">
            <a:avLst/>
          </a:prstGeom>
          <a:noFill/>
          <a:ln w="6350" cap="flat" cmpd="sng" algn="ctr">
            <a:solidFill>
              <a:srgbClr val="4E67C8"/>
            </a:solidFill>
            <a:prstDash val="solid"/>
            <a:miter lim="800000"/>
            <a:tailEnd type="triangle"/>
          </a:ln>
          <a:effectLst/>
        </p:spPr>
      </p:cxnSp>
      <p:cxnSp>
        <p:nvCxnSpPr>
          <p:cNvPr id="14" name="Connector: Elbow 13">
            <a:extLst>
              <a:ext uri="{FF2B5EF4-FFF2-40B4-BE49-F238E27FC236}">
                <a16:creationId xmlns:a16="http://schemas.microsoft.com/office/drawing/2014/main" id="{A729AECB-71DB-3B69-271E-9D8C01DDF96F}"/>
              </a:ext>
            </a:extLst>
          </p:cNvPr>
          <p:cNvCxnSpPr>
            <a:stCxn id="7" idx="2"/>
            <a:endCxn id="12" idx="0"/>
          </p:cNvCxnSpPr>
          <p:nvPr/>
        </p:nvCxnSpPr>
        <p:spPr>
          <a:xfrm rot="16200000" flipH="1">
            <a:off x="9417314" y="3773765"/>
            <a:ext cx="856673" cy="123536"/>
          </a:xfrm>
          <a:prstGeom prst="bentConnector3">
            <a:avLst/>
          </a:prstGeom>
          <a:noFill/>
          <a:ln w="6350" cap="flat" cmpd="sng" algn="ctr">
            <a:solidFill>
              <a:srgbClr val="4E67C8"/>
            </a:solidFill>
            <a:prstDash val="solid"/>
            <a:miter lim="800000"/>
            <a:tailEnd type="triangle"/>
          </a:ln>
          <a:effectLst/>
        </p:spPr>
      </p:cxnSp>
      <p:sp>
        <p:nvSpPr>
          <p:cNvPr id="15" name="Rectangle 14">
            <a:extLst>
              <a:ext uri="{FF2B5EF4-FFF2-40B4-BE49-F238E27FC236}">
                <a16:creationId xmlns:a16="http://schemas.microsoft.com/office/drawing/2014/main" id="{8137D824-B767-6D55-ACC8-B8B9FE76895A}"/>
              </a:ext>
            </a:extLst>
          </p:cNvPr>
          <p:cNvSpPr/>
          <p:nvPr/>
        </p:nvSpPr>
        <p:spPr>
          <a:xfrm>
            <a:off x="4579190" y="5272943"/>
            <a:ext cx="1399309" cy="517451"/>
          </a:xfrm>
          <a:prstGeom prst="rect">
            <a:avLst/>
          </a:prstGeom>
          <a:solidFill>
            <a:srgbClr val="F14124">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SYS</a:t>
            </a:r>
          </a:p>
        </p:txBody>
      </p:sp>
      <p:sp>
        <p:nvSpPr>
          <p:cNvPr id="16" name="Rectangle 15">
            <a:extLst>
              <a:ext uri="{FF2B5EF4-FFF2-40B4-BE49-F238E27FC236}">
                <a16:creationId xmlns:a16="http://schemas.microsoft.com/office/drawing/2014/main" id="{EF516C57-7745-1FE5-9227-E054E963BBC9}"/>
              </a:ext>
            </a:extLst>
          </p:cNvPr>
          <p:cNvSpPr/>
          <p:nvPr/>
        </p:nvSpPr>
        <p:spPr>
          <a:xfrm>
            <a:off x="3286100" y="4517870"/>
            <a:ext cx="997527" cy="68118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MIG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26" name="Rectangle 25">
            <a:extLst>
              <a:ext uri="{FF2B5EF4-FFF2-40B4-BE49-F238E27FC236}">
                <a16:creationId xmlns:a16="http://schemas.microsoft.com/office/drawing/2014/main" id="{42AC1E59-BF40-61BD-2778-D1F7EEACDEDE}"/>
              </a:ext>
            </a:extLst>
          </p:cNvPr>
          <p:cNvSpPr/>
          <p:nvPr/>
        </p:nvSpPr>
        <p:spPr>
          <a:xfrm>
            <a:off x="728712" y="3800665"/>
            <a:ext cx="1422470" cy="717205"/>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Non-SAP</a:t>
            </a:r>
          </a:p>
        </p:txBody>
      </p:sp>
    </p:spTree>
    <p:extLst>
      <p:ext uri="{BB962C8B-B14F-4D97-AF65-F5344CB8AC3E}">
        <p14:creationId xmlns:p14="http://schemas.microsoft.com/office/powerpoint/2010/main" val="198813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B2C1-2D72-48F5-D6C5-A17C95C8F7F8}"/>
              </a:ext>
            </a:extLst>
          </p:cNvPr>
          <p:cNvSpPr>
            <a:spLocks noGrp="1"/>
          </p:cNvSpPr>
          <p:nvPr>
            <p:ph type="title"/>
          </p:nvPr>
        </p:nvSpPr>
        <p:spPr/>
        <p:txBody>
          <a:bodyPr/>
          <a:lstStyle/>
          <a:p>
            <a:r>
              <a:rPr lang="en-US" dirty="0"/>
              <a:t>HDI Container</a:t>
            </a:r>
          </a:p>
        </p:txBody>
      </p:sp>
      <p:sp>
        <p:nvSpPr>
          <p:cNvPr id="3" name="TextBox 2">
            <a:extLst>
              <a:ext uri="{FF2B5EF4-FFF2-40B4-BE49-F238E27FC236}">
                <a16:creationId xmlns:a16="http://schemas.microsoft.com/office/drawing/2014/main" id="{7C36AE77-6D9D-323A-80AD-336A21B8B2E3}"/>
              </a:ext>
            </a:extLst>
          </p:cNvPr>
          <p:cNvSpPr txBox="1"/>
          <p:nvPr/>
        </p:nvSpPr>
        <p:spPr>
          <a:xfrm>
            <a:off x="164670" y="784925"/>
            <a:ext cx="11161643" cy="3970318"/>
          </a:xfrm>
          <a:prstGeom prst="rect">
            <a:avLst/>
          </a:prstGeom>
          <a:noFill/>
        </p:spPr>
        <p:txBody>
          <a:bodyPr wrap="square" rtlCol="0">
            <a:spAutoFit/>
          </a:bodyPr>
          <a:lstStyle/>
          <a:p>
            <a:pPr defTabSz="914400">
              <a:defRPr/>
            </a:pPr>
            <a:r>
              <a:rPr lang="en-US" sz="1800" dirty="0">
                <a:solidFill>
                  <a:schemeClr val="bg1"/>
                </a:solidFill>
                <a:latin typeface="Calibri"/>
              </a:rPr>
              <a:t>An HDI Container is also a </a:t>
            </a:r>
            <a:r>
              <a:rPr lang="en-US" sz="1800" b="1" dirty="0">
                <a:solidFill>
                  <a:schemeClr val="bg1"/>
                </a:solidFill>
                <a:latin typeface="Calibri"/>
              </a:rPr>
              <a:t>schema</a:t>
            </a:r>
            <a:r>
              <a:rPr lang="en-US" sz="1800" dirty="0">
                <a:solidFill>
                  <a:schemeClr val="bg1"/>
                </a:solidFill>
                <a:latin typeface="Calibri"/>
              </a:rPr>
              <a:t>. But it is managed differently from a normal schema.</a:t>
            </a:r>
          </a:p>
          <a:p>
            <a:pPr defTabSz="914400">
              <a:defRPr/>
            </a:pPr>
            <a:endParaRPr lang="en-US" sz="1800" b="1" dirty="0">
              <a:solidFill>
                <a:schemeClr val="bg1"/>
              </a:solidFill>
              <a:latin typeface="Calibri"/>
            </a:endParaRPr>
          </a:p>
          <a:p>
            <a:pPr defTabSz="914400">
              <a:defRPr/>
            </a:pPr>
            <a:r>
              <a:rPr lang="en-US" sz="1800" b="1" dirty="0">
                <a:solidFill>
                  <a:schemeClr val="bg1"/>
                </a:solidFill>
                <a:latin typeface="Calibri"/>
              </a:rPr>
              <a:t>Schema -- How its created?</a:t>
            </a:r>
          </a:p>
          <a:p>
            <a:pPr marL="342900" indent="-342900" defTabSz="914400">
              <a:buFontTx/>
              <a:buAutoNum type="arabicPeriod"/>
              <a:defRPr/>
            </a:pPr>
            <a:r>
              <a:rPr lang="en-US" sz="1800" dirty="0">
                <a:solidFill>
                  <a:schemeClr val="bg1"/>
                </a:solidFill>
                <a:latin typeface="Calibri"/>
              </a:rPr>
              <a:t>Manually create it in BTP</a:t>
            </a:r>
          </a:p>
          <a:p>
            <a:pPr marL="342900" indent="-342900" defTabSz="914400">
              <a:buFontTx/>
              <a:buAutoNum type="arabicPeriod"/>
              <a:defRPr/>
            </a:pPr>
            <a:r>
              <a:rPr lang="en-US" sz="1800" dirty="0">
                <a:solidFill>
                  <a:schemeClr val="bg1"/>
                </a:solidFill>
                <a:latin typeface="Calibri"/>
              </a:rPr>
              <a:t>Application Managed HDI Container (You as developer ONLY work with App, App will talk to HANA to create and manage this schema to store/read data internally)</a:t>
            </a:r>
          </a:p>
          <a:p>
            <a:pPr defTabSz="914400">
              <a:defRPr/>
            </a:pPr>
            <a:r>
              <a:rPr lang="en-US" sz="1800" dirty="0">
                <a:solidFill>
                  <a:schemeClr val="bg1"/>
                </a:solidFill>
                <a:latin typeface="Calibri"/>
              </a:rPr>
              <a:t>You cant access HDI Container using HANA Studio (Deprecated tool), We can use new SAP HANA Database Explorer, SAP HANA </a:t>
            </a:r>
            <a:r>
              <a:rPr lang="en-US" sz="1800" dirty="0" err="1">
                <a:solidFill>
                  <a:schemeClr val="bg1"/>
                </a:solidFill>
                <a:latin typeface="Calibri"/>
              </a:rPr>
              <a:t>WebIDE</a:t>
            </a:r>
            <a:r>
              <a:rPr lang="en-US" sz="1800" dirty="0">
                <a:solidFill>
                  <a:schemeClr val="bg1"/>
                </a:solidFill>
                <a:latin typeface="Calibri"/>
              </a:rPr>
              <a:t> for OP or BAS to access HDI Container.</a:t>
            </a:r>
          </a:p>
          <a:p>
            <a:pPr defTabSz="914400">
              <a:defRPr/>
            </a:pPr>
            <a:endParaRPr lang="en-US" sz="1800" dirty="0">
              <a:solidFill>
                <a:schemeClr val="bg1"/>
              </a:solidFill>
              <a:latin typeface="Calibri"/>
            </a:endParaRPr>
          </a:p>
          <a:p>
            <a:pPr defTabSz="914400">
              <a:defRPr/>
            </a:pPr>
            <a:r>
              <a:rPr lang="en-US" sz="1800" b="1" dirty="0">
                <a:solidFill>
                  <a:schemeClr val="bg1"/>
                </a:solidFill>
                <a:latin typeface="Calibri"/>
              </a:rPr>
              <a:t>HDI -- Who creates it?</a:t>
            </a:r>
          </a:p>
          <a:p>
            <a:pPr defTabSz="914400">
              <a:defRPr/>
            </a:pPr>
            <a:r>
              <a:rPr lang="en-US" sz="1800" dirty="0">
                <a:solidFill>
                  <a:schemeClr val="bg1"/>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defTabSz="914400"/>
            <a:endParaRPr lang="en-US" sz="1800" dirty="0">
              <a:solidFill>
                <a:schemeClr val="bg1"/>
              </a:solidFill>
              <a:latin typeface="Calibri"/>
            </a:endParaRPr>
          </a:p>
        </p:txBody>
      </p:sp>
    </p:spTree>
    <p:extLst>
      <p:ext uri="{BB962C8B-B14F-4D97-AF65-F5344CB8AC3E}">
        <p14:creationId xmlns:p14="http://schemas.microsoft.com/office/powerpoint/2010/main" val="2364468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2947-8BD4-1919-0AE6-C14C8F6FE0D7}"/>
              </a:ext>
            </a:extLst>
          </p:cNvPr>
          <p:cNvSpPr>
            <a:spLocks noGrp="1"/>
          </p:cNvSpPr>
          <p:nvPr>
            <p:ph type="title"/>
          </p:nvPr>
        </p:nvSpPr>
        <p:spPr/>
        <p:txBody>
          <a:bodyPr/>
          <a:lstStyle/>
          <a:p>
            <a:r>
              <a:rPr lang="en-US" dirty="0"/>
              <a:t>Hands on - Create HANA Cloud Instance</a:t>
            </a:r>
          </a:p>
        </p:txBody>
      </p:sp>
      <p:pic>
        <p:nvPicPr>
          <p:cNvPr id="3" name="Picture 2">
            <a:extLst>
              <a:ext uri="{FF2B5EF4-FFF2-40B4-BE49-F238E27FC236}">
                <a16:creationId xmlns:a16="http://schemas.microsoft.com/office/drawing/2014/main" id="{8CB5A8D5-EF9E-9286-069A-7C912612B43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653BBD-DA91-2996-8A54-0B82D95D8890}"/>
              </a:ext>
            </a:extLst>
          </p:cNvPr>
          <p:cNvSpPr txBox="1"/>
          <p:nvPr/>
        </p:nvSpPr>
        <p:spPr>
          <a:xfrm>
            <a:off x="261763" y="779090"/>
            <a:ext cx="5174395" cy="954107"/>
          </a:xfrm>
          <a:prstGeom prst="rect">
            <a:avLst/>
          </a:prstGeom>
          <a:noFill/>
        </p:spPr>
        <p:txBody>
          <a:bodyPr wrap="square" rtlCol="0">
            <a:spAutoFit/>
          </a:bodyPr>
          <a:lstStyle/>
          <a:p>
            <a:pPr marL="342900" indent="-342900" algn="just" defTabSz="914400">
              <a:buFontTx/>
              <a:buAutoNum type="arabicPeriod"/>
            </a:pPr>
            <a:r>
              <a:rPr lang="en-US" sz="1400" dirty="0">
                <a:solidFill>
                  <a:schemeClr val="bg1"/>
                </a:solidFill>
                <a:latin typeface="Calibri" panose="020F0502020204030204"/>
              </a:rPr>
              <a:t>Login to your trial and navigate to your </a:t>
            </a:r>
            <a:r>
              <a:rPr lang="en-US" sz="1400" b="1" dirty="0">
                <a:solidFill>
                  <a:schemeClr val="bg1"/>
                </a:solidFill>
                <a:latin typeface="Calibri" panose="020F0502020204030204"/>
              </a:rPr>
              <a:t>dev </a:t>
            </a:r>
            <a:r>
              <a:rPr lang="en-US" sz="1400" dirty="0">
                <a:solidFill>
                  <a:schemeClr val="bg1"/>
                </a:solidFill>
                <a:latin typeface="Calibri" panose="020F0502020204030204"/>
              </a:rPr>
              <a:t>space</a:t>
            </a:r>
          </a:p>
          <a:p>
            <a:pPr marL="342900" indent="-342900" algn="just" defTabSz="914400">
              <a:buFontTx/>
              <a:buAutoNum type="arabicPeriod"/>
            </a:pPr>
            <a:r>
              <a:rPr lang="en-US" sz="1400" dirty="0">
                <a:solidFill>
                  <a:schemeClr val="bg1"/>
                </a:solidFill>
                <a:latin typeface="Calibri" panose="020F0502020204030204"/>
              </a:rPr>
              <a:t>Select </a:t>
            </a:r>
            <a:r>
              <a:rPr lang="en-US" sz="1400" b="1" dirty="0">
                <a:solidFill>
                  <a:schemeClr val="bg1"/>
                </a:solidFill>
                <a:latin typeface="Calibri" panose="020F0502020204030204"/>
              </a:rPr>
              <a:t>SAP HANA Cloud</a:t>
            </a:r>
          </a:p>
          <a:p>
            <a:pPr marL="342900" indent="-342900" algn="just"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Manage SAP HANA Cloud </a:t>
            </a:r>
            <a:r>
              <a:rPr lang="en-US" sz="1400" dirty="0">
                <a:solidFill>
                  <a:schemeClr val="bg1"/>
                </a:solidFill>
                <a:latin typeface="Calibri" panose="020F0502020204030204"/>
              </a:rPr>
              <a:t>button to start the SAP HANA Cloud Central</a:t>
            </a:r>
          </a:p>
        </p:txBody>
      </p:sp>
      <p:pic>
        <p:nvPicPr>
          <p:cNvPr id="5" name="Picture 4">
            <a:extLst>
              <a:ext uri="{FF2B5EF4-FFF2-40B4-BE49-F238E27FC236}">
                <a16:creationId xmlns:a16="http://schemas.microsoft.com/office/drawing/2014/main" id="{CE3EF897-818D-A144-9DAA-ED76C105C4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hevron 5">
            <a:extLst>
              <a:ext uri="{FF2B5EF4-FFF2-40B4-BE49-F238E27FC236}">
                <a16:creationId xmlns:a16="http://schemas.microsoft.com/office/drawing/2014/main" id="{F9ED8215-03AA-D8FB-EE7A-028B143BC7BD}"/>
              </a:ext>
            </a:extLst>
          </p:cNvPr>
          <p:cNvSpPr/>
          <p:nvPr/>
        </p:nvSpPr>
        <p:spPr>
          <a:xfrm>
            <a:off x="5617029" y="1733197"/>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 name="Arrow: Chevron 6">
            <a:extLst>
              <a:ext uri="{FF2B5EF4-FFF2-40B4-BE49-F238E27FC236}">
                <a16:creationId xmlns:a16="http://schemas.microsoft.com/office/drawing/2014/main" id="{65EBF26E-6D84-D4F3-490D-2C8E2ECA0675}"/>
              </a:ext>
            </a:extLst>
          </p:cNvPr>
          <p:cNvSpPr/>
          <p:nvPr/>
        </p:nvSpPr>
        <p:spPr>
          <a:xfrm rot="5400000">
            <a:off x="8770215" y="3566145"/>
            <a:ext cx="351801" cy="474214"/>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pic>
        <p:nvPicPr>
          <p:cNvPr id="8" name="Picture 6">
            <a:extLst>
              <a:ext uri="{FF2B5EF4-FFF2-40B4-BE49-F238E27FC236}">
                <a16:creationId xmlns:a16="http://schemas.microsoft.com/office/drawing/2014/main" id="{462670FC-3E42-A072-DD2C-754FA0F8C9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0BE4A37-E533-D631-EC68-7557BDA35E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Chevron 9">
            <a:extLst>
              <a:ext uri="{FF2B5EF4-FFF2-40B4-BE49-F238E27FC236}">
                <a16:creationId xmlns:a16="http://schemas.microsoft.com/office/drawing/2014/main" id="{35D2515A-A0D2-B87A-B280-CC3F1560B881}"/>
              </a:ext>
            </a:extLst>
          </p:cNvPr>
          <p:cNvSpPr/>
          <p:nvPr/>
        </p:nvSpPr>
        <p:spPr>
          <a:xfrm rot="10800000">
            <a:off x="5926368" y="5151312"/>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24B66864-1F90-CAC7-3886-475219B67685}"/>
              </a:ext>
            </a:extLst>
          </p:cNvPr>
          <p:cNvCxnSpPr/>
          <p:nvPr/>
        </p:nvCxnSpPr>
        <p:spPr>
          <a:xfrm>
            <a:off x="190016" y="3753010"/>
            <a:ext cx="5915500" cy="0"/>
          </a:xfrm>
          <a:prstGeom prst="line">
            <a:avLst/>
          </a:prstGeom>
          <a:noFill/>
          <a:ln w="6350" cap="flat" cmpd="sng" algn="ctr">
            <a:solidFill>
              <a:srgbClr val="4E67C8"/>
            </a:solidFill>
            <a:prstDash val="solid"/>
            <a:miter lim="800000"/>
          </a:ln>
          <a:effectLst/>
        </p:spPr>
      </p:cxnSp>
      <p:sp>
        <p:nvSpPr>
          <p:cNvPr id="12" name="TextBox 11">
            <a:extLst>
              <a:ext uri="{FF2B5EF4-FFF2-40B4-BE49-F238E27FC236}">
                <a16:creationId xmlns:a16="http://schemas.microsoft.com/office/drawing/2014/main" id="{A38502F2-40B4-4D81-DD19-83B489ECC97A}"/>
              </a:ext>
            </a:extLst>
          </p:cNvPr>
          <p:cNvSpPr txBox="1"/>
          <p:nvPr/>
        </p:nvSpPr>
        <p:spPr>
          <a:xfrm>
            <a:off x="6105516" y="779090"/>
            <a:ext cx="5681200" cy="738664"/>
          </a:xfrm>
          <a:prstGeom prst="rect">
            <a:avLst/>
          </a:prstGeom>
          <a:noFill/>
        </p:spPr>
        <p:txBody>
          <a:bodyPr wrap="square" rtlCol="0">
            <a:spAutoFit/>
          </a:bodyPr>
          <a:lstStyle/>
          <a:p>
            <a:pPr marL="342900" indent="-342900"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Create </a:t>
            </a:r>
            <a:r>
              <a:rPr lang="en-US" sz="1400" dirty="0">
                <a:solidFill>
                  <a:schemeClr val="bg1"/>
                </a:solidFill>
                <a:latin typeface="Calibri" panose="020F0502020204030204"/>
              </a:rPr>
              <a:t>button to start the wizard</a:t>
            </a:r>
          </a:p>
          <a:p>
            <a:pPr marL="342900" indent="-342900" defTabSz="914400">
              <a:buFontTx/>
              <a:buAutoNum type="arabicPeriod"/>
            </a:pPr>
            <a:r>
              <a:rPr lang="en-US" sz="1400" dirty="0">
                <a:solidFill>
                  <a:schemeClr val="bg1"/>
                </a:solidFill>
                <a:latin typeface="Calibri" panose="020F0502020204030204"/>
              </a:rPr>
              <a:t>Select the SAP HANA Cloud instance Type to create</a:t>
            </a:r>
          </a:p>
          <a:p>
            <a:pPr marL="342900" indent="-342900"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Next Step </a:t>
            </a:r>
            <a:r>
              <a:rPr lang="en-US" sz="1400" dirty="0">
                <a:solidFill>
                  <a:schemeClr val="bg1"/>
                </a:solidFill>
                <a:latin typeface="Calibri" panose="020F0502020204030204"/>
              </a:rPr>
              <a:t>button to continue</a:t>
            </a:r>
          </a:p>
        </p:txBody>
      </p:sp>
    </p:spTree>
    <p:extLst>
      <p:ext uri="{BB962C8B-B14F-4D97-AF65-F5344CB8AC3E}">
        <p14:creationId xmlns:p14="http://schemas.microsoft.com/office/powerpoint/2010/main" val="397280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Hands on – HANA Cloud Integration</a:t>
            </a:r>
            <a:endParaRPr lang="en-IN" sz="3600" dirty="0">
              <a:latin typeface="Cooper Black" panose="0208090404030B020404" pitchFamily="18" charset="0"/>
            </a:endParaRPr>
          </a:p>
        </p:txBody>
      </p:sp>
      <p:sp>
        <p:nvSpPr>
          <p:cNvPr id="13" name="TextBox 12">
            <a:extLst>
              <a:ext uri="{FF2B5EF4-FFF2-40B4-BE49-F238E27FC236}">
                <a16:creationId xmlns:a16="http://schemas.microsoft.com/office/drawing/2014/main" id="{78B33051-A262-4738-BE23-009A377F6D2B}"/>
              </a:ext>
            </a:extLst>
          </p:cNvPr>
          <p:cNvSpPr txBox="1"/>
          <p:nvPr/>
        </p:nvSpPr>
        <p:spPr>
          <a:xfrm>
            <a:off x="189756" y="908720"/>
            <a:ext cx="11809312" cy="5293757"/>
          </a:xfrm>
          <a:prstGeom prst="rect">
            <a:avLst/>
          </a:prstGeom>
          <a:noFill/>
        </p:spPr>
        <p:txBody>
          <a:bodyPr wrap="square" rtlCol="0">
            <a:spAutoFit/>
          </a:bodyPr>
          <a:lstStyle/>
          <a:p>
            <a:r>
              <a:rPr lang="en-US" sz="1800" dirty="0">
                <a:solidFill>
                  <a:schemeClr val="bg1"/>
                </a:solidFill>
              </a:rPr>
              <a:t>Pre-requisites</a:t>
            </a:r>
          </a:p>
          <a:p>
            <a:pPr marL="457200" indent="-457200">
              <a:buAutoNum type="arabicPeriod"/>
            </a:pPr>
            <a:r>
              <a:rPr lang="en-US" sz="1800" dirty="0">
                <a:solidFill>
                  <a:schemeClr val="bg1"/>
                </a:solidFill>
              </a:rPr>
              <a:t>Check the version of CDS (which must be &gt; 2.0) </a:t>
            </a:r>
            <a:r>
              <a:rPr lang="en-US" sz="1800" b="1" dirty="0" err="1">
                <a:solidFill>
                  <a:schemeClr val="bg1"/>
                </a:solidFill>
              </a:rPr>
              <a:t>cds</a:t>
            </a:r>
            <a:r>
              <a:rPr lang="en-US" sz="1800" b="1" dirty="0">
                <a:solidFill>
                  <a:schemeClr val="bg1"/>
                </a:solidFill>
              </a:rPr>
              <a:t> –v</a:t>
            </a:r>
          </a:p>
          <a:p>
            <a:pPr marL="342900" indent="-342900">
              <a:buAutoNum type="arabicPeriod"/>
            </a:pPr>
            <a:r>
              <a:rPr lang="en-US" sz="1800" dirty="0">
                <a:solidFill>
                  <a:schemeClr val="bg1"/>
                </a:solidFill>
              </a:rPr>
              <a:t>Start a HANA cloud instance in SAP BTP</a:t>
            </a:r>
          </a:p>
          <a:p>
            <a:r>
              <a:rPr lang="en-US" sz="1800" dirty="0">
                <a:solidFill>
                  <a:schemeClr val="bg1"/>
                </a:solidFill>
              </a:rPr>
              <a:t>Main steps</a:t>
            </a:r>
          </a:p>
          <a:p>
            <a:pPr marL="342900" indent="-342900">
              <a:buAutoNum type="arabicPeriod"/>
            </a:pPr>
            <a:r>
              <a:rPr lang="en-US" sz="1800" dirty="0">
                <a:solidFill>
                  <a:schemeClr val="bg1"/>
                </a:solidFill>
              </a:rPr>
              <a:t>Add </a:t>
            </a:r>
            <a:r>
              <a:rPr lang="en-US" sz="1800" dirty="0" err="1">
                <a:solidFill>
                  <a:schemeClr val="bg1"/>
                </a:solidFill>
              </a:rPr>
              <a:t>hana</a:t>
            </a:r>
            <a:r>
              <a:rPr lang="en-US" sz="1800" dirty="0">
                <a:solidFill>
                  <a:schemeClr val="bg1"/>
                </a:solidFill>
              </a:rPr>
              <a:t> configuration to our app, which tell cap framework that the default </a:t>
            </a:r>
            <a:r>
              <a:rPr lang="en-US" sz="1800" dirty="0" err="1">
                <a:solidFill>
                  <a:schemeClr val="bg1"/>
                </a:solidFill>
              </a:rPr>
              <a:t>db</a:t>
            </a:r>
            <a:r>
              <a:rPr lang="en-US" sz="1800" dirty="0">
                <a:solidFill>
                  <a:schemeClr val="bg1"/>
                </a:solidFill>
              </a:rPr>
              <a:t> is now </a:t>
            </a:r>
            <a:r>
              <a:rPr lang="en-US" sz="1800" dirty="0" err="1">
                <a:solidFill>
                  <a:schemeClr val="bg1"/>
                </a:solidFill>
              </a:rPr>
              <a:t>hana</a:t>
            </a:r>
            <a:r>
              <a:rPr lang="en-US" sz="1800" dirty="0">
                <a:solidFill>
                  <a:schemeClr val="bg1"/>
                </a:solidFill>
              </a:rPr>
              <a:t> – </a:t>
            </a:r>
            <a:r>
              <a:rPr lang="en-US" sz="1800" b="1" dirty="0" err="1">
                <a:solidFill>
                  <a:schemeClr val="bg1"/>
                </a:solidFill>
              </a:rPr>
              <a:t>cds</a:t>
            </a:r>
            <a:r>
              <a:rPr lang="en-US" sz="1800" b="1" dirty="0">
                <a:solidFill>
                  <a:schemeClr val="bg1"/>
                </a:solidFill>
              </a:rPr>
              <a:t> add </a:t>
            </a:r>
            <a:r>
              <a:rPr lang="en-US" sz="1800" b="1" dirty="0" err="1">
                <a:solidFill>
                  <a:schemeClr val="bg1"/>
                </a:solidFill>
              </a:rPr>
              <a:t>hana</a:t>
            </a:r>
            <a:endParaRPr lang="en-US" sz="1800" b="1" dirty="0">
              <a:solidFill>
                <a:schemeClr val="bg1"/>
              </a:solidFill>
            </a:endParaRPr>
          </a:p>
          <a:p>
            <a:r>
              <a:rPr lang="en-IN" sz="1600" dirty="0">
                <a:solidFill>
                  <a:schemeClr val="bg1"/>
                </a:solidFill>
              </a:rPr>
              <a:t>2.   Add the </a:t>
            </a:r>
            <a:r>
              <a:rPr lang="en-IN" sz="1600" dirty="0" err="1">
                <a:solidFill>
                  <a:schemeClr val="bg1"/>
                </a:solidFill>
              </a:rPr>
              <a:t>hana</a:t>
            </a:r>
            <a:r>
              <a:rPr lang="en-IN" sz="1600" dirty="0">
                <a:solidFill>
                  <a:schemeClr val="bg1"/>
                </a:solidFill>
              </a:rPr>
              <a:t> specific deployment format name to our project under </a:t>
            </a:r>
            <a:r>
              <a:rPr lang="en-IN" sz="1600" dirty="0" err="1">
                <a:solidFill>
                  <a:schemeClr val="bg1"/>
                </a:solidFill>
              </a:rPr>
              <a:t>cds</a:t>
            </a:r>
            <a:r>
              <a:rPr lang="en-IN" sz="1600" dirty="0">
                <a:solidFill>
                  <a:schemeClr val="bg1"/>
                </a:solidFill>
              </a:rPr>
              <a:t> section as below inside </a:t>
            </a:r>
            <a:r>
              <a:rPr lang="en-IN" sz="1600" dirty="0" err="1">
                <a:solidFill>
                  <a:schemeClr val="bg1"/>
                </a:solidFill>
              </a:rPr>
              <a:t>package.json</a:t>
            </a:r>
            <a:r>
              <a:rPr lang="en-IN" sz="1600" dirty="0">
                <a:solidFill>
                  <a:schemeClr val="bg1"/>
                </a:solidFill>
              </a:rPr>
              <a:t> file</a:t>
            </a:r>
            <a:br>
              <a:rPr lang="en-IN" sz="1600" dirty="0">
                <a:solidFill>
                  <a:schemeClr val="bg1"/>
                </a:solidFill>
              </a:rPr>
            </a:br>
            <a:r>
              <a:rPr lang="en-US" sz="1200" b="0" dirty="0">
                <a:solidFill>
                  <a:schemeClr val="bg1"/>
                </a:solidFill>
                <a:effectLst/>
                <a:latin typeface="Consolas" panose="020B0609020204030204" pitchFamily="49" charset="0"/>
              </a:rPr>
              <a:t>"</a:t>
            </a:r>
            <a:r>
              <a:rPr lang="en-US" sz="1200" b="0" dirty="0" err="1">
                <a:solidFill>
                  <a:schemeClr val="bg1"/>
                </a:solidFill>
                <a:effectLst/>
                <a:latin typeface="Consolas" panose="020B0609020204030204" pitchFamily="49" charset="0"/>
              </a:rPr>
              <a:t>hana</a:t>
            </a:r>
            <a:r>
              <a:rPr lang="en-US" sz="1200" b="0" dirty="0">
                <a:solidFill>
                  <a:schemeClr val="bg1"/>
                </a:solidFill>
                <a:effectLst/>
                <a:latin typeface="Consolas" panose="020B0609020204030204" pitchFamily="49" charset="0"/>
              </a:rPr>
              <a:t>":{</a:t>
            </a:r>
          </a:p>
          <a:p>
            <a:r>
              <a:rPr lang="en-US" sz="1200" b="0" dirty="0">
                <a:solidFill>
                  <a:schemeClr val="bg1"/>
                </a:solidFill>
                <a:effectLst/>
                <a:latin typeface="Consolas" panose="020B0609020204030204" pitchFamily="49" charset="0"/>
              </a:rPr>
              <a:t>      "deploy-format":"</a:t>
            </a:r>
            <a:r>
              <a:rPr lang="en-US" sz="1200" b="0" dirty="0" err="1">
                <a:solidFill>
                  <a:schemeClr val="bg1"/>
                </a:solidFill>
                <a:effectLst/>
                <a:latin typeface="Consolas" panose="020B0609020204030204" pitchFamily="49" charset="0"/>
              </a:rPr>
              <a:t>hdbtable</a:t>
            </a:r>
            <a:r>
              <a:rPr lang="en-US" sz="1200" b="0" dirty="0">
                <a:solidFill>
                  <a:schemeClr val="bg1"/>
                </a:solidFill>
                <a:effectLst/>
                <a:latin typeface="Consolas" panose="020B0609020204030204" pitchFamily="49" charset="0"/>
              </a:rPr>
              <a:t>"</a:t>
            </a:r>
          </a:p>
          <a:p>
            <a:r>
              <a:rPr lang="en-US" sz="1200" b="0" dirty="0">
                <a:solidFill>
                  <a:schemeClr val="bg1"/>
                </a:solidFill>
                <a:effectLst/>
                <a:latin typeface="Consolas" panose="020B0609020204030204" pitchFamily="49" charset="0"/>
              </a:rPr>
              <a:t>    }</a:t>
            </a:r>
          </a:p>
          <a:p>
            <a:r>
              <a:rPr lang="en-IN" sz="1600" dirty="0">
                <a:solidFill>
                  <a:schemeClr val="bg1"/>
                </a:solidFill>
              </a:rPr>
              <a:t>3. Since the first step added the </a:t>
            </a:r>
            <a:r>
              <a:rPr lang="en-IN" sz="1600" dirty="0" err="1">
                <a:solidFill>
                  <a:schemeClr val="bg1"/>
                </a:solidFill>
              </a:rPr>
              <a:t>hdb</a:t>
            </a:r>
            <a:r>
              <a:rPr lang="en-IN" sz="1600" dirty="0">
                <a:solidFill>
                  <a:schemeClr val="bg1"/>
                </a:solidFill>
              </a:rPr>
              <a:t> node module, we need to install it. Run </a:t>
            </a:r>
            <a:r>
              <a:rPr lang="en-IN" sz="1600" b="1" dirty="0" err="1">
                <a:solidFill>
                  <a:schemeClr val="bg1"/>
                </a:solidFill>
              </a:rPr>
              <a:t>npm</a:t>
            </a:r>
            <a:r>
              <a:rPr lang="en-IN" sz="1600" b="1" dirty="0">
                <a:solidFill>
                  <a:schemeClr val="bg1"/>
                </a:solidFill>
              </a:rPr>
              <a:t> install</a:t>
            </a:r>
          </a:p>
          <a:p>
            <a:r>
              <a:rPr lang="en-IN" sz="1600" dirty="0">
                <a:solidFill>
                  <a:schemeClr val="bg1"/>
                </a:solidFill>
              </a:rPr>
              <a:t>4. We need to perform a build, which will create all the </a:t>
            </a:r>
            <a:r>
              <a:rPr lang="en-IN" sz="1600" dirty="0" err="1">
                <a:solidFill>
                  <a:schemeClr val="bg1"/>
                </a:solidFill>
              </a:rPr>
              <a:t>hana</a:t>
            </a:r>
            <a:r>
              <a:rPr lang="en-IN" sz="1600" dirty="0">
                <a:solidFill>
                  <a:schemeClr val="bg1"/>
                </a:solidFill>
              </a:rPr>
              <a:t> specific files which will be deployed to HANA cloud. </a:t>
            </a:r>
            <a:r>
              <a:rPr lang="en-IN" sz="1600" b="1" dirty="0" err="1">
                <a:solidFill>
                  <a:schemeClr val="bg1"/>
                </a:solidFill>
              </a:rPr>
              <a:t>cds</a:t>
            </a:r>
            <a:r>
              <a:rPr lang="en-IN" sz="1600" b="1" dirty="0">
                <a:solidFill>
                  <a:schemeClr val="bg1"/>
                </a:solidFill>
              </a:rPr>
              <a:t> build --production</a:t>
            </a:r>
            <a:endParaRPr lang="en-IN" sz="1600" dirty="0">
              <a:solidFill>
                <a:schemeClr val="bg1"/>
              </a:solidFill>
            </a:endParaRPr>
          </a:p>
          <a:p>
            <a:r>
              <a:rPr lang="en-IN" sz="1600" dirty="0">
                <a:solidFill>
                  <a:schemeClr val="bg1"/>
                </a:solidFill>
              </a:rPr>
              <a:t>5. We need to login to cloud foundry from BAS – </a:t>
            </a:r>
            <a:r>
              <a:rPr lang="en-IN" sz="1600" b="1" dirty="0" err="1">
                <a:solidFill>
                  <a:schemeClr val="bg1"/>
                </a:solidFill>
              </a:rPr>
              <a:t>cf</a:t>
            </a:r>
            <a:r>
              <a:rPr lang="en-IN" sz="1600" b="1" dirty="0">
                <a:solidFill>
                  <a:schemeClr val="bg1"/>
                </a:solidFill>
              </a:rPr>
              <a:t> login</a:t>
            </a:r>
          </a:p>
          <a:p>
            <a:r>
              <a:rPr lang="en-IN" sz="1600" dirty="0">
                <a:solidFill>
                  <a:schemeClr val="bg1"/>
                </a:solidFill>
              </a:rPr>
              <a:t>6. Finally we need to deploy the DB and everything to SAP HANA Cloud – </a:t>
            </a:r>
            <a:r>
              <a:rPr lang="en-IN" sz="1600" b="1" dirty="0" err="1">
                <a:solidFill>
                  <a:schemeClr val="bg1"/>
                </a:solidFill>
              </a:rPr>
              <a:t>cds</a:t>
            </a:r>
            <a:r>
              <a:rPr lang="en-IN" sz="1600" b="1" dirty="0">
                <a:solidFill>
                  <a:schemeClr val="bg1"/>
                </a:solidFill>
              </a:rPr>
              <a:t> deploy --to </a:t>
            </a:r>
            <a:r>
              <a:rPr lang="en-IN" sz="1600" b="1" dirty="0" err="1">
                <a:solidFill>
                  <a:schemeClr val="bg1"/>
                </a:solidFill>
              </a:rPr>
              <a:t>hana:batman</a:t>
            </a:r>
            <a:endParaRPr lang="en-IN" sz="1600" b="1" dirty="0">
              <a:solidFill>
                <a:schemeClr val="bg1"/>
              </a:solidFill>
            </a:endParaRPr>
          </a:p>
          <a:p>
            <a:r>
              <a:rPr lang="en-IN" sz="1600" dirty="0">
                <a:solidFill>
                  <a:schemeClr val="bg1"/>
                </a:solidFill>
              </a:rPr>
              <a:t>7. We fixed issues related to excel format of HANA and changed the size of field </a:t>
            </a:r>
            <a:r>
              <a:rPr lang="en-IN" sz="1600" dirty="0" err="1">
                <a:solidFill>
                  <a:schemeClr val="bg1"/>
                </a:solidFill>
              </a:rPr>
              <a:t>bankid</a:t>
            </a:r>
            <a:r>
              <a:rPr lang="en-IN" sz="1600" dirty="0">
                <a:solidFill>
                  <a:schemeClr val="bg1"/>
                </a:solidFill>
              </a:rPr>
              <a:t> for employee, redo the build and deploy</a:t>
            </a:r>
          </a:p>
          <a:p>
            <a:r>
              <a:rPr lang="en-IN" sz="1600" dirty="0">
                <a:solidFill>
                  <a:schemeClr val="bg1"/>
                </a:solidFill>
              </a:rPr>
              <a:t>8. If deployment worked, a new file </a:t>
            </a:r>
            <a:r>
              <a:rPr lang="en-IN" sz="1600" b="1" dirty="0" err="1">
                <a:solidFill>
                  <a:schemeClr val="bg1"/>
                </a:solidFill>
              </a:rPr>
              <a:t>cdsrc-private.json</a:t>
            </a:r>
            <a:r>
              <a:rPr lang="en-IN" sz="1600" b="1" dirty="0">
                <a:solidFill>
                  <a:schemeClr val="bg1"/>
                </a:solidFill>
              </a:rPr>
              <a:t> </a:t>
            </a:r>
            <a:r>
              <a:rPr lang="en-IN" sz="1600" dirty="0">
                <a:solidFill>
                  <a:schemeClr val="bg1"/>
                </a:solidFill>
              </a:rPr>
              <a:t>gets created automatically, this file contain the information about which container in SAP BTP HANA Cloud to connect to. And the private key is stored in this file.</a:t>
            </a:r>
          </a:p>
          <a:p>
            <a:r>
              <a:rPr lang="en-IN" sz="1600" dirty="0">
                <a:solidFill>
                  <a:schemeClr val="bg1"/>
                </a:solidFill>
              </a:rPr>
              <a:t>9. Provide the credentials which will be used to connect database, start using </a:t>
            </a:r>
            <a:r>
              <a:rPr lang="en-IN" sz="1600" b="1" dirty="0" err="1">
                <a:solidFill>
                  <a:schemeClr val="bg1"/>
                </a:solidFill>
              </a:rPr>
              <a:t>cds</a:t>
            </a:r>
            <a:r>
              <a:rPr lang="en-IN" sz="1600" b="1" dirty="0">
                <a:solidFill>
                  <a:schemeClr val="bg1"/>
                </a:solidFill>
              </a:rPr>
              <a:t> watch --profile hybrid</a:t>
            </a:r>
            <a:endParaRPr lang="en-IN" sz="1600" dirty="0">
              <a:solidFill>
                <a:schemeClr val="bg1"/>
              </a:solidFill>
            </a:endParaRPr>
          </a:p>
          <a:p>
            <a:r>
              <a:rPr lang="en-US" sz="1200" b="0" dirty="0">
                <a:solidFill>
                  <a:schemeClr val="bg1"/>
                </a:solidFill>
                <a:effectLst/>
                <a:latin typeface="Consolas" panose="020B0609020204030204" pitchFamily="49" charset="0"/>
              </a:rPr>
              <a:t>"credentials": {</a:t>
            </a:r>
          </a:p>
          <a:p>
            <a:r>
              <a:rPr lang="en-US" sz="1200" b="0" dirty="0">
                <a:solidFill>
                  <a:schemeClr val="bg1"/>
                </a:solidFill>
                <a:effectLst/>
                <a:latin typeface="Consolas" panose="020B0609020204030204" pitchFamily="49" charset="0"/>
              </a:rPr>
              <a:t>          "database": "batman-key"</a:t>
            </a:r>
          </a:p>
          <a:p>
            <a:r>
              <a:rPr lang="en-US" sz="1200" b="0" dirty="0">
                <a:solidFill>
                  <a:schemeClr val="bg1"/>
                </a:solidFill>
                <a:effectLst/>
                <a:latin typeface="Consolas" panose="020B0609020204030204" pitchFamily="49" charset="0"/>
              </a:rPr>
              <a:t>        }</a:t>
            </a:r>
          </a:p>
          <a:p>
            <a:endParaRPr lang="en-IN" sz="1600"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68B90EB-7551-3055-45C6-C28E4B437C46}"/>
                  </a:ext>
                </a:extLst>
              </p14:cNvPr>
              <p14:cNvContentPartPr/>
              <p14:nvPr/>
            </p14:nvContentPartPr>
            <p14:xfrm>
              <a:off x="5304765" y="6636550"/>
              <a:ext cx="360" cy="360"/>
            </p14:xfrm>
          </p:contentPart>
        </mc:Choice>
        <mc:Fallback>
          <p:pic>
            <p:nvPicPr>
              <p:cNvPr id="3" name="Ink 2">
                <a:extLst>
                  <a:ext uri="{FF2B5EF4-FFF2-40B4-BE49-F238E27FC236}">
                    <a16:creationId xmlns:a16="http://schemas.microsoft.com/office/drawing/2014/main" id="{268B90EB-7551-3055-45C6-C28E4B437C46}"/>
                  </a:ext>
                </a:extLst>
              </p:cNvPr>
              <p:cNvPicPr/>
              <p:nvPr/>
            </p:nvPicPr>
            <p:blipFill>
              <a:blip r:embed="rId3"/>
              <a:stretch>
                <a:fillRect/>
              </a:stretch>
            </p:blipFill>
            <p:spPr>
              <a:xfrm>
                <a:off x="5295765" y="6627910"/>
                <a:ext cx="18000" cy="18000"/>
              </a:xfrm>
              <a:prstGeom prst="rect">
                <a:avLst/>
              </a:prstGeom>
            </p:spPr>
          </p:pic>
        </mc:Fallback>
      </mc:AlternateContent>
    </p:spTree>
    <p:extLst>
      <p:ext uri="{BB962C8B-B14F-4D97-AF65-F5344CB8AC3E}">
        <p14:creationId xmlns:p14="http://schemas.microsoft.com/office/powerpoint/2010/main" val="21853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9720-6E26-3904-92B9-C0BC25A91C18}"/>
              </a:ext>
            </a:extLst>
          </p:cNvPr>
          <p:cNvSpPr>
            <a:spLocks noGrp="1"/>
          </p:cNvSpPr>
          <p:nvPr>
            <p:ph type="title"/>
          </p:nvPr>
        </p:nvSpPr>
        <p:spPr/>
        <p:txBody>
          <a:bodyPr/>
          <a:lstStyle/>
          <a:p>
            <a:endParaRPr lang="en-IN"/>
          </a:p>
        </p:txBody>
      </p:sp>
      <p:grpSp>
        <p:nvGrpSpPr>
          <p:cNvPr id="234" name="Group 233">
            <a:extLst>
              <a:ext uri="{FF2B5EF4-FFF2-40B4-BE49-F238E27FC236}">
                <a16:creationId xmlns:a16="http://schemas.microsoft.com/office/drawing/2014/main" id="{9A4963A6-1A65-1D97-94F2-06FDADA86C66}"/>
              </a:ext>
            </a:extLst>
          </p:cNvPr>
          <p:cNvGrpSpPr/>
          <p:nvPr/>
        </p:nvGrpSpPr>
        <p:grpSpPr>
          <a:xfrm>
            <a:off x="705765" y="920470"/>
            <a:ext cx="11381760" cy="5760000"/>
            <a:chOff x="705765" y="920470"/>
            <a:chExt cx="11381760" cy="576000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00D9D85-8033-7110-C93A-7260662B6E56}"/>
                    </a:ext>
                  </a:extLst>
                </p14:cNvPr>
                <p14:cNvContentPartPr/>
                <p14:nvPr/>
              </p14:nvContentPartPr>
              <p14:xfrm>
                <a:off x="4020645" y="1979950"/>
                <a:ext cx="360" cy="360"/>
              </p14:xfrm>
            </p:contentPart>
          </mc:Choice>
          <mc:Fallback>
            <p:pic>
              <p:nvPicPr>
                <p:cNvPr id="3" name="Ink 2">
                  <a:extLst>
                    <a:ext uri="{FF2B5EF4-FFF2-40B4-BE49-F238E27FC236}">
                      <a16:creationId xmlns:a16="http://schemas.microsoft.com/office/drawing/2014/main" id="{100D9D85-8033-7110-C93A-7260662B6E56}"/>
                    </a:ext>
                  </a:extLst>
                </p:cNvPr>
                <p:cNvPicPr/>
                <p:nvPr/>
              </p:nvPicPr>
              <p:blipFill>
                <a:blip r:embed="rId3"/>
                <a:stretch>
                  <a:fillRect/>
                </a:stretch>
              </p:blipFill>
              <p:spPr>
                <a:xfrm>
                  <a:off x="4012005" y="19713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69E8C03-508B-C5DF-5514-CB6EDE05F0E6}"/>
                    </a:ext>
                  </a:extLst>
                </p14:cNvPr>
                <p14:cNvContentPartPr/>
                <p14:nvPr/>
              </p14:nvContentPartPr>
              <p14:xfrm>
                <a:off x="7520925" y="4995670"/>
                <a:ext cx="4386960" cy="1224360"/>
              </p14:xfrm>
            </p:contentPart>
          </mc:Choice>
          <mc:Fallback>
            <p:pic>
              <p:nvPicPr>
                <p:cNvPr id="4" name="Ink 3">
                  <a:extLst>
                    <a:ext uri="{FF2B5EF4-FFF2-40B4-BE49-F238E27FC236}">
                      <a16:creationId xmlns:a16="http://schemas.microsoft.com/office/drawing/2014/main" id="{969E8C03-508B-C5DF-5514-CB6EDE05F0E6}"/>
                    </a:ext>
                  </a:extLst>
                </p:cNvPr>
                <p:cNvPicPr/>
                <p:nvPr/>
              </p:nvPicPr>
              <p:blipFill>
                <a:blip r:embed="rId5"/>
                <a:stretch>
                  <a:fillRect/>
                </a:stretch>
              </p:blipFill>
              <p:spPr>
                <a:xfrm>
                  <a:off x="7511925" y="4987030"/>
                  <a:ext cx="4404600" cy="124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3B36D5A-16B2-232D-D278-30C5B423C2D9}"/>
                    </a:ext>
                  </a:extLst>
                </p14:cNvPr>
                <p14:cNvContentPartPr/>
                <p14:nvPr/>
              </p14:nvContentPartPr>
              <p14:xfrm>
                <a:off x="7586805" y="4891630"/>
                <a:ext cx="3634200" cy="182880"/>
              </p14:xfrm>
            </p:contentPart>
          </mc:Choice>
          <mc:Fallback>
            <p:pic>
              <p:nvPicPr>
                <p:cNvPr id="5" name="Ink 4">
                  <a:extLst>
                    <a:ext uri="{FF2B5EF4-FFF2-40B4-BE49-F238E27FC236}">
                      <a16:creationId xmlns:a16="http://schemas.microsoft.com/office/drawing/2014/main" id="{53B36D5A-16B2-232D-D278-30C5B423C2D9}"/>
                    </a:ext>
                  </a:extLst>
                </p:cNvPr>
                <p:cNvPicPr/>
                <p:nvPr/>
              </p:nvPicPr>
              <p:blipFill>
                <a:blip r:embed="rId7"/>
                <a:stretch>
                  <a:fillRect/>
                </a:stretch>
              </p:blipFill>
              <p:spPr>
                <a:xfrm>
                  <a:off x="7578165" y="4882990"/>
                  <a:ext cx="36518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7CA93127-6CD2-F223-D1F1-875DADA4BFFF}"/>
                    </a:ext>
                  </a:extLst>
                </p14:cNvPr>
                <p14:cNvContentPartPr/>
                <p14:nvPr/>
              </p14:nvContentPartPr>
              <p14:xfrm>
                <a:off x="8340285" y="5460070"/>
                <a:ext cx="245520" cy="311400"/>
              </p14:xfrm>
            </p:contentPart>
          </mc:Choice>
          <mc:Fallback>
            <p:pic>
              <p:nvPicPr>
                <p:cNvPr id="6" name="Ink 5">
                  <a:extLst>
                    <a:ext uri="{FF2B5EF4-FFF2-40B4-BE49-F238E27FC236}">
                      <a16:creationId xmlns:a16="http://schemas.microsoft.com/office/drawing/2014/main" id="{7CA93127-6CD2-F223-D1F1-875DADA4BFFF}"/>
                    </a:ext>
                  </a:extLst>
                </p:cNvPr>
                <p:cNvPicPr/>
                <p:nvPr/>
              </p:nvPicPr>
              <p:blipFill>
                <a:blip r:embed="rId9"/>
                <a:stretch>
                  <a:fillRect/>
                </a:stretch>
              </p:blipFill>
              <p:spPr>
                <a:xfrm>
                  <a:off x="8331645" y="5451070"/>
                  <a:ext cx="2631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31F5D85-57BD-E7E9-7622-50D1E27B2610}"/>
                    </a:ext>
                  </a:extLst>
                </p14:cNvPr>
                <p14:cNvContentPartPr/>
                <p14:nvPr/>
              </p14:nvContentPartPr>
              <p14:xfrm>
                <a:off x="8747805" y="5436310"/>
                <a:ext cx="162360" cy="258840"/>
              </p14:xfrm>
            </p:contentPart>
          </mc:Choice>
          <mc:Fallback>
            <p:pic>
              <p:nvPicPr>
                <p:cNvPr id="7" name="Ink 6">
                  <a:extLst>
                    <a:ext uri="{FF2B5EF4-FFF2-40B4-BE49-F238E27FC236}">
                      <a16:creationId xmlns:a16="http://schemas.microsoft.com/office/drawing/2014/main" id="{631F5D85-57BD-E7E9-7622-50D1E27B2610}"/>
                    </a:ext>
                  </a:extLst>
                </p:cNvPr>
                <p:cNvPicPr/>
                <p:nvPr/>
              </p:nvPicPr>
              <p:blipFill>
                <a:blip r:embed="rId11"/>
                <a:stretch>
                  <a:fillRect/>
                </a:stretch>
              </p:blipFill>
              <p:spPr>
                <a:xfrm>
                  <a:off x="8739165" y="5427310"/>
                  <a:ext cx="1800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45579051-7903-61DC-E764-5558585955FC}"/>
                    </a:ext>
                  </a:extLst>
                </p14:cNvPr>
                <p14:cNvContentPartPr/>
                <p14:nvPr/>
              </p14:nvContentPartPr>
              <p14:xfrm>
                <a:off x="9017805" y="5396350"/>
                <a:ext cx="156240" cy="267840"/>
              </p14:xfrm>
            </p:contentPart>
          </mc:Choice>
          <mc:Fallback>
            <p:pic>
              <p:nvPicPr>
                <p:cNvPr id="8" name="Ink 7">
                  <a:extLst>
                    <a:ext uri="{FF2B5EF4-FFF2-40B4-BE49-F238E27FC236}">
                      <a16:creationId xmlns:a16="http://schemas.microsoft.com/office/drawing/2014/main" id="{45579051-7903-61DC-E764-5558585955FC}"/>
                    </a:ext>
                  </a:extLst>
                </p:cNvPr>
                <p:cNvPicPr/>
                <p:nvPr/>
              </p:nvPicPr>
              <p:blipFill>
                <a:blip r:embed="rId13"/>
                <a:stretch>
                  <a:fillRect/>
                </a:stretch>
              </p:blipFill>
              <p:spPr>
                <a:xfrm>
                  <a:off x="9008805" y="5387350"/>
                  <a:ext cx="1738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3B474A6-7CFF-90AF-9F75-0E3A916BCF2A}"/>
                    </a:ext>
                  </a:extLst>
                </p14:cNvPr>
                <p14:cNvContentPartPr/>
                <p14:nvPr/>
              </p14:nvContentPartPr>
              <p14:xfrm>
                <a:off x="11136405" y="4873990"/>
                <a:ext cx="951120" cy="1121400"/>
              </p14:xfrm>
            </p:contentPart>
          </mc:Choice>
          <mc:Fallback>
            <p:pic>
              <p:nvPicPr>
                <p:cNvPr id="9" name="Ink 8">
                  <a:extLst>
                    <a:ext uri="{FF2B5EF4-FFF2-40B4-BE49-F238E27FC236}">
                      <a16:creationId xmlns:a16="http://schemas.microsoft.com/office/drawing/2014/main" id="{73B474A6-7CFF-90AF-9F75-0E3A916BCF2A}"/>
                    </a:ext>
                  </a:extLst>
                </p:cNvPr>
                <p:cNvPicPr/>
                <p:nvPr/>
              </p:nvPicPr>
              <p:blipFill>
                <a:blip r:embed="rId15"/>
                <a:stretch>
                  <a:fillRect/>
                </a:stretch>
              </p:blipFill>
              <p:spPr>
                <a:xfrm>
                  <a:off x="11127405" y="4864990"/>
                  <a:ext cx="968760" cy="1139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70F1512-411B-1207-B899-9ADC352F577F}"/>
                    </a:ext>
                  </a:extLst>
                </p14:cNvPr>
                <p14:cNvContentPartPr/>
                <p14:nvPr/>
              </p14:nvContentPartPr>
              <p14:xfrm>
                <a:off x="7453245" y="3967510"/>
                <a:ext cx="60840" cy="757080"/>
              </p14:xfrm>
            </p:contentPart>
          </mc:Choice>
          <mc:Fallback>
            <p:pic>
              <p:nvPicPr>
                <p:cNvPr id="11" name="Ink 10">
                  <a:extLst>
                    <a:ext uri="{FF2B5EF4-FFF2-40B4-BE49-F238E27FC236}">
                      <a16:creationId xmlns:a16="http://schemas.microsoft.com/office/drawing/2014/main" id="{A70F1512-411B-1207-B899-9ADC352F577F}"/>
                    </a:ext>
                  </a:extLst>
                </p:cNvPr>
                <p:cNvPicPr/>
                <p:nvPr/>
              </p:nvPicPr>
              <p:blipFill>
                <a:blip r:embed="rId17"/>
                <a:stretch>
                  <a:fillRect/>
                </a:stretch>
              </p:blipFill>
              <p:spPr>
                <a:xfrm>
                  <a:off x="7444245" y="3958510"/>
                  <a:ext cx="7848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EDFD1085-8AA8-BD70-2CB7-2B0A83F128E5}"/>
                    </a:ext>
                  </a:extLst>
                </p14:cNvPr>
                <p14:cNvContentPartPr/>
                <p14:nvPr/>
              </p14:nvContentPartPr>
              <p14:xfrm>
                <a:off x="7502565" y="4682110"/>
                <a:ext cx="4156200" cy="69120"/>
              </p14:xfrm>
            </p:contentPart>
          </mc:Choice>
          <mc:Fallback>
            <p:pic>
              <p:nvPicPr>
                <p:cNvPr id="12" name="Ink 11">
                  <a:extLst>
                    <a:ext uri="{FF2B5EF4-FFF2-40B4-BE49-F238E27FC236}">
                      <a16:creationId xmlns:a16="http://schemas.microsoft.com/office/drawing/2014/main" id="{EDFD1085-8AA8-BD70-2CB7-2B0A83F128E5}"/>
                    </a:ext>
                  </a:extLst>
                </p:cNvPr>
                <p:cNvPicPr/>
                <p:nvPr/>
              </p:nvPicPr>
              <p:blipFill>
                <a:blip r:embed="rId19"/>
                <a:stretch>
                  <a:fillRect/>
                </a:stretch>
              </p:blipFill>
              <p:spPr>
                <a:xfrm>
                  <a:off x="7493925" y="4673470"/>
                  <a:ext cx="4173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242DC8AE-BF88-DF54-A351-A24B7235E9E6}"/>
                    </a:ext>
                  </a:extLst>
                </p14:cNvPr>
                <p14:cNvContentPartPr/>
                <p14:nvPr/>
              </p14:nvContentPartPr>
              <p14:xfrm>
                <a:off x="7447485" y="3805150"/>
                <a:ext cx="4542120" cy="980640"/>
              </p14:xfrm>
            </p:contentPart>
          </mc:Choice>
          <mc:Fallback>
            <p:pic>
              <p:nvPicPr>
                <p:cNvPr id="13" name="Ink 12">
                  <a:extLst>
                    <a:ext uri="{FF2B5EF4-FFF2-40B4-BE49-F238E27FC236}">
                      <a16:creationId xmlns:a16="http://schemas.microsoft.com/office/drawing/2014/main" id="{242DC8AE-BF88-DF54-A351-A24B7235E9E6}"/>
                    </a:ext>
                  </a:extLst>
                </p:cNvPr>
                <p:cNvPicPr/>
                <p:nvPr/>
              </p:nvPicPr>
              <p:blipFill>
                <a:blip r:embed="rId21"/>
                <a:stretch>
                  <a:fillRect/>
                </a:stretch>
              </p:blipFill>
              <p:spPr>
                <a:xfrm>
                  <a:off x="7438485" y="3796510"/>
                  <a:ext cx="4559760" cy="99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6E447A74-BDEE-937F-3B56-46B558556F53}"/>
                    </a:ext>
                  </a:extLst>
                </p14:cNvPr>
                <p14:cNvContentPartPr/>
                <p14:nvPr/>
              </p14:nvContentPartPr>
              <p14:xfrm>
                <a:off x="9210405" y="4387270"/>
                <a:ext cx="12960" cy="207000"/>
              </p14:xfrm>
            </p:contentPart>
          </mc:Choice>
          <mc:Fallback>
            <p:pic>
              <p:nvPicPr>
                <p:cNvPr id="15" name="Ink 14">
                  <a:extLst>
                    <a:ext uri="{FF2B5EF4-FFF2-40B4-BE49-F238E27FC236}">
                      <a16:creationId xmlns:a16="http://schemas.microsoft.com/office/drawing/2014/main" id="{6E447A74-BDEE-937F-3B56-46B558556F53}"/>
                    </a:ext>
                  </a:extLst>
                </p:cNvPr>
                <p:cNvPicPr/>
                <p:nvPr/>
              </p:nvPicPr>
              <p:blipFill>
                <a:blip r:embed="rId23"/>
                <a:stretch>
                  <a:fillRect/>
                </a:stretch>
              </p:blipFill>
              <p:spPr>
                <a:xfrm>
                  <a:off x="9201765" y="4378270"/>
                  <a:ext cx="306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B7A8D75-E73C-2B47-9C9D-2BD5FD030A5E}"/>
                    </a:ext>
                  </a:extLst>
                </p14:cNvPr>
                <p14:cNvContentPartPr/>
                <p14:nvPr/>
              </p14:nvContentPartPr>
              <p14:xfrm>
                <a:off x="9214005" y="4381870"/>
                <a:ext cx="148680" cy="226800"/>
              </p14:xfrm>
            </p:contentPart>
          </mc:Choice>
          <mc:Fallback>
            <p:pic>
              <p:nvPicPr>
                <p:cNvPr id="16" name="Ink 15">
                  <a:extLst>
                    <a:ext uri="{FF2B5EF4-FFF2-40B4-BE49-F238E27FC236}">
                      <a16:creationId xmlns:a16="http://schemas.microsoft.com/office/drawing/2014/main" id="{CB7A8D75-E73C-2B47-9C9D-2BD5FD030A5E}"/>
                    </a:ext>
                  </a:extLst>
                </p:cNvPr>
                <p:cNvPicPr/>
                <p:nvPr/>
              </p:nvPicPr>
              <p:blipFill>
                <a:blip r:embed="rId25"/>
                <a:stretch>
                  <a:fillRect/>
                </a:stretch>
              </p:blipFill>
              <p:spPr>
                <a:xfrm>
                  <a:off x="9205005" y="4373230"/>
                  <a:ext cx="1663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1B6FE6B-935D-6591-1270-61A25CF72D48}"/>
                    </a:ext>
                  </a:extLst>
                </p14:cNvPr>
                <p14:cNvContentPartPr/>
                <p14:nvPr/>
              </p14:nvContentPartPr>
              <p14:xfrm>
                <a:off x="9543045" y="4422190"/>
                <a:ext cx="19080" cy="191520"/>
              </p14:xfrm>
            </p:contentPart>
          </mc:Choice>
          <mc:Fallback>
            <p:pic>
              <p:nvPicPr>
                <p:cNvPr id="17" name="Ink 16">
                  <a:extLst>
                    <a:ext uri="{FF2B5EF4-FFF2-40B4-BE49-F238E27FC236}">
                      <a16:creationId xmlns:a16="http://schemas.microsoft.com/office/drawing/2014/main" id="{41B6FE6B-935D-6591-1270-61A25CF72D48}"/>
                    </a:ext>
                  </a:extLst>
                </p:cNvPr>
                <p:cNvPicPr/>
                <p:nvPr/>
              </p:nvPicPr>
              <p:blipFill>
                <a:blip r:embed="rId27"/>
                <a:stretch>
                  <a:fillRect/>
                </a:stretch>
              </p:blipFill>
              <p:spPr>
                <a:xfrm>
                  <a:off x="9534405" y="4413190"/>
                  <a:ext cx="367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A2C391AA-AAFA-24A6-A47F-429D7DE9B6CF}"/>
                    </a:ext>
                  </a:extLst>
                </p14:cNvPr>
                <p14:cNvContentPartPr/>
                <p14:nvPr/>
              </p14:nvContentPartPr>
              <p14:xfrm>
                <a:off x="9449805" y="4424350"/>
                <a:ext cx="220680" cy="213120"/>
              </p14:xfrm>
            </p:contentPart>
          </mc:Choice>
          <mc:Fallback>
            <p:pic>
              <p:nvPicPr>
                <p:cNvPr id="18" name="Ink 17">
                  <a:extLst>
                    <a:ext uri="{FF2B5EF4-FFF2-40B4-BE49-F238E27FC236}">
                      <a16:creationId xmlns:a16="http://schemas.microsoft.com/office/drawing/2014/main" id="{A2C391AA-AAFA-24A6-A47F-429D7DE9B6CF}"/>
                    </a:ext>
                  </a:extLst>
                </p:cNvPr>
                <p:cNvPicPr/>
                <p:nvPr/>
              </p:nvPicPr>
              <p:blipFill>
                <a:blip r:embed="rId29"/>
                <a:stretch>
                  <a:fillRect/>
                </a:stretch>
              </p:blipFill>
              <p:spPr>
                <a:xfrm>
                  <a:off x="9441165" y="4415710"/>
                  <a:ext cx="2383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9B3C7495-EFB8-121C-AB86-506673B2CB22}"/>
                    </a:ext>
                  </a:extLst>
                </p14:cNvPr>
                <p14:cNvContentPartPr/>
                <p14:nvPr/>
              </p14:nvContentPartPr>
              <p14:xfrm>
                <a:off x="9779565" y="4346950"/>
                <a:ext cx="203400" cy="268560"/>
              </p14:xfrm>
            </p:contentPart>
          </mc:Choice>
          <mc:Fallback>
            <p:pic>
              <p:nvPicPr>
                <p:cNvPr id="19" name="Ink 18">
                  <a:extLst>
                    <a:ext uri="{FF2B5EF4-FFF2-40B4-BE49-F238E27FC236}">
                      <a16:creationId xmlns:a16="http://schemas.microsoft.com/office/drawing/2014/main" id="{9B3C7495-EFB8-121C-AB86-506673B2CB22}"/>
                    </a:ext>
                  </a:extLst>
                </p:cNvPr>
                <p:cNvPicPr/>
                <p:nvPr/>
              </p:nvPicPr>
              <p:blipFill>
                <a:blip r:embed="rId31"/>
                <a:stretch>
                  <a:fillRect/>
                </a:stretch>
              </p:blipFill>
              <p:spPr>
                <a:xfrm>
                  <a:off x="9770925" y="4338310"/>
                  <a:ext cx="2210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5DA88B81-D815-A365-4EB6-72DDEE36E1C5}"/>
                    </a:ext>
                  </a:extLst>
                </p14:cNvPr>
                <p14:cNvContentPartPr/>
                <p14:nvPr/>
              </p14:nvContentPartPr>
              <p14:xfrm>
                <a:off x="10252245" y="4407070"/>
                <a:ext cx="55080" cy="188640"/>
              </p14:xfrm>
            </p:contentPart>
          </mc:Choice>
          <mc:Fallback>
            <p:pic>
              <p:nvPicPr>
                <p:cNvPr id="21" name="Ink 20">
                  <a:extLst>
                    <a:ext uri="{FF2B5EF4-FFF2-40B4-BE49-F238E27FC236}">
                      <a16:creationId xmlns:a16="http://schemas.microsoft.com/office/drawing/2014/main" id="{5DA88B81-D815-A365-4EB6-72DDEE36E1C5}"/>
                    </a:ext>
                  </a:extLst>
                </p:cNvPr>
                <p:cNvPicPr/>
                <p:nvPr/>
              </p:nvPicPr>
              <p:blipFill>
                <a:blip r:embed="rId33"/>
                <a:stretch>
                  <a:fillRect/>
                </a:stretch>
              </p:blipFill>
              <p:spPr>
                <a:xfrm>
                  <a:off x="10243245" y="4398430"/>
                  <a:ext cx="727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C81EB20-A6D2-E5A3-0E57-3D668DDBDAD1}"/>
                    </a:ext>
                  </a:extLst>
                </p14:cNvPr>
                <p14:cNvContentPartPr/>
                <p14:nvPr/>
              </p14:nvContentPartPr>
              <p14:xfrm>
                <a:off x="10422885" y="4425070"/>
                <a:ext cx="137160" cy="202680"/>
              </p14:xfrm>
            </p:contentPart>
          </mc:Choice>
          <mc:Fallback>
            <p:pic>
              <p:nvPicPr>
                <p:cNvPr id="22" name="Ink 21">
                  <a:extLst>
                    <a:ext uri="{FF2B5EF4-FFF2-40B4-BE49-F238E27FC236}">
                      <a16:creationId xmlns:a16="http://schemas.microsoft.com/office/drawing/2014/main" id="{7C81EB20-A6D2-E5A3-0E57-3D668DDBDAD1}"/>
                    </a:ext>
                  </a:extLst>
                </p:cNvPr>
                <p:cNvPicPr/>
                <p:nvPr/>
              </p:nvPicPr>
              <p:blipFill>
                <a:blip r:embed="rId35"/>
                <a:stretch>
                  <a:fillRect/>
                </a:stretch>
              </p:blipFill>
              <p:spPr>
                <a:xfrm>
                  <a:off x="10413885" y="4416070"/>
                  <a:ext cx="154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E6C1C5AC-E726-DA10-03BD-244AE6F0133E}"/>
                    </a:ext>
                  </a:extLst>
                </p14:cNvPr>
                <p14:cNvContentPartPr/>
                <p14:nvPr/>
              </p14:nvContentPartPr>
              <p14:xfrm>
                <a:off x="10633125" y="4462510"/>
                <a:ext cx="91080" cy="123840"/>
              </p14:xfrm>
            </p:contentPart>
          </mc:Choice>
          <mc:Fallback>
            <p:pic>
              <p:nvPicPr>
                <p:cNvPr id="23" name="Ink 22">
                  <a:extLst>
                    <a:ext uri="{FF2B5EF4-FFF2-40B4-BE49-F238E27FC236}">
                      <a16:creationId xmlns:a16="http://schemas.microsoft.com/office/drawing/2014/main" id="{E6C1C5AC-E726-DA10-03BD-244AE6F0133E}"/>
                    </a:ext>
                  </a:extLst>
                </p:cNvPr>
                <p:cNvPicPr/>
                <p:nvPr/>
              </p:nvPicPr>
              <p:blipFill>
                <a:blip r:embed="rId37"/>
                <a:stretch>
                  <a:fillRect/>
                </a:stretch>
              </p:blipFill>
              <p:spPr>
                <a:xfrm>
                  <a:off x="10624125" y="4453510"/>
                  <a:ext cx="108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3288082A-5C70-F82A-6AA0-BCFDE7DEE34F}"/>
                    </a:ext>
                  </a:extLst>
                </p14:cNvPr>
                <p14:cNvContentPartPr/>
                <p14:nvPr/>
              </p14:nvContentPartPr>
              <p14:xfrm>
                <a:off x="10808445" y="4449190"/>
                <a:ext cx="97560" cy="158400"/>
              </p14:xfrm>
            </p:contentPart>
          </mc:Choice>
          <mc:Fallback>
            <p:pic>
              <p:nvPicPr>
                <p:cNvPr id="24" name="Ink 23">
                  <a:extLst>
                    <a:ext uri="{FF2B5EF4-FFF2-40B4-BE49-F238E27FC236}">
                      <a16:creationId xmlns:a16="http://schemas.microsoft.com/office/drawing/2014/main" id="{3288082A-5C70-F82A-6AA0-BCFDE7DEE34F}"/>
                    </a:ext>
                  </a:extLst>
                </p:cNvPr>
                <p:cNvPicPr/>
                <p:nvPr/>
              </p:nvPicPr>
              <p:blipFill>
                <a:blip r:embed="rId39"/>
                <a:stretch>
                  <a:fillRect/>
                </a:stretch>
              </p:blipFill>
              <p:spPr>
                <a:xfrm>
                  <a:off x="10799445" y="4440190"/>
                  <a:ext cx="1152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1774061E-B3E1-4984-F59F-86A0312A51AC}"/>
                    </a:ext>
                  </a:extLst>
                </p14:cNvPr>
                <p14:cNvContentPartPr/>
                <p14:nvPr/>
              </p14:nvContentPartPr>
              <p14:xfrm>
                <a:off x="10948485" y="4436950"/>
                <a:ext cx="124920" cy="166680"/>
              </p14:xfrm>
            </p:contentPart>
          </mc:Choice>
          <mc:Fallback>
            <p:pic>
              <p:nvPicPr>
                <p:cNvPr id="25" name="Ink 24">
                  <a:extLst>
                    <a:ext uri="{FF2B5EF4-FFF2-40B4-BE49-F238E27FC236}">
                      <a16:creationId xmlns:a16="http://schemas.microsoft.com/office/drawing/2014/main" id="{1774061E-B3E1-4984-F59F-86A0312A51AC}"/>
                    </a:ext>
                  </a:extLst>
                </p:cNvPr>
                <p:cNvPicPr/>
                <p:nvPr/>
              </p:nvPicPr>
              <p:blipFill>
                <a:blip r:embed="rId41"/>
                <a:stretch>
                  <a:fillRect/>
                </a:stretch>
              </p:blipFill>
              <p:spPr>
                <a:xfrm>
                  <a:off x="10939485" y="4427950"/>
                  <a:ext cx="142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D480AD30-B2EB-F60C-6057-5637882C10CB}"/>
                    </a:ext>
                  </a:extLst>
                </p14:cNvPr>
                <p14:cNvContentPartPr/>
                <p14:nvPr/>
              </p14:nvContentPartPr>
              <p14:xfrm>
                <a:off x="11154405" y="4432630"/>
                <a:ext cx="102960" cy="228960"/>
              </p14:xfrm>
            </p:contentPart>
          </mc:Choice>
          <mc:Fallback>
            <p:pic>
              <p:nvPicPr>
                <p:cNvPr id="26" name="Ink 25">
                  <a:extLst>
                    <a:ext uri="{FF2B5EF4-FFF2-40B4-BE49-F238E27FC236}">
                      <a16:creationId xmlns:a16="http://schemas.microsoft.com/office/drawing/2014/main" id="{D480AD30-B2EB-F60C-6057-5637882C10CB}"/>
                    </a:ext>
                  </a:extLst>
                </p:cNvPr>
                <p:cNvPicPr/>
                <p:nvPr/>
              </p:nvPicPr>
              <p:blipFill>
                <a:blip r:embed="rId43"/>
                <a:stretch>
                  <a:fillRect/>
                </a:stretch>
              </p:blipFill>
              <p:spPr>
                <a:xfrm>
                  <a:off x="11145765" y="4423990"/>
                  <a:ext cx="1206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4A2E15BF-AC8D-AF82-9524-C2D2D66D197A}"/>
                    </a:ext>
                  </a:extLst>
                </p14:cNvPr>
                <p14:cNvContentPartPr/>
                <p14:nvPr/>
              </p14:nvContentPartPr>
              <p14:xfrm>
                <a:off x="9600285" y="1232950"/>
                <a:ext cx="905040" cy="558000"/>
              </p14:xfrm>
            </p:contentPart>
          </mc:Choice>
          <mc:Fallback>
            <p:pic>
              <p:nvPicPr>
                <p:cNvPr id="29" name="Ink 28">
                  <a:extLst>
                    <a:ext uri="{FF2B5EF4-FFF2-40B4-BE49-F238E27FC236}">
                      <a16:creationId xmlns:a16="http://schemas.microsoft.com/office/drawing/2014/main" id="{4A2E15BF-AC8D-AF82-9524-C2D2D66D197A}"/>
                    </a:ext>
                  </a:extLst>
                </p:cNvPr>
                <p:cNvPicPr/>
                <p:nvPr/>
              </p:nvPicPr>
              <p:blipFill>
                <a:blip r:embed="rId45"/>
                <a:stretch>
                  <a:fillRect/>
                </a:stretch>
              </p:blipFill>
              <p:spPr>
                <a:xfrm>
                  <a:off x="9591285" y="1224310"/>
                  <a:ext cx="92268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5AA0F9DF-7CCE-E41D-C357-CBF1675C812A}"/>
                    </a:ext>
                  </a:extLst>
                </p14:cNvPr>
                <p14:cNvContentPartPr/>
                <p14:nvPr/>
              </p14:nvContentPartPr>
              <p14:xfrm>
                <a:off x="10954965" y="1230430"/>
                <a:ext cx="427680" cy="491040"/>
              </p14:xfrm>
            </p:contentPart>
          </mc:Choice>
          <mc:Fallback>
            <p:pic>
              <p:nvPicPr>
                <p:cNvPr id="30" name="Ink 29">
                  <a:extLst>
                    <a:ext uri="{FF2B5EF4-FFF2-40B4-BE49-F238E27FC236}">
                      <a16:creationId xmlns:a16="http://schemas.microsoft.com/office/drawing/2014/main" id="{5AA0F9DF-7CCE-E41D-C357-CBF1675C812A}"/>
                    </a:ext>
                  </a:extLst>
                </p:cNvPr>
                <p:cNvPicPr/>
                <p:nvPr/>
              </p:nvPicPr>
              <p:blipFill>
                <a:blip r:embed="rId47"/>
                <a:stretch>
                  <a:fillRect/>
                </a:stretch>
              </p:blipFill>
              <p:spPr>
                <a:xfrm>
                  <a:off x="10946325" y="1221430"/>
                  <a:ext cx="4453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4D1A97E6-34D3-405E-B04D-67D75E16D400}"/>
                    </a:ext>
                  </a:extLst>
                </p14:cNvPr>
                <p14:cNvContentPartPr/>
                <p14:nvPr/>
              </p14:nvContentPartPr>
              <p14:xfrm>
                <a:off x="10039485" y="1921270"/>
                <a:ext cx="74160" cy="1825920"/>
              </p14:xfrm>
            </p:contentPart>
          </mc:Choice>
          <mc:Fallback>
            <p:pic>
              <p:nvPicPr>
                <p:cNvPr id="33" name="Ink 32">
                  <a:extLst>
                    <a:ext uri="{FF2B5EF4-FFF2-40B4-BE49-F238E27FC236}">
                      <a16:creationId xmlns:a16="http://schemas.microsoft.com/office/drawing/2014/main" id="{4D1A97E6-34D3-405E-B04D-67D75E16D400}"/>
                    </a:ext>
                  </a:extLst>
                </p:cNvPr>
                <p:cNvPicPr/>
                <p:nvPr/>
              </p:nvPicPr>
              <p:blipFill>
                <a:blip r:embed="rId49"/>
                <a:stretch>
                  <a:fillRect/>
                </a:stretch>
              </p:blipFill>
              <p:spPr>
                <a:xfrm>
                  <a:off x="10030485" y="1912630"/>
                  <a:ext cx="91800" cy="1843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FC0EF95D-1965-5BC5-92DF-DDD41A0FC7DA}"/>
                    </a:ext>
                  </a:extLst>
                </p14:cNvPr>
                <p14:cNvContentPartPr/>
                <p14:nvPr/>
              </p14:nvContentPartPr>
              <p14:xfrm>
                <a:off x="9968925" y="3505990"/>
                <a:ext cx="212040" cy="47880"/>
              </p14:xfrm>
            </p:contentPart>
          </mc:Choice>
          <mc:Fallback>
            <p:pic>
              <p:nvPicPr>
                <p:cNvPr id="34" name="Ink 33">
                  <a:extLst>
                    <a:ext uri="{FF2B5EF4-FFF2-40B4-BE49-F238E27FC236}">
                      <a16:creationId xmlns:a16="http://schemas.microsoft.com/office/drawing/2014/main" id="{FC0EF95D-1965-5BC5-92DF-DDD41A0FC7DA}"/>
                    </a:ext>
                  </a:extLst>
                </p:cNvPr>
                <p:cNvPicPr/>
                <p:nvPr/>
              </p:nvPicPr>
              <p:blipFill>
                <a:blip r:embed="rId51"/>
                <a:stretch>
                  <a:fillRect/>
                </a:stretch>
              </p:blipFill>
              <p:spPr>
                <a:xfrm>
                  <a:off x="9960285" y="3497350"/>
                  <a:ext cx="2296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574D6E6A-1D12-A25C-1001-F3A53E2E8F24}"/>
                    </a:ext>
                  </a:extLst>
                </p14:cNvPr>
                <p14:cNvContentPartPr/>
                <p14:nvPr/>
              </p14:nvContentPartPr>
              <p14:xfrm>
                <a:off x="9901605" y="3488710"/>
                <a:ext cx="413640" cy="115200"/>
              </p14:xfrm>
            </p:contentPart>
          </mc:Choice>
          <mc:Fallback>
            <p:pic>
              <p:nvPicPr>
                <p:cNvPr id="44" name="Ink 43">
                  <a:extLst>
                    <a:ext uri="{FF2B5EF4-FFF2-40B4-BE49-F238E27FC236}">
                      <a16:creationId xmlns:a16="http://schemas.microsoft.com/office/drawing/2014/main" id="{574D6E6A-1D12-A25C-1001-F3A53E2E8F24}"/>
                    </a:ext>
                  </a:extLst>
                </p:cNvPr>
                <p:cNvPicPr/>
                <p:nvPr/>
              </p:nvPicPr>
              <p:blipFill>
                <a:blip r:embed="rId53"/>
                <a:stretch>
                  <a:fillRect/>
                </a:stretch>
              </p:blipFill>
              <p:spPr>
                <a:xfrm>
                  <a:off x="9892965" y="3480070"/>
                  <a:ext cx="431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D252CAE2-7362-B703-4E18-94C5BE8384CA}"/>
                    </a:ext>
                  </a:extLst>
                </p14:cNvPr>
                <p14:cNvContentPartPr/>
                <p14:nvPr/>
              </p14:nvContentPartPr>
              <p14:xfrm>
                <a:off x="9891165" y="3548110"/>
                <a:ext cx="350640" cy="220680"/>
              </p14:xfrm>
            </p:contentPart>
          </mc:Choice>
          <mc:Fallback>
            <p:pic>
              <p:nvPicPr>
                <p:cNvPr id="45" name="Ink 44">
                  <a:extLst>
                    <a:ext uri="{FF2B5EF4-FFF2-40B4-BE49-F238E27FC236}">
                      <a16:creationId xmlns:a16="http://schemas.microsoft.com/office/drawing/2014/main" id="{D252CAE2-7362-B703-4E18-94C5BE8384CA}"/>
                    </a:ext>
                  </a:extLst>
                </p:cNvPr>
                <p:cNvPicPr/>
                <p:nvPr/>
              </p:nvPicPr>
              <p:blipFill>
                <a:blip r:embed="rId55"/>
                <a:stretch>
                  <a:fillRect/>
                </a:stretch>
              </p:blipFill>
              <p:spPr>
                <a:xfrm>
                  <a:off x="9882165" y="3539470"/>
                  <a:ext cx="3682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78929DC2-787B-DD5B-E9AD-92B63056D981}"/>
                    </a:ext>
                  </a:extLst>
                </p14:cNvPr>
                <p14:cNvContentPartPr/>
                <p14:nvPr/>
              </p14:nvContentPartPr>
              <p14:xfrm>
                <a:off x="10270965" y="3551350"/>
                <a:ext cx="23760" cy="205560"/>
              </p14:xfrm>
            </p:contentPart>
          </mc:Choice>
          <mc:Fallback>
            <p:pic>
              <p:nvPicPr>
                <p:cNvPr id="46" name="Ink 45">
                  <a:extLst>
                    <a:ext uri="{FF2B5EF4-FFF2-40B4-BE49-F238E27FC236}">
                      <a16:creationId xmlns:a16="http://schemas.microsoft.com/office/drawing/2014/main" id="{78929DC2-787B-DD5B-E9AD-92B63056D981}"/>
                    </a:ext>
                  </a:extLst>
                </p:cNvPr>
                <p:cNvPicPr/>
                <p:nvPr/>
              </p:nvPicPr>
              <p:blipFill>
                <a:blip r:embed="rId57"/>
                <a:stretch>
                  <a:fillRect/>
                </a:stretch>
              </p:blipFill>
              <p:spPr>
                <a:xfrm>
                  <a:off x="10262325" y="3542350"/>
                  <a:ext cx="414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8" name="Ink 27">
                  <a:extLst>
                    <a:ext uri="{FF2B5EF4-FFF2-40B4-BE49-F238E27FC236}">
                      <a16:creationId xmlns:a16="http://schemas.microsoft.com/office/drawing/2014/main" id="{AB869606-644D-BC3F-84EA-C0F5A985E357}"/>
                    </a:ext>
                  </a:extLst>
                </p14:cNvPr>
                <p14:cNvContentPartPr/>
                <p14:nvPr/>
              </p14:nvContentPartPr>
              <p14:xfrm>
                <a:off x="7915125" y="1173910"/>
                <a:ext cx="890640" cy="660960"/>
              </p14:xfrm>
            </p:contentPart>
          </mc:Choice>
          <mc:Fallback>
            <p:pic>
              <p:nvPicPr>
                <p:cNvPr id="28" name="Ink 27">
                  <a:extLst>
                    <a:ext uri="{FF2B5EF4-FFF2-40B4-BE49-F238E27FC236}">
                      <a16:creationId xmlns:a16="http://schemas.microsoft.com/office/drawing/2014/main" id="{AB869606-644D-BC3F-84EA-C0F5A985E357}"/>
                    </a:ext>
                  </a:extLst>
                </p:cNvPr>
                <p:cNvPicPr/>
                <p:nvPr/>
              </p:nvPicPr>
              <p:blipFill>
                <a:blip r:embed="rId59"/>
                <a:stretch>
                  <a:fillRect/>
                </a:stretch>
              </p:blipFill>
              <p:spPr>
                <a:xfrm>
                  <a:off x="7906125" y="1165270"/>
                  <a:ext cx="90828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Ink 30">
                  <a:extLst>
                    <a:ext uri="{FF2B5EF4-FFF2-40B4-BE49-F238E27FC236}">
                      <a16:creationId xmlns:a16="http://schemas.microsoft.com/office/drawing/2014/main" id="{AD5C6A46-023D-C438-B7F9-E918B198B228}"/>
                    </a:ext>
                  </a:extLst>
                </p14:cNvPr>
                <p14:cNvContentPartPr/>
                <p14:nvPr/>
              </p14:nvContentPartPr>
              <p14:xfrm>
                <a:off x="8434605" y="1828750"/>
                <a:ext cx="55440" cy="1491840"/>
              </p14:xfrm>
            </p:contentPart>
          </mc:Choice>
          <mc:Fallback>
            <p:pic>
              <p:nvPicPr>
                <p:cNvPr id="31" name="Ink 30">
                  <a:extLst>
                    <a:ext uri="{FF2B5EF4-FFF2-40B4-BE49-F238E27FC236}">
                      <a16:creationId xmlns:a16="http://schemas.microsoft.com/office/drawing/2014/main" id="{AD5C6A46-023D-C438-B7F9-E918B198B228}"/>
                    </a:ext>
                  </a:extLst>
                </p:cNvPr>
                <p:cNvPicPr/>
                <p:nvPr/>
              </p:nvPicPr>
              <p:blipFill>
                <a:blip r:embed="rId61"/>
                <a:stretch>
                  <a:fillRect/>
                </a:stretch>
              </p:blipFill>
              <p:spPr>
                <a:xfrm>
                  <a:off x="8425965" y="1819750"/>
                  <a:ext cx="73080" cy="150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Ink 31">
                  <a:extLst>
                    <a:ext uri="{FF2B5EF4-FFF2-40B4-BE49-F238E27FC236}">
                      <a16:creationId xmlns:a16="http://schemas.microsoft.com/office/drawing/2014/main" id="{1700F5C7-FCE6-BF07-E920-1A0324C84DB7}"/>
                    </a:ext>
                  </a:extLst>
                </p14:cNvPr>
                <p14:cNvContentPartPr/>
                <p14:nvPr/>
              </p14:nvContentPartPr>
              <p14:xfrm>
                <a:off x="8348205" y="3197110"/>
                <a:ext cx="219600" cy="96120"/>
              </p14:xfrm>
            </p:contentPart>
          </mc:Choice>
          <mc:Fallback>
            <p:pic>
              <p:nvPicPr>
                <p:cNvPr id="32" name="Ink 31">
                  <a:extLst>
                    <a:ext uri="{FF2B5EF4-FFF2-40B4-BE49-F238E27FC236}">
                      <a16:creationId xmlns:a16="http://schemas.microsoft.com/office/drawing/2014/main" id="{1700F5C7-FCE6-BF07-E920-1A0324C84DB7}"/>
                    </a:ext>
                  </a:extLst>
                </p:cNvPr>
                <p:cNvPicPr/>
                <p:nvPr/>
              </p:nvPicPr>
              <p:blipFill>
                <a:blip r:embed="rId63"/>
                <a:stretch>
                  <a:fillRect/>
                </a:stretch>
              </p:blipFill>
              <p:spPr>
                <a:xfrm>
                  <a:off x="8339565" y="3188110"/>
                  <a:ext cx="2372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A6B64F4E-65BB-D5C0-4BF4-9A78D01A228A}"/>
                    </a:ext>
                  </a:extLst>
                </p14:cNvPr>
                <p14:cNvContentPartPr/>
                <p14:nvPr/>
              </p14:nvContentPartPr>
              <p14:xfrm>
                <a:off x="8295645" y="3395470"/>
                <a:ext cx="432360" cy="111240"/>
              </p14:xfrm>
            </p:contentPart>
          </mc:Choice>
          <mc:Fallback>
            <p:pic>
              <p:nvPicPr>
                <p:cNvPr id="41" name="Ink 40">
                  <a:extLst>
                    <a:ext uri="{FF2B5EF4-FFF2-40B4-BE49-F238E27FC236}">
                      <a16:creationId xmlns:a16="http://schemas.microsoft.com/office/drawing/2014/main" id="{A6B64F4E-65BB-D5C0-4BF4-9A78D01A228A}"/>
                    </a:ext>
                  </a:extLst>
                </p:cNvPr>
                <p:cNvPicPr/>
                <p:nvPr/>
              </p:nvPicPr>
              <p:blipFill>
                <a:blip r:embed="rId65"/>
                <a:stretch>
                  <a:fillRect/>
                </a:stretch>
              </p:blipFill>
              <p:spPr>
                <a:xfrm>
                  <a:off x="8287005" y="3386470"/>
                  <a:ext cx="450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7D87F306-6309-6DC6-85C5-B4D1CD5FCFFE}"/>
                    </a:ext>
                  </a:extLst>
                </p14:cNvPr>
                <p14:cNvContentPartPr/>
                <p14:nvPr/>
              </p14:nvContentPartPr>
              <p14:xfrm>
                <a:off x="8271885" y="3463510"/>
                <a:ext cx="474480" cy="261000"/>
              </p14:xfrm>
            </p:contentPart>
          </mc:Choice>
          <mc:Fallback>
            <p:pic>
              <p:nvPicPr>
                <p:cNvPr id="42" name="Ink 41">
                  <a:extLst>
                    <a:ext uri="{FF2B5EF4-FFF2-40B4-BE49-F238E27FC236}">
                      <a16:creationId xmlns:a16="http://schemas.microsoft.com/office/drawing/2014/main" id="{7D87F306-6309-6DC6-85C5-B4D1CD5FCFFE}"/>
                    </a:ext>
                  </a:extLst>
                </p:cNvPr>
                <p:cNvPicPr/>
                <p:nvPr/>
              </p:nvPicPr>
              <p:blipFill>
                <a:blip r:embed="rId67"/>
                <a:stretch>
                  <a:fillRect/>
                </a:stretch>
              </p:blipFill>
              <p:spPr>
                <a:xfrm>
                  <a:off x="8263245" y="3454510"/>
                  <a:ext cx="4921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F0ED4F2D-9F8E-50D0-A3D5-DED173675DF9}"/>
                    </a:ext>
                  </a:extLst>
                </p14:cNvPr>
                <p14:cNvContentPartPr/>
                <p14:nvPr/>
              </p14:nvContentPartPr>
              <p14:xfrm>
                <a:off x="8719725" y="3459550"/>
                <a:ext cx="18720" cy="291240"/>
              </p14:xfrm>
            </p:contentPart>
          </mc:Choice>
          <mc:Fallback>
            <p:pic>
              <p:nvPicPr>
                <p:cNvPr id="43" name="Ink 42">
                  <a:extLst>
                    <a:ext uri="{FF2B5EF4-FFF2-40B4-BE49-F238E27FC236}">
                      <a16:creationId xmlns:a16="http://schemas.microsoft.com/office/drawing/2014/main" id="{F0ED4F2D-9F8E-50D0-A3D5-DED173675DF9}"/>
                    </a:ext>
                  </a:extLst>
                </p:cNvPr>
                <p:cNvPicPr/>
                <p:nvPr/>
              </p:nvPicPr>
              <p:blipFill>
                <a:blip r:embed="rId69"/>
                <a:stretch>
                  <a:fillRect/>
                </a:stretch>
              </p:blipFill>
              <p:spPr>
                <a:xfrm>
                  <a:off x="8711085" y="3450550"/>
                  <a:ext cx="363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67AAACAF-E943-6750-D069-8C75C59FDB83}"/>
                    </a:ext>
                  </a:extLst>
                </p14:cNvPr>
                <p14:cNvContentPartPr/>
                <p14:nvPr/>
              </p14:nvContentPartPr>
              <p14:xfrm>
                <a:off x="8106645" y="1384510"/>
                <a:ext cx="166320" cy="196920"/>
              </p14:xfrm>
            </p:contentPart>
          </mc:Choice>
          <mc:Fallback>
            <p:pic>
              <p:nvPicPr>
                <p:cNvPr id="49" name="Ink 48">
                  <a:extLst>
                    <a:ext uri="{FF2B5EF4-FFF2-40B4-BE49-F238E27FC236}">
                      <a16:creationId xmlns:a16="http://schemas.microsoft.com/office/drawing/2014/main" id="{67AAACAF-E943-6750-D069-8C75C59FDB83}"/>
                    </a:ext>
                  </a:extLst>
                </p:cNvPr>
                <p:cNvPicPr/>
                <p:nvPr/>
              </p:nvPicPr>
              <p:blipFill>
                <a:blip r:embed="rId71"/>
                <a:stretch>
                  <a:fillRect/>
                </a:stretch>
              </p:blipFill>
              <p:spPr>
                <a:xfrm>
                  <a:off x="8097645" y="1375510"/>
                  <a:ext cx="1839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01843596-8BC7-94A7-CD8F-B41F67A75938}"/>
                    </a:ext>
                  </a:extLst>
                </p14:cNvPr>
                <p14:cNvContentPartPr/>
                <p14:nvPr/>
              </p14:nvContentPartPr>
              <p14:xfrm>
                <a:off x="8162805" y="1407190"/>
                <a:ext cx="212400" cy="152640"/>
              </p14:xfrm>
            </p:contentPart>
          </mc:Choice>
          <mc:Fallback>
            <p:pic>
              <p:nvPicPr>
                <p:cNvPr id="50" name="Ink 49">
                  <a:extLst>
                    <a:ext uri="{FF2B5EF4-FFF2-40B4-BE49-F238E27FC236}">
                      <a16:creationId xmlns:a16="http://schemas.microsoft.com/office/drawing/2014/main" id="{01843596-8BC7-94A7-CD8F-B41F67A75938}"/>
                    </a:ext>
                  </a:extLst>
                </p:cNvPr>
                <p:cNvPicPr/>
                <p:nvPr/>
              </p:nvPicPr>
              <p:blipFill>
                <a:blip r:embed="rId73"/>
                <a:stretch>
                  <a:fillRect/>
                </a:stretch>
              </p:blipFill>
              <p:spPr>
                <a:xfrm>
                  <a:off x="8153805" y="1398190"/>
                  <a:ext cx="2300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Ink 54">
                  <a:extLst>
                    <a:ext uri="{FF2B5EF4-FFF2-40B4-BE49-F238E27FC236}">
                      <a16:creationId xmlns:a16="http://schemas.microsoft.com/office/drawing/2014/main" id="{FDE0CA20-4408-2915-AAE7-759F61F348AF}"/>
                    </a:ext>
                  </a:extLst>
                </p14:cNvPr>
                <p14:cNvContentPartPr/>
                <p14:nvPr/>
              </p14:nvContentPartPr>
              <p14:xfrm>
                <a:off x="8873085" y="3549550"/>
                <a:ext cx="113760" cy="110160"/>
              </p14:xfrm>
            </p:contentPart>
          </mc:Choice>
          <mc:Fallback>
            <p:pic>
              <p:nvPicPr>
                <p:cNvPr id="55" name="Ink 54">
                  <a:extLst>
                    <a:ext uri="{FF2B5EF4-FFF2-40B4-BE49-F238E27FC236}">
                      <a16:creationId xmlns:a16="http://schemas.microsoft.com/office/drawing/2014/main" id="{FDE0CA20-4408-2915-AAE7-759F61F348AF}"/>
                    </a:ext>
                  </a:extLst>
                </p:cNvPr>
                <p:cNvPicPr/>
                <p:nvPr/>
              </p:nvPicPr>
              <p:blipFill>
                <a:blip r:embed="rId75"/>
                <a:stretch>
                  <a:fillRect/>
                </a:stretch>
              </p:blipFill>
              <p:spPr>
                <a:xfrm>
                  <a:off x="8864445" y="3540910"/>
                  <a:ext cx="1314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Ink 55">
                  <a:extLst>
                    <a:ext uri="{FF2B5EF4-FFF2-40B4-BE49-F238E27FC236}">
                      <a16:creationId xmlns:a16="http://schemas.microsoft.com/office/drawing/2014/main" id="{EAC16780-EAD1-9EE2-D8DC-0DA85F9A4A6C}"/>
                    </a:ext>
                  </a:extLst>
                </p14:cNvPr>
                <p14:cNvContentPartPr/>
                <p14:nvPr/>
              </p14:nvContentPartPr>
              <p14:xfrm>
                <a:off x="9077205" y="3580870"/>
                <a:ext cx="33840" cy="57960"/>
              </p14:xfrm>
            </p:contentPart>
          </mc:Choice>
          <mc:Fallback>
            <p:pic>
              <p:nvPicPr>
                <p:cNvPr id="56" name="Ink 55">
                  <a:extLst>
                    <a:ext uri="{FF2B5EF4-FFF2-40B4-BE49-F238E27FC236}">
                      <a16:creationId xmlns:a16="http://schemas.microsoft.com/office/drawing/2014/main" id="{EAC16780-EAD1-9EE2-D8DC-0DA85F9A4A6C}"/>
                    </a:ext>
                  </a:extLst>
                </p:cNvPr>
                <p:cNvPicPr/>
                <p:nvPr/>
              </p:nvPicPr>
              <p:blipFill>
                <a:blip r:embed="rId77"/>
                <a:stretch>
                  <a:fillRect/>
                </a:stretch>
              </p:blipFill>
              <p:spPr>
                <a:xfrm>
                  <a:off x="9068205" y="3571870"/>
                  <a:ext cx="514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Ink 56">
                  <a:extLst>
                    <a:ext uri="{FF2B5EF4-FFF2-40B4-BE49-F238E27FC236}">
                      <a16:creationId xmlns:a16="http://schemas.microsoft.com/office/drawing/2014/main" id="{42FCD290-84FA-A64F-3548-4C78DB5E113D}"/>
                    </a:ext>
                  </a:extLst>
                </p14:cNvPr>
                <p14:cNvContentPartPr/>
                <p14:nvPr/>
              </p14:nvContentPartPr>
              <p14:xfrm>
                <a:off x="10028685" y="1316470"/>
                <a:ext cx="167760" cy="226800"/>
              </p14:xfrm>
            </p:contentPart>
          </mc:Choice>
          <mc:Fallback>
            <p:pic>
              <p:nvPicPr>
                <p:cNvPr id="57" name="Ink 56">
                  <a:extLst>
                    <a:ext uri="{FF2B5EF4-FFF2-40B4-BE49-F238E27FC236}">
                      <a16:creationId xmlns:a16="http://schemas.microsoft.com/office/drawing/2014/main" id="{42FCD290-84FA-A64F-3548-4C78DB5E113D}"/>
                    </a:ext>
                  </a:extLst>
                </p:cNvPr>
                <p:cNvPicPr/>
                <p:nvPr/>
              </p:nvPicPr>
              <p:blipFill>
                <a:blip r:embed="rId79"/>
                <a:stretch>
                  <a:fillRect/>
                </a:stretch>
              </p:blipFill>
              <p:spPr>
                <a:xfrm>
                  <a:off x="10020045" y="1307830"/>
                  <a:ext cx="1854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Ink 57">
                  <a:extLst>
                    <a:ext uri="{FF2B5EF4-FFF2-40B4-BE49-F238E27FC236}">
                      <a16:creationId xmlns:a16="http://schemas.microsoft.com/office/drawing/2014/main" id="{DDC21C0B-1735-5EB7-B0AD-42CF11539933}"/>
                    </a:ext>
                  </a:extLst>
                </p14:cNvPr>
                <p14:cNvContentPartPr/>
                <p14:nvPr/>
              </p14:nvContentPartPr>
              <p14:xfrm>
                <a:off x="10078725" y="1392070"/>
                <a:ext cx="277200" cy="159480"/>
              </p14:xfrm>
            </p:contentPart>
          </mc:Choice>
          <mc:Fallback>
            <p:pic>
              <p:nvPicPr>
                <p:cNvPr id="58" name="Ink 57">
                  <a:extLst>
                    <a:ext uri="{FF2B5EF4-FFF2-40B4-BE49-F238E27FC236}">
                      <a16:creationId xmlns:a16="http://schemas.microsoft.com/office/drawing/2014/main" id="{DDC21C0B-1735-5EB7-B0AD-42CF11539933}"/>
                    </a:ext>
                  </a:extLst>
                </p:cNvPr>
                <p:cNvPicPr/>
                <p:nvPr/>
              </p:nvPicPr>
              <p:blipFill>
                <a:blip r:embed="rId81"/>
                <a:stretch>
                  <a:fillRect/>
                </a:stretch>
              </p:blipFill>
              <p:spPr>
                <a:xfrm>
                  <a:off x="10070085" y="1383430"/>
                  <a:ext cx="2948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Ink 58">
                  <a:extLst>
                    <a:ext uri="{FF2B5EF4-FFF2-40B4-BE49-F238E27FC236}">
                      <a16:creationId xmlns:a16="http://schemas.microsoft.com/office/drawing/2014/main" id="{60E32C09-FB54-930F-EA12-71504F655257}"/>
                    </a:ext>
                  </a:extLst>
                </p14:cNvPr>
                <p14:cNvContentPartPr/>
                <p14:nvPr/>
              </p14:nvContentPartPr>
              <p14:xfrm>
                <a:off x="10380405" y="3487630"/>
                <a:ext cx="47520" cy="74880"/>
              </p14:xfrm>
            </p:contentPart>
          </mc:Choice>
          <mc:Fallback>
            <p:pic>
              <p:nvPicPr>
                <p:cNvPr id="59" name="Ink 58">
                  <a:extLst>
                    <a:ext uri="{FF2B5EF4-FFF2-40B4-BE49-F238E27FC236}">
                      <a16:creationId xmlns:a16="http://schemas.microsoft.com/office/drawing/2014/main" id="{60E32C09-FB54-930F-EA12-71504F655257}"/>
                    </a:ext>
                  </a:extLst>
                </p:cNvPr>
                <p:cNvPicPr/>
                <p:nvPr/>
              </p:nvPicPr>
              <p:blipFill>
                <a:blip r:embed="rId83"/>
                <a:stretch>
                  <a:fillRect/>
                </a:stretch>
              </p:blipFill>
              <p:spPr>
                <a:xfrm>
                  <a:off x="10371405" y="3478990"/>
                  <a:ext cx="651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0" name="Ink 59">
                  <a:extLst>
                    <a:ext uri="{FF2B5EF4-FFF2-40B4-BE49-F238E27FC236}">
                      <a16:creationId xmlns:a16="http://schemas.microsoft.com/office/drawing/2014/main" id="{99297151-028E-5BA4-680B-F818C41D2FAF}"/>
                    </a:ext>
                  </a:extLst>
                </p14:cNvPr>
                <p14:cNvContentPartPr/>
                <p14:nvPr/>
              </p14:nvContentPartPr>
              <p14:xfrm>
                <a:off x="10492005" y="3469630"/>
                <a:ext cx="120240" cy="79920"/>
              </p14:xfrm>
            </p:contentPart>
          </mc:Choice>
          <mc:Fallback>
            <p:pic>
              <p:nvPicPr>
                <p:cNvPr id="60" name="Ink 59">
                  <a:extLst>
                    <a:ext uri="{FF2B5EF4-FFF2-40B4-BE49-F238E27FC236}">
                      <a16:creationId xmlns:a16="http://schemas.microsoft.com/office/drawing/2014/main" id="{99297151-028E-5BA4-680B-F818C41D2FAF}"/>
                    </a:ext>
                  </a:extLst>
                </p:cNvPr>
                <p:cNvPicPr/>
                <p:nvPr/>
              </p:nvPicPr>
              <p:blipFill>
                <a:blip r:embed="rId85"/>
                <a:stretch>
                  <a:fillRect/>
                </a:stretch>
              </p:blipFill>
              <p:spPr>
                <a:xfrm>
                  <a:off x="10483365" y="3460630"/>
                  <a:ext cx="137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5" name="Ink 34">
                  <a:extLst>
                    <a:ext uri="{FF2B5EF4-FFF2-40B4-BE49-F238E27FC236}">
                      <a16:creationId xmlns:a16="http://schemas.microsoft.com/office/drawing/2014/main" id="{165ED1B7-965A-C82E-4C08-5BAA4E745758}"/>
                    </a:ext>
                  </a:extLst>
                </p14:cNvPr>
                <p14:cNvContentPartPr/>
                <p14:nvPr/>
              </p14:nvContentPartPr>
              <p14:xfrm>
                <a:off x="11310285" y="1653070"/>
                <a:ext cx="152640" cy="1967760"/>
              </p14:xfrm>
            </p:contentPart>
          </mc:Choice>
          <mc:Fallback>
            <p:pic>
              <p:nvPicPr>
                <p:cNvPr id="35" name="Ink 34">
                  <a:extLst>
                    <a:ext uri="{FF2B5EF4-FFF2-40B4-BE49-F238E27FC236}">
                      <a16:creationId xmlns:a16="http://schemas.microsoft.com/office/drawing/2014/main" id="{165ED1B7-965A-C82E-4C08-5BAA4E745758}"/>
                    </a:ext>
                  </a:extLst>
                </p:cNvPr>
                <p:cNvPicPr/>
                <p:nvPr/>
              </p:nvPicPr>
              <p:blipFill>
                <a:blip r:embed="rId87"/>
                <a:stretch>
                  <a:fillRect/>
                </a:stretch>
              </p:blipFill>
              <p:spPr>
                <a:xfrm>
                  <a:off x="11301645" y="1644430"/>
                  <a:ext cx="170280" cy="1985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6" name="Ink 35">
                  <a:extLst>
                    <a:ext uri="{FF2B5EF4-FFF2-40B4-BE49-F238E27FC236}">
                      <a16:creationId xmlns:a16="http://schemas.microsoft.com/office/drawing/2014/main" id="{73388975-68AD-B3CC-FA64-296D312397E6}"/>
                    </a:ext>
                  </a:extLst>
                </p14:cNvPr>
                <p14:cNvContentPartPr/>
                <p14:nvPr/>
              </p14:nvContentPartPr>
              <p14:xfrm>
                <a:off x="11281485" y="3518230"/>
                <a:ext cx="67320" cy="72360"/>
              </p14:xfrm>
            </p:contentPart>
          </mc:Choice>
          <mc:Fallback>
            <p:pic>
              <p:nvPicPr>
                <p:cNvPr id="36" name="Ink 35">
                  <a:extLst>
                    <a:ext uri="{FF2B5EF4-FFF2-40B4-BE49-F238E27FC236}">
                      <a16:creationId xmlns:a16="http://schemas.microsoft.com/office/drawing/2014/main" id="{73388975-68AD-B3CC-FA64-296D312397E6}"/>
                    </a:ext>
                  </a:extLst>
                </p:cNvPr>
                <p:cNvPicPr/>
                <p:nvPr/>
              </p:nvPicPr>
              <p:blipFill>
                <a:blip r:embed="rId89"/>
                <a:stretch>
                  <a:fillRect/>
                </a:stretch>
              </p:blipFill>
              <p:spPr>
                <a:xfrm>
                  <a:off x="11272485" y="3509230"/>
                  <a:ext cx="84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7" name="Ink 36">
                  <a:extLst>
                    <a:ext uri="{FF2B5EF4-FFF2-40B4-BE49-F238E27FC236}">
                      <a16:creationId xmlns:a16="http://schemas.microsoft.com/office/drawing/2014/main" id="{1D83C9D7-D41F-97C7-3930-47414FB1D9F0}"/>
                    </a:ext>
                  </a:extLst>
                </p14:cNvPr>
                <p14:cNvContentPartPr/>
                <p14:nvPr/>
              </p14:nvContentPartPr>
              <p14:xfrm>
                <a:off x="11380845" y="3512110"/>
                <a:ext cx="129600" cy="78480"/>
              </p14:xfrm>
            </p:contentPart>
          </mc:Choice>
          <mc:Fallback>
            <p:pic>
              <p:nvPicPr>
                <p:cNvPr id="37" name="Ink 36">
                  <a:extLst>
                    <a:ext uri="{FF2B5EF4-FFF2-40B4-BE49-F238E27FC236}">
                      <a16:creationId xmlns:a16="http://schemas.microsoft.com/office/drawing/2014/main" id="{1D83C9D7-D41F-97C7-3930-47414FB1D9F0}"/>
                    </a:ext>
                  </a:extLst>
                </p:cNvPr>
                <p:cNvPicPr/>
                <p:nvPr/>
              </p:nvPicPr>
              <p:blipFill>
                <a:blip r:embed="rId91"/>
                <a:stretch>
                  <a:fillRect/>
                </a:stretch>
              </p:blipFill>
              <p:spPr>
                <a:xfrm>
                  <a:off x="11371845" y="3503470"/>
                  <a:ext cx="1472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Ink 46">
                  <a:extLst>
                    <a:ext uri="{FF2B5EF4-FFF2-40B4-BE49-F238E27FC236}">
                      <a16:creationId xmlns:a16="http://schemas.microsoft.com/office/drawing/2014/main" id="{2188A43A-302C-890D-BD9A-F12E9B0883EC}"/>
                    </a:ext>
                  </a:extLst>
                </p14:cNvPr>
                <p14:cNvContentPartPr/>
                <p14:nvPr/>
              </p14:nvContentPartPr>
              <p14:xfrm>
                <a:off x="11399205" y="3541630"/>
                <a:ext cx="287280" cy="62640"/>
              </p14:xfrm>
            </p:contentPart>
          </mc:Choice>
          <mc:Fallback>
            <p:pic>
              <p:nvPicPr>
                <p:cNvPr id="47" name="Ink 46">
                  <a:extLst>
                    <a:ext uri="{FF2B5EF4-FFF2-40B4-BE49-F238E27FC236}">
                      <a16:creationId xmlns:a16="http://schemas.microsoft.com/office/drawing/2014/main" id="{2188A43A-302C-890D-BD9A-F12E9B0883EC}"/>
                    </a:ext>
                  </a:extLst>
                </p:cNvPr>
                <p:cNvPicPr/>
                <p:nvPr/>
              </p:nvPicPr>
              <p:blipFill>
                <a:blip r:embed="rId93"/>
                <a:stretch>
                  <a:fillRect/>
                </a:stretch>
              </p:blipFill>
              <p:spPr>
                <a:xfrm>
                  <a:off x="11390565" y="3532990"/>
                  <a:ext cx="3049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Ink 47">
                  <a:extLst>
                    <a:ext uri="{FF2B5EF4-FFF2-40B4-BE49-F238E27FC236}">
                      <a16:creationId xmlns:a16="http://schemas.microsoft.com/office/drawing/2014/main" id="{2B9B7A67-A932-6C31-B600-94B52A74F24E}"/>
                    </a:ext>
                  </a:extLst>
                </p14:cNvPr>
                <p14:cNvContentPartPr/>
                <p14:nvPr/>
              </p14:nvContentPartPr>
              <p14:xfrm>
                <a:off x="11318205" y="3572590"/>
                <a:ext cx="380520" cy="255240"/>
              </p14:xfrm>
            </p:contentPart>
          </mc:Choice>
          <mc:Fallback>
            <p:pic>
              <p:nvPicPr>
                <p:cNvPr id="48" name="Ink 47">
                  <a:extLst>
                    <a:ext uri="{FF2B5EF4-FFF2-40B4-BE49-F238E27FC236}">
                      <a16:creationId xmlns:a16="http://schemas.microsoft.com/office/drawing/2014/main" id="{2B9B7A67-A932-6C31-B600-94B52A74F24E}"/>
                    </a:ext>
                  </a:extLst>
                </p:cNvPr>
                <p:cNvPicPr/>
                <p:nvPr/>
              </p:nvPicPr>
              <p:blipFill>
                <a:blip r:embed="rId95"/>
                <a:stretch>
                  <a:fillRect/>
                </a:stretch>
              </p:blipFill>
              <p:spPr>
                <a:xfrm>
                  <a:off x="11309565" y="3563950"/>
                  <a:ext cx="3981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F1A7BE72-DFD8-A3CD-8E03-24033BA3D56B}"/>
                    </a:ext>
                  </a:extLst>
                </p14:cNvPr>
                <p14:cNvContentPartPr/>
                <p14:nvPr/>
              </p14:nvContentPartPr>
              <p14:xfrm>
                <a:off x="11100045" y="1374430"/>
                <a:ext cx="85680" cy="176040"/>
              </p14:xfrm>
            </p:contentPart>
          </mc:Choice>
          <mc:Fallback>
            <p:pic>
              <p:nvPicPr>
                <p:cNvPr id="61" name="Ink 60">
                  <a:extLst>
                    <a:ext uri="{FF2B5EF4-FFF2-40B4-BE49-F238E27FC236}">
                      <a16:creationId xmlns:a16="http://schemas.microsoft.com/office/drawing/2014/main" id="{F1A7BE72-DFD8-A3CD-8E03-24033BA3D56B}"/>
                    </a:ext>
                  </a:extLst>
                </p:cNvPr>
                <p:cNvPicPr/>
                <p:nvPr/>
              </p:nvPicPr>
              <p:blipFill>
                <a:blip r:embed="rId97"/>
                <a:stretch>
                  <a:fillRect/>
                </a:stretch>
              </p:blipFill>
              <p:spPr>
                <a:xfrm>
                  <a:off x="11091045" y="1365790"/>
                  <a:ext cx="1033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B2FC0ED8-33F6-0E6C-39AC-00623D78B976}"/>
                    </a:ext>
                  </a:extLst>
                </p14:cNvPr>
                <p14:cNvContentPartPr/>
                <p14:nvPr/>
              </p14:nvContentPartPr>
              <p14:xfrm>
                <a:off x="11129925" y="1475950"/>
                <a:ext cx="20160" cy="38160"/>
              </p14:xfrm>
            </p:contentPart>
          </mc:Choice>
          <mc:Fallback>
            <p:pic>
              <p:nvPicPr>
                <p:cNvPr id="62" name="Ink 61">
                  <a:extLst>
                    <a:ext uri="{FF2B5EF4-FFF2-40B4-BE49-F238E27FC236}">
                      <a16:creationId xmlns:a16="http://schemas.microsoft.com/office/drawing/2014/main" id="{B2FC0ED8-33F6-0E6C-39AC-00623D78B976}"/>
                    </a:ext>
                  </a:extLst>
                </p:cNvPr>
                <p:cNvPicPr/>
                <p:nvPr/>
              </p:nvPicPr>
              <p:blipFill>
                <a:blip r:embed="rId99"/>
                <a:stretch>
                  <a:fillRect/>
                </a:stretch>
              </p:blipFill>
              <p:spPr>
                <a:xfrm>
                  <a:off x="11120925" y="1466950"/>
                  <a:ext cx="37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843FF7BA-6081-A00D-27AB-B07A9BE78CFE}"/>
                    </a:ext>
                  </a:extLst>
                </p14:cNvPr>
                <p14:cNvContentPartPr/>
                <p14:nvPr/>
              </p14:nvContentPartPr>
              <p14:xfrm>
                <a:off x="11129925" y="1473070"/>
                <a:ext cx="99720" cy="22680"/>
              </p14:xfrm>
            </p:contentPart>
          </mc:Choice>
          <mc:Fallback>
            <p:pic>
              <p:nvPicPr>
                <p:cNvPr id="63" name="Ink 62">
                  <a:extLst>
                    <a:ext uri="{FF2B5EF4-FFF2-40B4-BE49-F238E27FC236}">
                      <a16:creationId xmlns:a16="http://schemas.microsoft.com/office/drawing/2014/main" id="{843FF7BA-6081-A00D-27AB-B07A9BE78CFE}"/>
                    </a:ext>
                  </a:extLst>
                </p:cNvPr>
                <p:cNvPicPr/>
                <p:nvPr/>
              </p:nvPicPr>
              <p:blipFill>
                <a:blip r:embed="rId101"/>
                <a:stretch>
                  <a:fillRect/>
                </a:stretch>
              </p:blipFill>
              <p:spPr>
                <a:xfrm>
                  <a:off x="11121285" y="1464430"/>
                  <a:ext cx="1173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0EA7862C-F483-9F18-AF90-A1ECF6967530}"/>
                    </a:ext>
                  </a:extLst>
                </p14:cNvPr>
                <p14:cNvContentPartPr/>
                <p14:nvPr/>
              </p14:nvContentPartPr>
              <p14:xfrm>
                <a:off x="11204805" y="1410790"/>
                <a:ext cx="162360" cy="164520"/>
              </p14:xfrm>
            </p:contentPart>
          </mc:Choice>
          <mc:Fallback>
            <p:pic>
              <p:nvPicPr>
                <p:cNvPr id="64" name="Ink 63">
                  <a:extLst>
                    <a:ext uri="{FF2B5EF4-FFF2-40B4-BE49-F238E27FC236}">
                      <a16:creationId xmlns:a16="http://schemas.microsoft.com/office/drawing/2014/main" id="{0EA7862C-F483-9F18-AF90-A1ECF6967530}"/>
                    </a:ext>
                  </a:extLst>
                </p:cNvPr>
                <p:cNvPicPr/>
                <p:nvPr/>
              </p:nvPicPr>
              <p:blipFill>
                <a:blip r:embed="rId103"/>
                <a:stretch>
                  <a:fillRect/>
                </a:stretch>
              </p:blipFill>
              <p:spPr>
                <a:xfrm>
                  <a:off x="11196165" y="1402150"/>
                  <a:ext cx="1800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0C302460-BDF8-DE8C-3846-45C81C260AF2}"/>
                    </a:ext>
                  </a:extLst>
                </p14:cNvPr>
                <p14:cNvContentPartPr/>
                <p14:nvPr/>
              </p14:nvContentPartPr>
              <p14:xfrm>
                <a:off x="11765685" y="3618670"/>
                <a:ext cx="54360" cy="106920"/>
              </p14:xfrm>
            </p:contentPart>
          </mc:Choice>
          <mc:Fallback>
            <p:pic>
              <p:nvPicPr>
                <p:cNvPr id="67" name="Ink 66">
                  <a:extLst>
                    <a:ext uri="{FF2B5EF4-FFF2-40B4-BE49-F238E27FC236}">
                      <a16:creationId xmlns:a16="http://schemas.microsoft.com/office/drawing/2014/main" id="{0C302460-BDF8-DE8C-3846-45C81C260AF2}"/>
                    </a:ext>
                  </a:extLst>
                </p:cNvPr>
                <p:cNvPicPr/>
                <p:nvPr/>
              </p:nvPicPr>
              <p:blipFill>
                <a:blip r:embed="rId105"/>
                <a:stretch>
                  <a:fillRect/>
                </a:stretch>
              </p:blipFill>
              <p:spPr>
                <a:xfrm>
                  <a:off x="11756685" y="3610030"/>
                  <a:ext cx="72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A067A0CF-3BC3-F30A-87C7-FDBEC91E9D5E}"/>
                    </a:ext>
                  </a:extLst>
                </p14:cNvPr>
                <p14:cNvContentPartPr/>
                <p14:nvPr/>
              </p14:nvContentPartPr>
              <p14:xfrm>
                <a:off x="11896365" y="3603550"/>
                <a:ext cx="129240" cy="138600"/>
              </p14:xfrm>
            </p:contentPart>
          </mc:Choice>
          <mc:Fallback>
            <p:pic>
              <p:nvPicPr>
                <p:cNvPr id="68" name="Ink 67">
                  <a:extLst>
                    <a:ext uri="{FF2B5EF4-FFF2-40B4-BE49-F238E27FC236}">
                      <a16:creationId xmlns:a16="http://schemas.microsoft.com/office/drawing/2014/main" id="{A067A0CF-3BC3-F30A-87C7-FDBEC91E9D5E}"/>
                    </a:ext>
                  </a:extLst>
                </p:cNvPr>
                <p:cNvPicPr/>
                <p:nvPr/>
              </p:nvPicPr>
              <p:blipFill>
                <a:blip r:embed="rId107"/>
                <a:stretch>
                  <a:fillRect/>
                </a:stretch>
              </p:blipFill>
              <p:spPr>
                <a:xfrm>
                  <a:off x="11887725" y="3594550"/>
                  <a:ext cx="1468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CBB1383C-2DDB-3C59-EDEE-36299B54DCB5}"/>
                    </a:ext>
                  </a:extLst>
                </p14:cNvPr>
                <p14:cNvContentPartPr/>
                <p14:nvPr/>
              </p14:nvContentPartPr>
              <p14:xfrm>
                <a:off x="705765" y="2603830"/>
                <a:ext cx="3148200" cy="951480"/>
              </p14:xfrm>
            </p:contentPart>
          </mc:Choice>
          <mc:Fallback>
            <p:pic>
              <p:nvPicPr>
                <p:cNvPr id="70" name="Ink 69">
                  <a:extLst>
                    <a:ext uri="{FF2B5EF4-FFF2-40B4-BE49-F238E27FC236}">
                      <a16:creationId xmlns:a16="http://schemas.microsoft.com/office/drawing/2014/main" id="{CBB1383C-2DDB-3C59-EDEE-36299B54DCB5}"/>
                    </a:ext>
                  </a:extLst>
                </p:cNvPr>
                <p:cNvPicPr/>
                <p:nvPr/>
              </p:nvPicPr>
              <p:blipFill>
                <a:blip r:embed="rId109"/>
                <a:stretch>
                  <a:fillRect/>
                </a:stretch>
              </p:blipFill>
              <p:spPr>
                <a:xfrm>
                  <a:off x="696765" y="2594830"/>
                  <a:ext cx="3165840" cy="969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DFD45C22-1AE3-8C24-ADDF-F5071942D69C}"/>
                    </a:ext>
                  </a:extLst>
                </p14:cNvPr>
                <p14:cNvContentPartPr/>
                <p14:nvPr/>
              </p14:nvContentPartPr>
              <p14:xfrm>
                <a:off x="835365" y="2503030"/>
                <a:ext cx="3362400" cy="1035360"/>
              </p14:xfrm>
            </p:contentPart>
          </mc:Choice>
          <mc:Fallback>
            <p:pic>
              <p:nvPicPr>
                <p:cNvPr id="71" name="Ink 70">
                  <a:extLst>
                    <a:ext uri="{FF2B5EF4-FFF2-40B4-BE49-F238E27FC236}">
                      <a16:creationId xmlns:a16="http://schemas.microsoft.com/office/drawing/2014/main" id="{DFD45C22-1AE3-8C24-ADDF-F5071942D69C}"/>
                    </a:ext>
                  </a:extLst>
                </p:cNvPr>
                <p:cNvPicPr/>
                <p:nvPr/>
              </p:nvPicPr>
              <p:blipFill>
                <a:blip r:embed="rId111"/>
                <a:stretch>
                  <a:fillRect/>
                </a:stretch>
              </p:blipFill>
              <p:spPr>
                <a:xfrm>
                  <a:off x="826725" y="2494390"/>
                  <a:ext cx="3380040" cy="1053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AD99D584-F017-DB7C-1469-99283CA16B1D}"/>
                    </a:ext>
                  </a:extLst>
                </p14:cNvPr>
                <p14:cNvContentPartPr/>
                <p14:nvPr/>
              </p14:nvContentPartPr>
              <p14:xfrm>
                <a:off x="1853085" y="2770870"/>
                <a:ext cx="266760" cy="263880"/>
              </p14:xfrm>
            </p:contentPart>
          </mc:Choice>
          <mc:Fallback>
            <p:pic>
              <p:nvPicPr>
                <p:cNvPr id="72" name="Ink 71">
                  <a:extLst>
                    <a:ext uri="{FF2B5EF4-FFF2-40B4-BE49-F238E27FC236}">
                      <a16:creationId xmlns:a16="http://schemas.microsoft.com/office/drawing/2014/main" id="{AD99D584-F017-DB7C-1469-99283CA16B1D}"/>
                    </a:ext>
                  </a:extLst>
                </p:cNvPr>
                <p:cNvPicPr/>
                <p:nvPr/>
              </p:nvPicPr>
              <p:blipFill>
                <a:blip r:embed="rId113"/>
                <a:stretch>
                  <a:fillRect/>
                </a:stretch>
              </p:blipFill>
              <p:spPr>
                <a:xfrm>
                  <a:off x="1844085" y="2762230"/>
                  <a:ext cx="2844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1B27AB7F-503E-7820-5CEC-6688802A67B7}"/>
                    </a:ext>
                  </a:extLst>
                </p14:cNvPr>
                <p14:cNvContentPartPr/>
                <p14:nvPr/>
              </p14:nvContentPartPr>
              <p14:xfrm>
                <a:off x="2181765" y="2788150"/>
                <a:ext cx="156600" cy="221760"/>
              </p14:xfrm>
            </p:contentPart>
          </mc:Choice>
          <mc:Fallback>
            <p:pic>
              <p:nvPicPr>
                <p:cNvPr id="73" name="Ink 72">
                  <a:extLst>
                    <a:ext uri="{FF2B5EF4-FFF2-40B4-BE49-F238E27FC236}">
                      <a16:creationId xmlns:a16="http://schemas.microsoft.com/office/drawing/2014/main" id="{1B27AB7F-503E-7820-5CEC-6688802A67B7}"/>
                    </a:ext>
                  </a:extLst>
                </p:cNvPr>
                <p:cNvPicPr/>
                <p:nvPr/>
              </p:nvPicPr>
              <p:blipFill>
                <a:blip r:embed="rId115"/>
                <a:stretch>
                  <a:fillRect/>
                </a:stretch>
              </p:blipFill>
              <p:spPr>
                <a:xfrm>
                  <a:off x="2172765" y="2779510"/>
                  <a:ext cx="1742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2D8E047B-8D50-F10A-E70B-856ECCDC3F08}"/>
                    </a:ext>
                  </a:extLst>
                </p14:cNvPr>
                <p14:cNvContentPartPr/>
                <p14:nvPr/>
              </p14:nvContentPartPr>
              <p14:xfrm>
                <a:off x="2207325" y="2895790"/>
                <a:ext cx="114120" cy="29160"/>
              </p14:xfrm>
            </p:contentPart>
          </mc:Choice>
          <mc:Fallback>
            <p:pic>
              <p:nvPicPr>
                <p:cNvPr id="74" name="Ink 73">
                  <a:extLst>
                    <a:ext uri="{FF2B5EF4-FFF2-40B4-BE49-F238E27FC236}">
                      <a16:creationId xmlns:a16="http://schemas.microsoft.com/office/drawing/2014/main" id="{2D8E047B-8D50-F10A-E70B-856ECCDC3F08}"/>
                    </a:ext>
                  </a:extLst>
                </p:cNvPr>
                <p:cNvPicPr/>
                <p:nvPr/>
              </p:nvPicPr>
              <p:blipFill>
                <a:blip r:embed="rId117"/>
                <a:stretch>
                  <a:fillRect/>
                </a:stretch>
              </p:blipFill>
              <p:spPr>
                <a:xfrm>
                  <a:off x="2198685" y="2887150"/>
                  <a:ext cx="131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AFFF7135-87C1-6B60-A5D8-E772FE3C322A}"/>
                    </a:ext>
                  </a:extLst>
                </p14:cNvPr>
                <p14:cNvContentPartPr/>
                <p14:nvPr/>
              </p14:nvContentPartPr>
              <p14:xfrm>
                <a:off x="2473725" y="2784910"/>
                <a:ext cx="158400" cy="207360"/>
              </p14:xfrm>
            </p:contentPart>
          </mc:Choice>
          <mc:Fallback>
            <p:pic>
              <p:nvPicPr>
                <p:cNvPr id="75" name="Ink 74">
                  <a:extLst>
                    <a:ext uri="{FF2B5EF4-FFF2-40B4-BE49-F238E27FC236}">
                      <a16:creationId xmlns:a16="http://schemas.microsoft.com/office/drawing/2014/main" id="{AFFF7135-87C1-6B60-A5D8-E772FE3C322A}"/>
                    </a:ext>
                  </a:extLst>
                </p:cNvPr>
                <p:cNvPicPr/>
                <p:nvPr/>
              </p:nvPicPr>
              <p:blipFill>
                <a:blip r:embed="rId119"/>
                <a:stretch>
                  <a:fillRect/>
                </a:stretch>
              </p:blipFill>
              <p:spPr>
                <a:xfrm>
                  <a:off x="2465085" y="2775910"/>
                  <a:ext cx="1760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B42DDAD9-CD5D-EB36-B4B2-7F9762BCD68B}"/>
                    </a:ext>
                  </a:extLst>
                </p14:cNvPr>
                <p14:cNvContentPartPr/>
                <p14:nvPr/>
              </p14:nvContentPartPr>
              <p14:xfrm>
                <a:off x="810525" y="1718950"/>
                <a:ext cx="3459240" cy="575280"/>
              </p14:xfrm>
            </p:contentPart>
          </mc:Choice>
          <mc:Fallback>
            <p:pic>
              <p:nvPicPr>
                <p:cNvPr id="76" name="Ink 75">
                  <a:extLst>
                    <a:ext uri="{FF2B5EF4-FFF2-40B4-BE49-F238E27FC236}">
                      <a16:creationId xmlns:a16="http://schemas.microsoft.com/office/drawing/2014/main" id="{B42DDAD9-CD5D-EB36-B4B2-7F9762BCD68B}"/>
                    </a:ext>
                  </a:extLst>
                </p:cNvPr>
                <p:cNvPicPr/>
                <p:nvPr/>
              </p:nvPicPr>
              <p:blipFill>
                <a:blip r:embed="rId121"/>
                <a:stretch>
                  <a:fillRect/>
                </a:stretch>
              </p:blipFill>
              <p:spPr>
                <a:xfrm>
                  <a:off x="801525" y="1710310"/>
                  <a:ext cx="347688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18B3CBD3-CC77-3660-4EB9-4B50AC7934A1}"/>
                    </a:ext>
                  </a:extLst>
                </p14:cNvPr>
                <p14:cNvContentPartPr/>
                <p14:nvPr/>
              </p14:nvContentPartPr>
              <p14:xfrm>
                <a:off x="831405" y="1609870"/>
                <a:ext cx="3399840" cy="642240"/>
              </p14:xfrm>
            </p:contentPart>
          </mc:Choice>
          <mc:Fallback>
            <p:pic>
              <p:nvPicPr>
                <p:cNvPr id="77" name="Ink 76">
                  <a:extLst>
                    <a:ext uri="{FF2B5EF4-FFF2-40B4-BE49-F238E27FC236}">
                      <a16:creationId xmlns:a16="http://schemas.microsoft.com/office/drawing/2014/main" id="{18B3CBD3-CC77-3660-4EB9-4B50AC7934A1}"/>
                    </a:ext>
                  </a:extLst>
                </p:cNvPr>
                <p:cNvPicPr/>
                <p:nvPr/>
              </p:nvPicPr>
              <p:blipFill>
                <a:blip r:embed="rId123"/>
                <a:stretch>
                  <a:fillRect/>
                </a:stretch>
              </p:blipFill>
              <p:spPr>
                <a:xfrm>
                  <a:off x="822405" y="1601230"/>
                  <a:ext cx="341748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1B49AC09-8A1C-2CF4-9F22-E1BC39BB0E5D}"/>
                    </a:ext>
                  </a:extLst>
                </p14:cNvPr>
                <p14:cNvContentPartPr/>
                <p14:nvPr/>
              </p14:nvContentPartPr>
              <p14:xfrm>
                <a:off x="1545645" y="1834150"/>
                <a:ext cx="189360" cy="167760"/>
              </p14:xfrm>
            </p:contentPart>
          </mc:Choice>
          <mc:Fallback>
            <p:pic>
              <p:nvPicPr>
                <p:cNvPr id="78" name="Ink 77">
                  <a:extLst>
                    <a:ext uri="{FF2B5EF4-FFF2-40B4-BE49-F238E27FC236}">
                      <a16:creationId xmlns:a16="http://schemas.microsoft.com/office/drawing/2014/main" id="{1B49AC09-8A1C-2CF4-9F22-E1BC39BB0E5D}"/>
                    </a:ext>
                  </a:extLst>
                </p:cNvPr>
                <p:cNvPicPr/>
                <p:nvPr/>
              </p:nvPicPr>
              <p:blipFill>
                <a:blip r:embed="rId125"/>
                <a:stretch>
                  <a:fillRect/>
                </a:stretch>
              </p:blipFill>
              <p:spPr>
                <a:xfrm>
                  <a:off x="1536645" y="1825150"/>
                  <a:ext cx="2070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F730C8E9-7F94-5CEE-B4F0-80969D08E788}"/>
                    </a:ext>
                  </a:extLst>
                </p14:cNvPr>
                <p14:cNvContentPartPr/>
                <p14:nvPr/>
              </p14:nvContentPartPr>
              <p14:xfrm>
                <a:off x="1879725" y="1798510"/>
                <a:ext cx="137520" cy="189720"/>
              </p14:xfrm>
            </p:contentPart>
          </mc:Choice>
          <mc:Fallback>
            <p:pic>
              <p:nvPicPr>
                <p:cNvPr id="79" name="Ink 78">
                  <a:extLst>
                    <a:ext uri="{FF2B5EF4-FFF2-40B4-BE49-F238E27FC236}">
                      <a16:creationId xmlns:a16="http://schemas.microsoft.com/office/drawing/2014/main" id="{F730C8E9-7F94-5CEE-B4F0-80969D08E788}"/>
                    </a:ext>
                  </a:extLst>
                </p:cNvPr>
                <p:cNvPicPr/>
                <p:nvPr/>
              </p:nvPicPr>
              <p:blipFill>
                <a:blip r:embed="rId127"/>
                <a:stretch>
                  <a:fillRect/>
                </a:stretch>
              </p:blipFill>
              <p:spPr>
                <a:xfrm>
                  <a:off x="1870725" y="1789510"/>
                  <a:ext cx="1551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2ED1D0A7-5573-B71A-F201-C0A28439927A}"/>
                    </a:ext>
                  </a:extLst>
                </p14:cNvPr>
                <p14:cNvContentPartPr/>
                <p14:nvPr/>
              </p14:nvContentPartPr>
              <p14:xfrm>
                <a:off x="1877925" y="1895350"/>
                <a:ext cx="79560" cy="24840"/>
              </p14:xfrm>
            </p:contentPart>
          </mc:Choice>
          <mc:Fallback>
            <p:pic>
              <p:nvPicPr>
                <p:cNvPr id="80" name="Ink 79">
                  <a:extLst>
                    <a:ext uri="{FF2B5EF4-FFF2-40B4-BE49-F238E27FC236}">
                      <a16:creationId xmlns:a16="http://schemas.microsoft.com/office/drawing/2014/main" id="{2ED1D0A7-5573-B71A-F201-C0A28439927A}"/>
                    </a:ext>
                  </a:extLst>
                </p:cNvPr>
                <p:cNvPicPr/>
                <p:nvPr/>
              </p:nvPicPr>
              <p:blipFill>
                <a:blip r:embed="rId129"/>
                <a:stretch>
                  <a:fillRect/>
                </a:stretch>
              </p:blipFill>
              <p:spPr>
                <a:xfrm>
                  <a:off x="1869285" y="1886350"/>
                  <a:ext cx="97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05609E30-1B48-DA7A-0378-D4FDB6C13993}"/>
                    </a:ext>
                  </a:extLst>
                </p14:cNvPr>
                <p14:cNvContentPartPr/>
                <p14:nvPr/>
              </p14:nvContentPartPr>
              <p14:xfrm>
                <a:off x="2082765" y="1790950"/>
                <a:ext cx="95400" cy="224640"/>
              </p14:xfrm>
            </p:contentPart>
          </mc:Choice>
          <mc:Fallback>
            <p:pic>
              <p:nvPicPr>
                <p:cNvPr id="81" name="Ink 80">
                  <a:extLst>
                    <a:ext uri="{FF2B5EF4-FFF2-40B4-BE49-F238E27FC236}">
                      <a16:creationId xmlns:a16="http://schemas.microsoft.com/office/drawing/2014/main" id="{05609E30-1B48-DA7A-0378-D4FDB6C13993}"/>
                    </a:ext>
                  </a:extLst>
                </p:cNvPr>
                <p:cNvPicPr/>
                <p:nvPr/>
              </p:nvPicPr>
              <p:blipFill>
                <a:blip r:embed="rId131"/>
                <a:stretch>
                  <a:fillRect/>
                </a:stretch>
              </p:blipFill>
              <p:spPr>
                <a:xfrm>
                  <a:off x="2073765" y="1782310"/>
                  <a:ext cx="1130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3713E727-53FA-F80C-E887-B76EC6A600F1}"/>
                    </a:ext>
                  </a:extLst>
                </p14:cNvPr>
                <p14:cNvContentPartPr/>
                <p14:nvPr/>
              </p14:nvContentPartPr>
              <p14:xfrm>
                <a:off x="2465445" y="1779070"/>
                <a:ext cx="94680" cy="325080"/>
              </p14:xfrm>
            </p:contentPart>
          </mc:Choice>
          <mc:Fallback>
            <p:pic>
              <p:nvPicPr>
                <p:cNvPr id="82" name="Ink 81">
                  <a:extLst>
                    <a:ext uri="{FF2B5EF4-FFF2-40B4-BE49-F238E27FC236}">
                      <a16:creationId xmlns:a16="http://schemas.microsoft.com/office/drawing/2014/main" id="{3713E727-53FA-F80C-E887-B76EC6A600F1}"/>
                    </a:ext>
                  </a:extLst>
                </p:cNvPr>
                <p:cNvPicPr/>
                <p:nvPr/>
              </p:nvPicPr>
              <p:blipFill>
                <a:blip r:embed="rId133"/>
                <a:stretch>
                  <a:fillRect/>
                </a:stretch>
              </p:blipFill>
              <p:spPr>
                <a:xfrm>
                  <a:off x="2456445" y="1770430"/>
                  <a:ext cx="11232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42C7B0A8-DCFF-581F-FD68-A2FF67419C7A}"/>
                    </a:ext>
                  </a:extLst>
                </p14:cNvPr>
                <p14:cNvContentPartPr/>
                <p14:nvPr/>
              </p14:nvContentPartPr>
              <p14:xfrm>
                <a:off x="2635725" y="1911550"/>
                <a:ext cx="438120" cy="257400"/>
              </p14:xfrm>
            </p:contentPart>
          </mc:Choice>
          <mc:Fallback>
            <p:pic>
              <p:nvPicPr>
                <p:cNvPr id="83" name="Ink 82">
                  <a:extLst>
                    <a:ext uri="{FF2B5EF4-FFF2-40B4-BE49-F238E27FC236}">
                      <a16:creationId xmlns:a16="http://schemas.microsoft.com/office/drawing/2014/main" id="{42C7B0A8-DCFF-581F-FD68-A2FF67419C7A}"/>
                    </a:ext>
                  </a:extLst>
                </p:cNvPr>
                <p:cNvPicPr/>
                <p:nvPr/>
              </p:nvPicPr>
              <p:blipFill>
                <a:blip r:embed="rId135"/>
                <a:stretch>
                  <a:fillRect/>
                </a:stretch>
              </p:blipFill>
              <p:spPr>
                <a:xfrm>
                  <a:off x="2627085" y="1902910"/>
                  <a:ext cx="4557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835D55F8-31F9-B4E8-F880-6904FC43A7EE}"/>
                    </a:ext>
                  </a:extLst>
                </p14:cNvPr>
                <p14:cNvContentPartPr/>
                <p14:nvPr/>
              </p14:nvContentPartPr>
              <p14:xfrm>
                <a:off x="3082125" y="1878430"/>
                <a:ext cx="6480" cy="5040"/>
              </p14:xfrm>
            </p:contentPart>
          </mc:Choice>
          <mc:Fallback>
            <p:pic>
              <p:nvPicPr>
                <p:cNvPr id="84" name="Ink 83">
                  <a:extLst>
                    <a:ext uri="{FF2B5EF4-FFF2-40B4-BE49-F238E27FC236}">
                      <a16:creationId xmlns:a16="http://schemas.microsoft.com/office/drawing/2014/main" id="{835D55F8-31F9-B4E8-F880-6904FC43A7EE}"/>
                    </a:ext>
                  </a:extLst>
                </p:cNvPr>
                <p:cNvPicPr/>
                <p:nvPr/>
              </p:nvPicPr>
              <p:blipFill>
                <a:blip r:embed="rId137"/>
                <a:stretch>
                  <a:fillRect/>
                </a:stretch>
              </p:blipFill>
              <p:spPr>
                <a:xfrm>
                  <a:off x="3073485" y="1869430"/>
                  <a:ext cx="241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6D8C82EA-2591-F3AE-D123-710D30243AD2}"/>
                    </a:ext>
                  </a:extLst>
                </p14:cNvPr>
                <p14:cNvContentPartPr/>
                <p14:nvPr/>
              </p14:nvContentPartPr>
              <p14:xfrm>
                <a:off x="3411525" y="1969870"/>
                <a:ext cx="58680" cy="47880"/>
              </p14:xfrm>
            </p:contentPart>
          </mc:Choice>
          <mc:Fallback>
            <p:pic>
              <p:nvPicPr>
                <p:cNvPr id="85" name="Ink 84">
                  <a:extLst>
                    <a:ext uri="{FF2B5EF4-FFF2-40B4-BE49-F238E27FC236}">
                      <a16:creationId xmlns:a16="http://schemas.microsoft.com/office/drawing/2014/main" id="{6D8C82EA-2591-F3AE-D123-710D30243AD2}"/>
                    </a:ext>
                  </a:extLst>
                </p:cNvPr>
                <p:cNvPicPr/>
                <p:nvPr/>
              </p:nvPicPr>
              <p:blipFill>
                <a:blip r:embed="rId139"/>
                <a:stretch>
                  <a:fillRect/>
                </a:stretch>
              </p:blipFill>
              <p:spPr>
                <a:xfrm>
                  <a:off x="3402525" y="1961230"/>
                  <a:ext cx="763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50C2B446-1635-DC34-3B13-93D5F8241FB0}"/>
                    </a:ext>
                  </a:extLst>
                </p14:cNvPr>
                <p14:cNvContentPartPr/>
                <p14:nvPr/>
              </p14:nvContentPartPr>
              <p14:xfrm>
                <a:off x="3535005" y="1918750"/>
                <a:ext cx="86400" cy="141120"/>
              </p14:xfrm>
            </p:contentPart>
          </mc:Choice>
          <mc:Fallback>
            <p:pic>
              <p:nvPicPr>
                <p:cNvPr id="86" name="Ink 85">
                  <a:extLst>
                    <a:ext uri="{FF2B5EF4-FFF2-40B4-BE49-F238E27FC236}">
                      <a16:creationId xmlns:a16="http://schemas.microsoft.com/office/drawing/2014/main" id="{50C2B446-1635-DC34-3B13-93D5F8241FB0}"/>
                    </a:ext>
                  </a:extLst>
                </p:cNvPr>
                <p:cNvPicPr/>
                <p:nvPr/>
              </p:nvPicPr>
              <p:blipFill>
                <a:blip r:embed="rId141"/>
                <a:stretch>
                  <a:fillRect/>
                </a:stretch>
              </p:blipFill>
              <p:spPr>
                <a:xfrm>
                  <a:off x="3526005" y="1909750"/>
                  <a:ext cx="104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C17F3ABD-1260-476E-F08A-00614FF503D1}"/>
                    </a:ext>
                  </a:extLst>
                </p14:cNvPr>
                <p14:cNvContentPartPr/>
                <p14:nvPr/>
              </p14:nvContentPartPr>
              <p14:xfrm>
                <a:off x="3668205" y="1831270"/>
                <a:ext cx="114480" cy="205200"/>
              </p14:xfrm>
            </p:contentPart>
          </mc:Choice>
          <mc:Fallback>
            <p:pic>
              <p:nvPicPr>
                <p:cNvPr id="87" name="Ink 86">
                  <a:extLst>
                    <a:ext uri="{FF2B5EF4-FFF2-40B4-BE49-F238E27FC236}">
                      <a16:creationId xmlns:a16="http://schemas.microsoft.com/office/drawing/2014/main" id="{C17F3ABD-1260-476E-F08A-00614FF503D1}"/>
                    </a:ext>
                  </a:extLst>
                </p:cNvPr>
                <p:cNvPicPr/>
                <p:nvPr/>
              </p:nvPicPr>
              <p:blipFill>
                <a:blip r:embed="rId143"/>
                <a:stretch>
                  <a:fillRect/>
                </a:stretch>
              </p:blipFill>
              <p:spPr>
                <a:xfrm>
                  <a:off x="3659565" y="1822630"/>
                  <a:ext cx="1321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8E998300-8529-6543-D180-3883CB0244FE}"/>
                    </a:ext>
                  </a:extLst>
                </p14:cNvPr>
                <p14:cNvContentPartPr/>
                <p14:nvPr/>
              </p14:nvContentPartPr>
              <p14:xfrm>
                <a:off x="3841005" y="1907950"/>
                <a:ext cx="116640" cy="146520"/>
              </p14:xfrm>
            </p:contentPart>
          </mc:Choice>
          <mc:Fallback>
            <p:pic>
              <p:nvPicPr>
                <p:cNvPr id="88" name="Ink 87">
                  <a:extLst>
                    <a:ext uri="{FF2B5EF4-FFF2-40B4-BE49-F238E27FC236}">
                      <a16:creationId xmlns:a16="http://schemas.microsoft.com/office/drawing/2014/main" id="{8E998300-8529-6543-D180-3883CB0244FE}"/>
                    </a:ext>
                  </a:extLst>
                </p:cNvPr>
                <p:cNvPicPr/>
                <p:nvPr/>
              </p:nvPicPr>
              <p:blipFill>
                <a:blip r:embed="rId145"/>
                <a:stretch>
                  <a:fillRect/>
                </a:stretch>
              </p:blipFill>
              <p:spPr>
                <a:xfrm>
                  <a:off x="3832365" y="1899310"/>
                  <a:ext cx="1342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6895BEE8-863E-58AB-5432-6558DAD2F91F}"/>
                    </a:ext>
                  </a:extLst>
                </p14:cNvPr>
                <p14:cNvContentPartPr/>
                <p14:nvPr/>
              </p14:nvContentPartPr>
              <p14:xfrm>
                <a:off x="4032165" y="1231510"/>
                <a:ext cx="274320" cy="88920"/>
              </p14:xfrm>
            </p:contentPart>
          </mc:Choice>
          <mc:Fallback>
            <p:pic>
              <p:nvPicPr>
                <p:cNvPr id="91" name="Ink 90">
                  <a:extLst>
                    <a:ext uri="{FF2B5EF4-FFF2-40B4-BE49-F238E27FC236}">
                      <a16:creationId xmlns:a16="http://schemas.microsoft.com/office/drawing/2014/main" id="{6895BEE8-863E-58AB-5432-6558DAD2F91F}"/>
                    </a:ext>
                  </a:extLst>
                </p:cNvPr>
                <p:cNvPicPr/>
                <p:nvPr/>
              </p:nvPicPr>
              <p:blipFill>
                <a:blip r:embed="rId147"/>
                <a:stretch>
                  <a:fillRect/>
                </a:stretch>
              </p:blipFill>
              <p:spPr>
                <a:xfrm>
                  <a:off x="4023165" y="1222870"/>
                  <a:ext cx="291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9F4F962D-65AC-06F7-7596-E97B0E6671AD}"/>
                    </a:ext>
                  </a:extLst>
                </p14:cNvPr>
                <p14:cNvContentPartPr/>
                <p14:nvPr/>
              </p14:nvContentPartPr>
              <p14:xfrm>
                <a:off x="4026405" y="1277590"/>
                <a:ext cx="272160" cy="190080"/>
              </p14:xfrm>
            </p:contentPart>
          </mc:Choice>
          <mc:Fallback>
            <p:pic>
              <p:nvPicPr>
                <p:cNvPr id="92" name="Ink 91">
                  <a:extLst>
                    <a:ext uri="{FF2B5EF4-FFF2-40B4-BE49-F238E27FC236}">
                      <a16:creationId xmlns:a16="http://schemas.microsoft.com/office/drawing/2014/main" id="{9F4F962D-65AC-06F7-7596-E97B0E6671AD}"/>
                    </a:ext>
                  </a:extLst>
                </p:cNvPr>
                <p:cNvPicPr/>
                <p:nvPr/>
              </p:nvPicPr>
              <p:blipFill>
                <a:blip r:embed="rId149"/>
                <a:stretch>
                  <a:fillRect/>
                </a:stretch>
              </p:blipFill>
              <p:spPr>
                <a:xfrm>
                  <a:off x="4017405" y="1268950"/>
                  <a:ext cx="2898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Ink 92">
                  <a:extLst>
                    <a:ext uri="{FF2B5EF4-FFF2-40B4-BE49-F238E27FC236}">
                      <a16:creationId xmlns:a16="http://schemas.microsoft.com/office/drawing/2014/main" id="{8BB31B53-42CF-684A-48C9-4AF508507411}"/>
                    </a:ext>
                  </a:extLst>
                </p14:cNvPr>
                <p14:cNvContentPartPr/>
                <p14:nvPr/>
              </p14:nvContentPartPr>
              <p14:xfrm>
                <a:off x="3976365" y="1161670"/>
                <a:ext cx="415080" cy="362880"/>
              </p14:xfrm>
            </p:contentPart>
          </mc:Choice>
          <mc:Fallback>
            <p:pic>
              <p:nvPicPr>
                <p:cNvPr id="93" name="Ink 92">
                  <a:extLst>
                    <a:ext uri="{FF2B5EF4-FFF2-40B4-BE49-F238E27FC236}">
                      <a16:creationId xmlns:a16="http://schemas.microsoft.com/office/drawing/2014/main" id="{8BB31B53-42CF-684A-48C9-4AF508507411}"/>
                    </a:ext>
                  </a:extLst>
                </p:cNvPr>
                <p:cNvPicPr/>
                <p:nvPr/>
              </p:nvPicPr>
              <p:blipFill>
                <a:blip r:embed="rId151"/>
                <a:stretch>
                  <a:fillRect/>
                </a:stretch>
              </p:blipFill>
              <p:spPr>
                <a:xfrm>
                  <a:off x="3967365" y="1152670"/>
                  <a:ext cx="43272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Ink 93">
                  <a:extLst>
                    <a:ext uri="{FF2B5EF4-FFF2-40B4-BE49-F238E27FC236}">
                      <a16:creationId xmlns:a16="http://schemas.microsoft.com/office/drawing/2014/main" id="{F8F5EFCE-7141-DBA2-C916-08C77C39DE04}"/>
                    </a:ext>
                  </a:extLst>
                </p14:cNvPr>
                <p14:cNvContentPartPr/>
                <p14:nvPr/>
              </p14:nvContentPartPr>
              <p14:xfrm>
                <a:off x="4020645" y="1189750"/>
                <a:ext cx="351720" cy="321120"/>
              </p14:xfrm>
            </p:contentPart>
          </mc:Choice>
          <mc:Fallback>
            <p:pic>
              <p:nvPicPr>
                <p:cNvPr id="94" name="Ink 93">
                  <a:extLst>
                    <a:ext uri="{FF2B5EF4-FFF2-40B4-BE49-F238E27FC236}">
                      <a16:creationId xmlns:a16="http://schemas.microsoft.com/office/drawing/2014/main" id="{F8F5EFCE-7141-DBA2-C916-08C77C39DE04}"/>
                    </a:ext>
                  </a:extLst>
                </p:cNvPr>
                <p:cNvPicPr/>
                <p:nvPr/>
              </p:nvPicPr>
              <p:blipFill>
                <a:blip r:embed="rId153"/>
                <a:stretch>
                  <a:fillRect/>
                </a:stretch>
              </p:blipFill>
              <p:spPr>
                <a:xfrm>
                  <a:off x="4012005" y="1181110"/>
                  <a:ext cx="36936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F806F6AA-4EEC-2C7D-D516-DADDEE170DDB}"/>
                    </a:ext>
                  </a:extLst>
                </p14:cNvPr>
                <p14:cNvContentPartPr/>
                <p14:nvPr/>
              </p14:nvContentPartPr>
              <p14:xfrm>
                <a:off x="4117485" y="1979950"/>
                <a:ext cx="109080" cy="12960"/>
              </p14:xfrm>
            </p:contentPart>
          </mc:Choice>
          <mc:Fallback>
            <p:pic>
              <p:nvPicPr>
                <p:cNvPr id="96" name="Ink 95">
                  <a:extLst>
                    <a:ext uri="{FF2B5EF4-FFF2-40B4-BE49-F238E27FC236}">
                      <a16:creationId xmlns:a16="http://schemas.microsoft.com/office/drawing/2014/main" id="{F806F6AA-4EEC-2C7D-D516-DADDEE170DDB}"/>
                    </a:ext>
                  </a:extLst>
                </p:cNvPr>
                <p:cNvPicPr/>
                <p:nvPr/>
              </p:nvPicPr>
              <p:blipFill>
                <a:blip r:embed="rId155"/>
                <a:stretch>
                  <a:fillRect/>
                </a:stretch>
              </p:blipFill>
              <p:spPr>
                <a:xfrm>
                  <a:off x="4108845" y="1971310"/>
                  <a:ext cx="126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BB4891B7-2CAA-6C57-FA4F-E0F488C3EA7A}"/>
                    </a:ext>
                  </a:extLst>
                </p14:cNvPr>
                <p14:cNvContentPartPr/>
                <p14:nvPr/>
              </p14:nvContentPartPr>
              <p14:xfrm>
                <a:off x="4552365" y="2082910"/>
                <a:ext cx="99720" cy="6480"/>
              </p14:xfrm>
            </p:contentPart>
          </mc:Choice>
          <mc:Fallback>
            <p:pic>
              <p:nvPicPr>
                <p:cNvPr id="97" name="Ink 96">
                  <a:extLst>
                    <a:ext uri="{FF2B5EF4-FFF2-40B4-BE49-F238E27FC236}">
                      <a16:creationId xmlns:a16="http://schemas.microsoft.com/office/drawing/2014/main" id="{BB4891B7-2CAA-6C57-FA4F-E0F488C3EA7A}"/>
                    </a:ext>
                  </a:extLst>
                </p:cNvPr>
                <p:cNvPicPr/>
                <p:nvPr/>
              </p:nvPicPr>
              <p:blipFill>
                <a:blip r:embed="rId157"/>
                <a:stretch>
                  <a:fillRect/>
                </a:stretch>
              </p:blipFill>
              <p:spPr>
                <a:xfrm>
                  <a:off x="4543365" y="2074270"/>
                  <a:ext cx="117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9036B9BF-0B9C-172E-0AE3-FD08C9294B43}"/>
                    </a:ext>
                  </a:extLst>
                </p14:cNvPr>
                <p14:cNvContentPartPr/>
                <p14:nvPr/>
              </p14:nvContentPartPr>
              <p14:xfrm>
                <a:off x="4795725" y="2112430"/>
                <a:ext cx="257400" cy="13320"/>
              </p14:xfrm>
            </p:contentPart>
          </mc:Choice>
          <mc:Fallback>
            <p:pic>
              <p:nvPicPr>
                <p:cNvPr id="98" name="Ink 97">
                  <a:extLst>
                    <a:ext uri="{FF2B5EF4-FFF2-40B4-BE49-F238E27FC236}">
                      <a16:creationId xmlns:a16="http://schemas.microsoft.com/office/drawing/2014/main" id="{9036B9BF-0B9C-172E-0AE3-FD08C9294B43}"/>
                    </a:ext>
                  </a:extLst>
                </p:cNvPr>
                <p:cNvPicPr/>
                <p:nvPr/>
              </p:nvPicPr>
              <p:blipFill>
                <a:blip r:embed="rId159"/>
                <a:stretch>
                  <a:fillRect/>
                </a:stretch>
              </p:blipFill>
              <p:spPr>
                <a:xfrm>
                  <a:off x="4787085" y="2103430"/>
                  <a:ext cx="275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808D975F-105F-9713-A98E-080BDACD45F5}"/>
                    </a:ext>
                  </a:extLst>
                </p14:cNvPr>
                <p14:cNvContentPartPr/>
                <p14:nvPr/>
              </p14:nvContentPartPr>
              <p14:xfrm>
                <a:off x="5252925" y="2191990"/>
                <a:ext cx="15480" cy="145080"/>
              </p14:xfrm>
            </p:contentPart>
          </mc:Choice>
          <mc:Fallback>
            <p:pic>
              <p:nvPicPr>
                <p:cNvPr id="99" name="Ink 98">
                  <a:extLst>
                    <a:ext uri="{FF2B5EF4-FFF2-40B4-BE49-F238E27FC236}">
                      <a16:creationId xmlns:a16="http://schemas.microsoft.com/office/drawing/2014/main" id="{808D975F-105F-9713-A98E-080BDACD45F5}"/>
                    </a:ext>
                  </a:extLst>
                </p:cNvPr>
                <p:cNvPicPr/>
                <p:nvPr/>
              </p:nvPicPr>
              <p:blipFill>
                <a:blip r:embed="rId161"/>
                <a:stretch>
                  <a:fillRect/>
                </a:stretch>
              </p:blipFill>
              <p:spPr>
                <a:xfrm>
                  <a:off x="5244285" y="2182990"/>
                  <a:ext cx="331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B4310E6E-E014-7EBA-FDDC-4EE924F8B049}"/>
                    </a:ext>
                  </a:extLst>
                </p14:cNvPr>
                <p14:cNvContentPartPr/>
                <p14:nvPr/>
              </p14:nvContentPartPr>
              <p14:xfrm>
                <a:off x="5238165" y="2518870"/>
                <a:ext cx="78120" cy="1022040"/>
              </p14:xfrm>
            </p:contentPart>
          </mc:Choice>
          <mc:Fallback>
            <p:pic>
              <p:nvPicPr>
                <p:cNvPr id="100" name="Ink 99">
                  <a:extLst>
                    <a:ext uri="{FF2B5EF4-FFF2-40B4-BE49-F238E27FC236}">
                      <a16:creationId xmlns:a16="http://schemas.microsoft.com/office/drawing/2014/main" id="{B4310E6E-E014-7EBA-FDDC-4EE924F8B049}"/>
                    </a:ext>
                  </a:extLst>
                </p:cNvPr>
                <p:cNvPicPr/>
                <p:nvPr/>
              </p:nvPicPr>
              <p:blipFill>
                <a:blip r:embed="rId163"/>
                <a:stretch>
                  <a:fillRect/>
                </a:stretch>
              </p:blipFill>
              <p:spPr>
                <a:xfrm>
                  <a:off x="5229165" y="2510230"/>
                  <a:ext cx="95760" cy="1039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100063A8-8AFF-642B-AFE5-5C4AF86DF757}"/>
                    </a:ext>
                  </a:extLst>
                </p14:cNvPr>
                <p14:cNvContentPartPr/>
                <p14:nvPr/>
              </p14:nvContentPartPr>
              <p14:xfrm>
                <a:off x="5188125" y="3772390"/>
                <a:ext cx="25920" cy="210240"/>
              </p14:xfrm>
            </p:contentPart>
          </mc:Choice>
          <mc:Fallback>
            <p:pic>
              <p:nvPicPr>
                <p:cNvPr id="101" name="Ink 100">
                  <a:extLst>
                    <a:ext uri="{FF2B5EF4-FFF2-40B4-BE49-F238E27FC236}">
                      <a16:creationId xmlns:a16="http://schemas.microsoft.com/office/drawing/2014/main" id="{100063A8-8AFF-642B-AFE5-5C4AF86DF757}"/>
                    </a:ext>
                  </a:extLst>
                </p:cNvPr>
                <p:cNvPicPr/>
                <p:nvPr/>
              </p:nvPicPr>
              <p:blipFill>
                <a:blip r:embed="rId165"/>
                <a:stretch>
                  <a:fillRect/>
                </a:stretch>
              </p:blipFill>
              <p:spPr>
                <a:xfrm>
                  <a:off x="5179485" y="3763750"/>
                  <a:ext cx="435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62B2FE80-1F59-938A-EA7E-321D277DC2C8}"/>
                    </a:ext>
                  </a:extLst>
                </p14:cNvPr>
                <p14:cNvContentPartPr/>
                <p14:nvPr/>
              </p14:nvContentPartPr>
              <p14:xfrm>
                <a:off x="5158965" y="4250830"/>
                <a:ext cx="723240" cy="18360"/>
              </p14:xfrm>
            </p:contentPart>
          </mc:Choice>
          <mc:Fallback>
            <p:pic>
              <p:nvPicPr>
                <p:cNvPr id="102" name="Ink 101">
                  <a:extLst>
                    <a:ext uri="{FF2B5EF4-FFF2-40B4-BE49-F238E27FC236}">
                      <a16:creationId xmlns:a16="http://schemas.microsoft.com/office/drawing/2014/main" id="{62B2FE80-1F59-938A-EA7E-321D277DC2C8}"/>
                    </a:ext>
                  </a:extLst>
                </p:cNvPr>
                <p:cNvPicPr/>
                <p:nvPr/>
              </p:nvPicPr>
              <p:blipFill>
                <a:blip r:embed="rId167"/>
                <a:stretch>
                  <a:fillRect/>
                </a:stretch>
              </p:blipFill>
              <p:spPr>
                <a:xfrm>
                  <a:off x="5150325" y="4242190"/>
                  <a:ext cx="740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CA2221AC-665E-7304-D1BC-9E006F010EB3}"/>
                    </a:ext>
                  </a:extLst>
                </p14:cNvPr>
                <p14:cNvContentPartPr/>
                <p14:nvPr/>
              </p14:nvContentPartPr>
              <p14:xfrm>
                <a:off x="6097845" y="4232830"/>
                <a:ext cx="536400" cy="25200"/>
              </p14:xfrm>
            </p:contentPart>
          </mc:Choice>
          <mc:Fallback>
            <p:pic>
              <p:nvPicPr>
                <p:cNvPr id="103" name="Ink 102">
                  <a:extLst>
                    <a:ext uri="{FF2B5EF4-FFF2-40B4-BE49-F238E27FC236}">
                      <a16:creationId xmlns:a16="http://schemas.microsoft.com/office/drawing/2014/main" id="{CA2221AC-665E-7304-D1BC-9E006F010EB3}"/>
                    </a:ext>
                  </a:extLst>
                </p:cNvPr>
                <p:cNvPicPr/>
                <p:nvPr/>
              </p:nvPicPr>
              <p:blipFill>
                <a:blip r:embed="rId169"/>
                <a:stretch>
                  <a:fillRect/>
                </a:stretch>
              </p:blipFill>
              <p:spPr>
                <a:xfrm>
                  <a:off x="6088845" y="4224190"/>
                  <a:ext cx="554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3DA29200-7D3E-9698-0976-AC5F49E8CBE9}"/>
                    </a:ext>
                  </a:extLst>
                </p14:cNvPr>
                <p14:cNvContentPartPr/>
                <p14:nvPr/>
              </p14:nvContentPartPr>
              <p14:xfrm>
                <a:off x="6818205" y="4248670"/>
                <a:ext cx="385200" cy="9720"/>
              </p14:xfrm>
            </p:contentPart>
          </mc:Choice>
          <mc:Fallback>
            <p:pic>
              <p:nvPicPr>
                <p:cNvPr id="104" name="Ink 103">
                  <a:extLst>
                    <a:ext uri="{FF2B5EF4-FFF2-40B4-BE49-F238E27FC236}">
                      <a16:creationId xmlns:a16="http://schemas.microsoft.com/office/drawing/2014/main" id="{3DA29200-7D3E-9698-0976-AC5F49E8CBE9}"/>
                    </a:ext>
                  </a:extLst>
                </p:cNvPr>
                <p:cNvPicPr/>
                <p:nvPr/>
              </p:nvPicPr>
              <p:blipFill>
                <a:blip r:embed="rId171"/>
                <a:stretch>
                  <a:fillRect/>
                </a:stretch>
              </p:blipFill>
              <p:spPr>
                <a:xfrm>
                  <a:off x="6809565" y="4239670"/>
                  <a:ext cx="402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C0229D67-9552-9576-284B-BE2EE75F61DF}"/>
                    </a:ext>
                  </a:extLst>
                </p14:cNvPr>
                <p14:cNvContentPartPr/>
                <p14:nvPr/>
              </p14:nvContentPartPr>
              <p14:xfrm>
                <a:off x="7186845" y="4099630"/>
                <a:ext cx="116640" cy="204480"/>
              </p14:xfrm>
            </p:contentPart>
          </mc:Choice>
          <mc:Fallback>
            <p:pic>
              <p:nvPicPr>
                <p:cNvPr id="105" name="Ink 104">
                  <a:extLst>
                    <a:ext uri="{FF2B5EF4-FFF2-40B4-BE49-F238E27FC236}">
                      <a16:creationId xmlns:a16="http://schemas.microsoft.com/office/drawing/2014/main" id="{C0229D67-9552-9576-284B-BE2EE75F61DF}"/>
                    </a:ext>
                  </a:extLst>
                </p:cNvPr>
                <p:cNvPicPr/>
                <p:nvPr/>
              </p:nvPicPr>
              <p:blipFill>
                <a:blip r:embed="rId173"/>
                <a:stretch>
                  <a:fillRect/>
                </a:stretch>
              </p:blipFill>
              <p:spPr>
                <a:xfrm>
                  <a:off x="7178205" y="4090990"/>
                  <a:ext cx="134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B7186C4D-8710-FEE6-2D4D-E01D31CD2755}"/>
                    </a:ext>
                  </a:extLst>
                </p14:cNvPr>
                <p14:cNvContentPartPr/>
                <p14:nvPr/>
              </p14:nvContentPartPr>
              <p14:xfrm>
                <a:off x="3921645" y="4468990"/>
                <a:ext cx="16200" cy="147600"/>
              </p14:xfrm>
            </p:contentPart>
          </mc:Choice>
          <mc:Fallback>
            <p:pic>
              <p:nvPicPr>
                <p:cNvPr id="107" name="Ink 106">
                  <a:extLst>
                    <a:ext uri="{FF2B5EF4-FFF2-40B4-BE49-F238E27FC236}">
                      <a16:creationId xmlns:a16="http://schemas.microsoft.com/office/drawing/2014/main" id="{B7186C4D-8710-FEE6-2D4D-E01D31CD2755}"/>
                    </a:ext>
                  </a:extLst>
                </p:cNvPr>
                <p:cNvPicPr/>
                <p:nvPr/>
              </p:nvPicPr>
              <p:blipFill>
                <a:blip r:embed="rId175"/>
                <a:stretch>
                  <a:fillRect/>
                </a:stretch>
              </p:blipFill>
              <p:spPr>
                <a:xfrm>
                  <a:off x="3912645" y="4460350"/>
                  <a:ext cx="338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31476297-981E-C234-5EF4-D13D26740946}"/>
                    </a:ext>
                  </a:extLst>
                </p14:cNvPr>
                <p14:cNvContentPartPr/>
                <p14:nvPr/>
              </p14:nvContentPartPr>
              <p14:xfrm>
                <a:off x="3996525" y="4402030"/>
                <a:ext cx="47160" cy="210240"/>
              </p14:xfrm>
            </p:contentPart>
          </mc:Choice>
          <mc:Fallback>
            <p:pic>
              <p:nvPicPr>
                <p:cNvPr id="108" name="Ink 107">
                  <a:extLst>
                    <a:ext uri="{FF2B5EF4-FFF2-40B4-BE49-F238E27FC236}">
                      <a16:creationId xmlns:a16="http://schemas.microsoft.com/office/drawing/2014/main" id="{31476297-981E-C234-5EF4-D13D26740946}"/>
                    </a:ext>
                  </a:extLst>
                </p:cNvPr>
                <p:cNvPicPr/>
                <p:nvPr/>
              </p:nvPicPr>
              <p:blipFill>
                <a:blip r:embed="rId177"/>
                <a:stretch>
                  <a:fillRect/>
                </a:stretch>
              </p:blipFill>
              <p:spPr>
                <a:xfrm>
                  <a:off x="3987885" y="4393390"/>
                  <a:ext cx="648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F0B7E7A9-B0BF-5E53-268F-DF3892FF0F1B}"/>
                    </a:ext>
                  </a:extLst>
                </p14:cNvPr>
                <p14:cNvContentPartPr/>
                <p14:nvPr/>
              </p14:nvContentPartPr>
              <p14:xfrm>
                <a:off x="4297125" y="4340470"/>
                <a:ext cx="84600" cy="320400"/>
              </p14:xfrm>
            </p:contentPart>
          </mc:Choice>
          <mc:Fallback>
            <p:pic>
              <p:nvPicPr>
                <p:cNvPr id="109" name="Ink 108">
                  <a:extLst>
                    <a:ext uri="{FF2B5EF4-FFF2-40B4-BE49-F238E27FC236}">
                      <a16:creationId xmlns:a16="http://schemas.microsoft.com/office/drawing/2014/main" id="{F0B7E7A9-B0BF-5E53-268F-DF3892FF0F1B}"/>
                    </a:ext>
                  </a:extLst>
                </p:cNvPr>
                <p:cNvPicPr/>
                <p:nvPr/>
              </p:nvPicPr>
              <p:blipFill>
                <a:blip r:embed="rId179"/>
                <a:stretch>
                  <a:fillRect/>
                </a:stretch>
              </p:blipFill>
              <p:spPr>
                <a:xfrm>
                  <a:off x="4288125" y="4331830"/>
                  <a:ext cx="1022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DBD3FF42-D811-8573-03F1-64AFE98BD9EE}"/>
                    </a:ext>
                  </a:extLst>
                </p14:cNvPr>
                <p14:cNvContentPartPr/>
                <p14:nvPr/>
              </p14:nvContentPartPr>
              <p14:xfrm>
                <a:off x="4443645" y="4512550"/>
                <a:ext cx="307080" cy="328320"/>
              </p14:xfrm>
            </p:contentPart>
          </mc:Choice>
          <mc:Fallback>
            <p:pic>
              <p:nvPicPr>
                <p:cNvPr id="110" name="Ink 109">
                  <a:extLst>
                    <a:ext uri="{FF2B5EF4-FFF2-40B4-BE49-F238E27FC236}">
                      <a16:creationId xmlns:a16="http://schemas.microsoft.com/office/drawing/2014/main" id="{DBD3FF42-D811-8573-03F1-64AFE98BD9EE}"/>
                    </a:ext>
                  </a:extLst>
                </p:cNvPr>
                <p:cNvPicPr/>
                <p:nvPr/>
              </p:nvPicPr>
              <p:blipFill>
                <a:blip r:embed="rId181"/>
                <a:stretch>
                  <a:fillRect/>
                </a:stretch>
              </p:blipFill>
              <p:spPr>
                <a:xfrm>
                  <a:off x="4434645" y="4503910"/>
                  <a:ext cx="3247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E10EE09E-F37B-F3A8-F498-636D81BD67E3}"/>
                    </a:ext>
                  </a:extLst>
                </p14:cNvPr>
                <p14:cNvContentPartPr/>
                <p14:nvPr/>
              </p14:nvContentPartPr>
              <p14:xfrm>
                <a:off x="4844325" y="4542430"/>
                <a:ext cx="18360" cy="93960"/>
              </p14:xfrm>
            </p:contentPart>
          </mc:Choice>
          <mc:Fallback>
            <p:pic>
              <p:nvPicPr>
                <p:cNvPr id="111" name="Ink 110">
                  <a:extLst>
                    <a:ext uri="{FF2B5EF4-FFF2-40B4-BE49-F238E27FC236}">
                      <a16:creationId xmlns:a16="http://schemas.microsoft.com/office/drawing/2014/main" id="{E10EE09E-F37B-F3A8-F498-636D81BD67E3}"/>
                    </a:ext>
                  </a:extLst>
                </p:cNvPr>
                <p:cNvPicPr/>
                <p:nvPr/>
              </p:nvPicPr>
              <p:blipFill>
                <a:blip r:embed="rId183"/>
                <a:stretch>
                  <a:fillRect/>
                </a:stretch>
              </p:blipFill>
              <p:spPr>
                <a:xfrm>
                  <a:off x="4835325" y="4533790"/>
                  <a:ext cx="36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56A07F08-77CC-0569-0F75-6A9ACEF89D43}"/>
                    </a:ext>
                  </a:extLst>
                </p14:cNvPr>
                <p14:cNvContentPartPr/>
                <p14:nvPr/>
              </p14:nvContentPartPr>
              <p14:xfrm>
                <a:off x="4868085" y="4414270"/>
                <a:ext cx="19080" cy="24480"/>
              </p14:xfrm>
            </p:contentPart>
          </mc:Choice>
          <mc:Fallback>
            <p:pic>
              <p:nvPicPr>
                <p:cNvPr id="112" name="Ink 111">
                  <a:extLst>
                    <a:ext uri="{FF2B5EF4-FFF2-40B4-BE49-F238E27FC236}">
                      <a16:creationId xmlns:a16="http://schemas.microsoft.com/office/drawing/2014/main" id="{56A07F08-77CC-0569-0F75-6A9ACEF89D43}"/>
                    </a:ext>
                  </a:extLst>
                </p:cNvPr>
                <p:cNvPicPr/>
                <p:nvPr/>
              </p:nvPicPr>
              <p:blipFill>
                <a:blip r:embed="rId185"/>
                <a:stretch>
                  <a:fillRect/>
                </a:stretch>
              </p:blipFill>
              <p:spPr>
                <a:xfrm>
                  <a:off x="4859445" y="4405630"/>
                  <a:ext cx="36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4AB8F289-2B65-A961-DBFA-EFFD674B7579}"/>
                    </a:ext>
                  </a:extLst>
                </p14:cNvPr>
                <p14:cNvContentPartPr/>
                <p14:nvPr/>
              </p14:nvContentPartPr>
              <p14:xfrm>
                <a:off x="4922805" y="4526230"/>
                <a:ext cx="170280" cy="134640"/>
              </p14:xfrm>
            </p:contentPart>
          </mc:Choice>
          <mc:Fallback>
            <p:pic>
              <p:nvPicPr>
                <p:cNvPr id="113" name="Ink 112">
                  <a:extLst>
                    <a:ext uri="{FF2B5EF4-FFF2-40B4-BE49-F238E27FC236}">
                      <a16:creationId xmlns:a16="http://schemas.microsoft.com/office/drawing/2014/main" id="{4AB8F289-2B65-A961-DBFA-EFFD674B7579}"/>
                    </a:ext>
                  </a:extLst>
                </p:cNvPr>
                <p:cNvPicPr/>
                <p:nvPr/>
              </p:nvPicPr>
              <p:blipFill>
                <a:blip r:embed="rId187"/>
                <a:stretch>
                  <a:fillRect/>
                </a:stretch>
              </p:blipFill>
              <p:spPr>
                <a:xfrm>
                  <a:off x="4914165" y="4517590"/>
                  <a:ext cx="187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687B8357-88CB-A080-5C38-9B0EE70EA810}"/>
                    </a:ext>
                  </a:extLst>
                </p14:cNvPr>
                <p14:cNvContentPartPr/>
                <p14:nvPr/>
              </p14:nvContentPartPr>
              <p14:xfrm>
                <a:off x="5534085" y="4518670"/>
                <a:ext cx="140400" cy="140760"/>
              </p14:xfrm>
            </p:contentPart>
          </mc:Choice>
          <mc:Fallback>
            <p:pic>
              <p:nvPicPr>
                <p:cNvPr id="114" name="Ink 113">
                  <a:extLst>
                    <a:ext uri="{FF2B5EF4-FFF2-40B4-BE49-F238E27FC236}">
                      <a16:creationId xmlns:a16="http://schemas.microsoft.com/office/drawing/2014/main" id="{687B8357-88CB-A080-5C38-9B0EE70EA810}"/>
                    </a:ext>
                  </a:extLst>
                </p:cNvPr>
                <p:cNvPicPr/>
                <p:nvPr/>
              </p:nvPicPr>
              <p:blipFill>
                <a:blip r:embed="rId189"/>
                <a:stretch>
                  <a:fillRect/>
                </a:stretch>
              </p:blipFill>
              <p:spPr>
                <a:xfrm>
                  <a:off x="5525085" y="4510030"/>
                  <a:ext cx="1580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4204B9E9-08F2-1C6B-81D7-D6B0E528CB1C}"/>
                    </a:ext>
                  </a:extLst>
                </p14:cNvPr>
                <p14:cNvContentPartPr/>
                <p14:nvPr/>
              </p14:nvContentPartPr>
              <p14:xfrm>
                <a:off x="5751525" y="4346950"/>
                <a:ext cx="87480" cy="290880"/>
              </p14:xfrm>
            </p:contentPart>
          </mc:Choice>
          <mc:Fallback>
            <p:pic>
              <p:nvPicPr>
                <p:cNvPr id="115" name="Ink 114">
                  <a:extLst>
                    <a:ext uri="{FF2B5EF4-FFF2-40B4-BE49-F238E27FC236}">
                      <a16:creationId xmlns:a16="http://schemas.microsoft.com/office/drawing/2014/main" id="{4204B9E9-08F2-1C6B-81D7-D6B0E528CB1C}"/>
                    </a:ext>
                  </a:extLst>
                </p:cNvPr>
                <p:cNvPicPr/>
                <p:nvPr/>
              </p:nvPicPr>
              <p:blipFill>
                <a:blip r:embed="rId191"/>
                <a:stretch>
                  <a:fillRect/>
                </a:stretch>
              </p:blipFill>
              <p:spPr>
                <a:xfrm>
                  <a:off x="5742525" y="4337950"/>
                  <a:ext cx="1051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C222EAAE-F721-5A5D-2806-07AB41CE375C}"/>
                    </a:ext>
                  </a:extLst>
                </p14:cNvPr>
                <p14:cNvContentPartPr/>
                <p14:nvPr/>
              </p14:nvContentPartPr>
              <p14:xfrm>
                <a:off x="5739285" y="4526230"/>
                <a:ext cx="67680" cy="12240"/>
              </p14:xfrm>
            </p:contentPart>
          </mc:Choice>
          <mc:Fallback>
            <p:pic>
              <p:nvPicPr>
                <p:cNvPr id="116" name="Ink 115">
                  <a:extLst>
                    <a:ext uri="{FF2B5EF4-FFF2-40B4-BE49-F238E27FC236}">
                      <a16:creationId xmlns:a16="http://schemas.microsoft.com/office/drawing/2014/main" id="{C222EAAE-F721-5A5D-2806-07AB41CE375C}"/>
                    </a:ext>
                  </a:extLst>
                </p:cNvPr>
                <p:cNvPicPr/>
                <p:nvPr/>
              </p:nvPicPr>
              <p:blipFill>
                <a:blip r:embed="rId193"/>
                <a:stretch>
                  <a:fillRect/>
                </a:stretch>
              </p:blipFill>
              <p:spPr>
                <a:xfrm>
                  <a:off x="5730645" y="4517230"/>
                  <a:ext cx="85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8EE738CB-BBA5-A5E0-90A9-30D9D7FE3AF6}"/>
                    </a:ext>
                  </a:extLst>
                </p14:cNvPr>
                <p14:cNvContentPartPr/>
                <p14:nvPr/>
              </p14:nvContentPartPr>
              <p14:xfrm>
                <a:off x="6019725" y="4350190"/>
                <a:ext cx="76680" cy="299880"/>
              </p14:xfrm>
            </p:contentPart>
          </mc:Choice>
          <mc:Fallback>
            <p:pic>
              <p:nvPicPr>
                <p:cNvPr id="117" name="Ink 116">
                  <a:extLst>
                    <a:ext uri="{FF2B5EF4-FFF2-40B4-BE49-F238E27FC236}">
                      <a16:creationId xmlns:a16="http://schemas.microsoft.com/office/drawing/2014/main" id="{8EE738CB-BBA5-A5E0-90A9-30D9D7FE3AF6}"/>
                    </a:ext>
                  </a:extLst>
                </p:cNvPr>
                <p:cNvPicPr/>
                <p:nvPr/>
              </p:nvPicPr>
              <p:blipFill>
                <a:blip r:embed="rId195"/>
                <a:stretch>
                  <a:fillRect/>
                </a:stretch>
              </p:blipFill>
              <p:spPr>
                <a:xfrm>
                  <a:off x="6011085" y="4341550"/>
                  <a:ext cx="943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52B89D48-08AB-0F2A-A13E-D36803E6539D}"/>
                    </a:ext>
                  </a:extLst>
                </p14:cNvPr>
                <p14:cNvContentPartPr/>
                <p14:nvPr/>
              </p14:nvContentPartPr>
              <p14:xfrm>
                <a:off x="6176685" y="4513990"/>
                <a:ext cx="210960" cy="308880"/>
              </p14:xfrm>
            </p:contentPart>
          </mc:Choice>
          <mc:Fallback>
            <p:pic>
              <p:nvPicPr>
                <p:cNvPr id="118" name="Ink 117">
                  <a:extLst>
                    <a:ext uri="{FF2B5EF4-FFF2-40B4-BE49-F238E27FC236}">
                      <a16:creationId xmlns:a16="http://schemas.microsoft.com/office/drawing/2014/main" id="{52B89D48-08AB-0F2A-A13E-D36803E6539D}"/>
                    </a:ext>
                  </a:extLst>
                </p:cNvPr>
                <p:cNvPicPr/>
                <p:nvPr/>
              </p:nvPicPr>
              <p:blipFill>
                <a:blip r:embed="rId197"/>
                <a:stretch>
                  <a:fillRect/>
                </a:stretch>
              </p:blipFill>
              <p:spPr>
                <a:xfrm>
                  <a:off x="6168045" y="4505350"/>
                  <a:ext cx="2286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C0AADCC7-50BD-4AF7-3098-322D4D57D9F1}"/>
                    </a:ext>
                  </a:extLst>
                </p14:cNvPr>
                <p14:cNvContentPartPr/>
                <p14:nvPr/>
              </p14:nvContentPartPr>
              <p14:xfrm>
                <a:off x="6454965" y="4463590"/>
                <a:ext cx="24480" cy="178560"/>
              </p14:xfrm>
            </p:contentPart>
          </mc:Choice>
          <mc:Fallback>
            <p:pic>
              <p:nvPicPr>
                <p:cNvPr id="119" name="Ink 118">
                  <a:extLst>
                    <a:ext uri="{FF2B5EF4-FFF2-40B4-BE49-F238E27FC236}">
                      <a16:creationId xmlns:a16="http://schemas.microsoft.com/office/drawing/2014/main" id="{C0AADCC7-50BD-4AF7-3098-322D4D57D9F1}"/>
                    </a:ext>
                  </a:extLst>
                </p:cNvPr>
                <p:cNvPicPr/>
                <p:nvPr/>
              </p:nvPicPr>
              <p:blipFill>
                <a:blip r:embed="rId199"/>
                <a:stretch>
                  <a:fillRect/>
                </a:stretch>
              </p:blipFill>
              <p:spPr>
                <a:xfrm>
                  <a:off x="6446325" y="4454950"/>
                  <a:ext cx="42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12ADC265-1F12-B95F-6970-217461094216}"/>
                    </a:ext>
                  </a:extLst>
                </p14:cNvPr>
                <p14:cNvContentPartPr/>
                <p14:nvPr/>
              </p14:nvContentPartPr>
              <p14:xfrm>
                <a:off x="6521925" y="4536670"/>
                <a:ext cx="197640" cy="104400"/>
              </p14:xfrm>
            </p:contentPart>
          </mc:Choice>
          <mc:Fallback>
            <p:pic>
              <p:nvPicPr>
                <p:cNvPr id="120" name="Ink 119">
                  <a:extLst>
                    <a:ext uri="{FF2B5EF4-FFF2-40B4-BE49-F238E27FC236}">
                      <a16:creationId xmlns:a16="http://schemas.microsoft.com/office/drawing/2014/main" id="{12ADC265-1F12-B95F-6970-217461094216}"/>
                    </a:ext>
                  </a:extLst>
                </p:cNvPr>
                <p:cNvPicPr/>
                <p:nvPr/>
              </p:nvPicPr>
              <p:blipFill>
                <a:blip r:embed="rId201"/>
                <a:stretch>
                  <a:fillRect/>
                </a:stretch>
              </p:blipFill>
              <p:spPr>
                <a:xfrm>
                  <a:off x="6512925" y="4528030"/>
                  <a:ext cx="215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4D5B4919-BDCE-9C39-D866-6B83ACB4E9C9}"/>
                    </a:ext>
                  </a:extLst>
                </p14:cNvPr>
                <p14:cNvContentPartPr/>
                <p14:nvPr/>
              </p14:nvContentPartPr>
              <p14:xfrm>
                <a:off x="3851805" y="4973350"/>
                <a:ext cx="190440" cy="154800"/>
              </p14:xfrm>
            </p:contentPart>
          </mc:Choice>
          <mc:Fallback>
            <p:pic>
              <p:nvPicPr>
                <p:cNvPr id="121" name="Ink 120">
                  <a:extLst>
                    <a:ext uri="{FF2B5EF4-FFF2-40B4-BE49-F238E27FC236}">
                      <a16:creationId xmlns:a16="http://schemas.microsoft.com/office/drawing/2014/main" id="{4D5B4919-BDCE-9C39-D866-6B83ACB4E9C9}"/>
                    </a:ext>
                  </a:extLst>
                </p:cNvPr>
                <p:cNvPicPr/>
                <p:nvPr/>
              </p:nvPicPr>
              <p:blipFill>
                <a:blip r:embed="rId203"/>
                <a:stretch>
                  <a:fillRect/>
                </a:stretch>
              </p:blipFill>
              <p:spPr>
                <a:xfrm>
                  <a:off x="3842805" y="4964350"/>
                  <a:ext cx="2080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6618A10C-3D0E-68A7-F748-4B2596009D90}"/>
                    </a:ext>
                  </a:extLst>
                </p14:cNvPr>
                <p14:cNvContentPartPr/>
                <p14:nvPr/>
              </p14:nvContentPartPr>
              <p14:xfrm>
                <a:off x="4031805" y="4932310"/>
                <a:ext cx="83880" cy="253800"/>
              </p14:xfrm>
            </p:contentPart>
          </mc:Choice>
          <mc:Fallback>
            <p:pic>
              <p:nvPicPr>
                <p:cNvPr id="122" name="Ink 121">
                  <a:extLst>
                    <a:ext uri="{FF2B5EF4-FFF2-40B4-BE49-F238E27FC236}">
                      <a16:creationId xmlns:a16="http://schemas.microsoft.com/office/drawing/2014/main" id="{6618A10C-3D0E-68A7-F748-4B2596009D90}"/>
                    </a:ext>
                  </a:extLst>
                </p:cNvPr>
                <p:cNvPicPr/>
                <p:nvPr/>
              </p:nvPicPr>
              <p:blipFill>
                <a:blip r:embed="rId205"/>
                <a:stretch>
                  <a:fillRect/>
                </a:stretch>
              </p:blipFill>
              <p:spPr>
                <a:xfrm>
                  <a:off x="4022805" y="4923310"/>
                  <a:ext cx="1015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C8A84A87-A118-96FF-33CD-872A59EA276D}"/>
                    </a:ext>
                  </a:extLst>
                </p14:cNvPr>
                <p14:cNvContentPartPr/>
                <p14:nvPr/>
              </p14:nvContentPartPr>
              <p14:xfrm>
                <a:off x="4276245" y="5055430"/>
                <a:ext cx="223560" cy="165960"/>
              </p14:xfrm>
            </p:contentPart>
          </mc:Choice>
          <mc:Fallback>
            <p:pic>
              <p:nvPicPr>
                <p:cNvPr id="125" name="Ink 124">
                  <a:extLst>
                    <a:ext uri="{FF2B5EF4-FFF2-40B4-BE49-F238E27FC236}">
                      <a16:creationId xmlns:a16="http://schemas.microsoft.com/office/drawing/2014/main" id="{C8A84A87-A118-96FF-33CD-872A59EA276D}"/>
                    </a:ext>
                  </a:extLst>
                </p:cNvPr>
                <p:cNvPicPr/>
                <p:nvPr/>
              </p:nvPicPr>
              <p:blipFill>
                <a:blip r:embed="rId207"/>
                <a:stretch>
                  <a:fillRect/>
                </a:stretch>
              </p:blipFill>
              <p:spPr>
                <a:xfrm>
                  <a:off x="4267245" y="5046790"/>
                  <a:ext cx="2412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3DAFE391-099A-8627-58EF-F1956D805999}"/>
                    </a:ext>
                  </a:extLst>
                </p14:cNvPr>
                <p14:cNvContentPartPr/>
                <p14:nvPr/>
              </p14:nvContentPartPr>
              <p14:xfrm>
                <a:off x="4486845" y="5011510"/>
                <a:ext cx="135360" cy="197640"/>
              </p14:xfrm>
            </p:contentPart>
          </mc:Choice>
          <mc:Fallback>
            <p:pic>
              <p:nvPicPr>
                <p:cNvPr id="126" name="Ink 125">
                  <a:extLst>
                    <a:ext uri="{FF2B5EF4-FFF2-40B4-BE49-F238E27FC236}">
                      <a16:creationId xmlns:a16="http://schemas.microsoft.com/office/drawing/2014/main" id="{3DAFE391-099A-8627-58EF-F1956D805999}"/>
                    </a:ext>
                  </a:extLst>
                </p:cNvPr>
                <p:cNvPicPr/>
                <p:nvPr/>
              </p:nvPicPr>
              <p:blipFill>
                <a:blip r:embed="rId209"/>
                <a:stretch>
                  <a:fillRect/>
                </a:stretch>
              </p:blipFill>
              <p:spPr>
                <a:xfrm>
                  <a:off x="4478205" y="5002510"/>
                  <a:ext cx="1530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43B3F83B-31B7-457B-8B73-030DE55872C7}"/>
                    </a:ext>
                  </a:extLst>
                </p14:cNvPr>
                <p14:cNvContentPartPr/>
                <p14:nvPr/>
              </p14:nvContentPartPr>
              <p14:xfrm>
                <a:off x="4659645" y="5072710"/>
                <a:ext cx="124560" cy="154440"/>
              </p14:xfrm>
            </p:contentPart>
          </mc:Choice>
          <mc:Fallback>
            <p:pic>
              <p:nvPicPr>
                <p:cNvPr id="127" name="Ink 126">
                  <a:extLst>
                    <a:ext uri="{FF2B5EF4-FFF2-40B4-BE49-F238E27FC236}">
                      <a16:creationId xmlns:a16="http://schemas.microsoft.com/office/drawing/2014/main" id="{43B3F83B-31B7-457B-8B73-030DE55872C7}"/>
                    </a:ext>
                  </a:extLst>
                </p:cNvPr>
                <p:cNvPicPr/>
                <p:nvPr/>
              </p:nvPicPr>
              <p:blipFill>
                <a:blip r:embed="rId211"/>
                <a:stretch>
                  <a:fillRect/>
                </a:stretch>
              </p:blipFill>
              <p:spPr>
                <a:xfrm>
                  <a:off x="4651005" y="5064070"/>
                  <a:ext cx="1422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8" name="Ink 127">
                  <a:extLst>
                    <a:ext uri="{FF2B5EF4-FFF2-40B4-BE49-F238E27FC236}">
                      <a16:creationId xmlns:a16="http://schemas.microsoft.com/office/drawing/2014/main" id="{48B8E579-E03B-A67C-B436-78720CCF6760}"/>
                    </a:ext>
                  </a:extLst>
                </p14:cNvPr>
                <p14:cNvContentPartPr/>
                <p14:nvPr/>
              </p14:nvContentPartPr>
              <p14:xfrm>
                <a:off x="5092365" y="5051470"/>
                <a:ext cx="160560" cy="149760"/>
              </p14:xfrm>
            </p:contentPart>
          </mc:Choice>
          <mc:Fallback>
            <p:pic>
              <p:nvPicPr>
                <p:cNvPr id="128" name="Ink 127">
                  <a:extLst>
                    <a:ext uri="{FF2B5EF4-FFF2-40B4-BE49-F238E27FC236}">
                      <a16:creationId xmlns:a16="http://schemas.microsoft.com/office/drawing/2014/main" id="{48B8E579-E03B-A67C-B436-78720CCF6760}"/>
                    </a:ext>
                  </a:extLst>
                </p:cNvPr>
                <p:cNvPicPr/>
                <p:nvPr/>
              </p:nvPicPr>
              <p:blipFill>
                <a:blip r:embed="rId213"/>
                <a:stretch>
                  <a:fillRect/>
                </a:stretch>
              </p:blipFill>
              <p:spPr>
                <a:xfrm>
                  <a:off x="5083365" y="5042830"/>
                  <a:ext cx="178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9" name="Ink 128">
                  <a:extLst>
                    <a:ext uri="{FF2B5EF4-FFF2-40B4-BE49-F238E27FC236}">
                      <a16:creationId xmlns:a16="http://schemas.microsoft.com/office/drawing/2014/main" id="{9843DC91-7E93-4FB4-EE86-31E7B93F3DE7}"/>
                    </a:ext>
                  </a:extLst>
                </p14:cNvPr>
                <p14:cNvContentPartPr/>
                <p14:nvPr/>
              </p14:nvContentPartPr>
              <p14:xfrm>
                <a:off x="5305125" y="4991350"/>
                <a:ext cx="109800" cy="200520"/>
              </p14:xfrm>
            </p:contentPart>
          </mc:Choice>
          <mc:Fallback>
            <p:pic>
              <p:nvPicPr>
                <p:cNvPr id="129" name="Ink 128">
                  <a:extLst>
                    <a:ext uri="{FF2B5EF4-FFF2-40B4-BE49-F238E27FC236}">
                      <a16:creationId xmlns:a16="http://schemas.microsoft.com/office/drawing/2014/main" id="{9843DC91-7E93-4FB4-EE86-31E7B93F3DE7}"/>
                    </a:ext>
                  </a:extLst>
                </p:cNvPr>
                <p:cNvPicPr/>
                <p:nvPr/>
              </p:nvPicPr>
              <p:blipFill>
                <a:blip r:embed="rId215"/>
                <a:stretch>
                  <a:fillRect/>
                </a:stretch>
              </p:blipFill>
              <p:spPr>
                <a:xfrm>
                  <a:off x="5296485" y="4982710"/>
                  <a:ext cx="127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0" name="Ink 129">
                  <a:extLst>
                    <a:ext uri="{FF2B5EF4-FFF2-40B4-BE49-F238E27FC236}">
                      <a16:creationId xmlns:a16="http://schemas.microsoft.com/office/drawing/2014/main" id="{95529E5F-9CFB-64A1-C89D-DEF03E649479}"/>
                    </a:ext>
                  </a:extLst>
                </p14:cNvPr>
                <p14:cNvContentPartPr/>
                <p14:nvPr/>
              </p14:nvContentPartPr>
              <p14:xfrm>
                <a:off x="5492325" y="4950310"/>
                <a:ext cx="111600" cy="250560"/>
              </p14:xfrm>
            </p:contentPart>
          </mc:Choice>
          <mc:Fallback>
            <p:pic>
              <p:nvPicPr>
                <p:cNvPr id="130" name="Ink 129">
                  <a:extLst>
                    <a:ext uri="{FF2B5EF4-FFF2-40B4-BE49-F238E27FC236}">
                      <a16:creationId xmlns:a16="http://schemas.microsoft.com/office/drawing/2014/main" id="{95529E5F-9CFB-64A1-C89D-DEF03E649479}"/>
                    </a:ext>
                  </a:extLst>
                </p:cNvPr>
                <p:cNvPicPr/>
                <p:nvPr/>
              </p:nvPicPr>
              <p:blipFill>
                <a:blip r:embed="rId217"/>
                <a:stretch>
                  <a:fillRect/>
                </a:stretch>
              </p:blipFill>
              <p:spPr>
                <a:xfrm>
                  <a:off x="5483325" y="4941670"/>
                  <a:ext cx="129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Ink 130">
                  <a:extLst>
                    <a:ext uri="{FF2B5EF4-FFF2-40B4-BE49-F238E27FC236}">
                      <a16:creationId xmlns:a16="http://schemas.microsoft.com/office/drawing/2014/main" id="{CB7EF0FF-751D-2288-A7B2-05A9C5AD993F}"/>
                    </a:ext>
                  </a:extLst>
                </p14:cNvPr>
                <p14:cNvContentPartPr/>
                <p14:nvPr/>
              </p14:nvContentPartPr>
              <p14:xfrm>
                <a:off x="5893725" y="4950670"/>
                <a:ext cx="135000" cy="219600"/>
              </p14:xfrm>
            </p:contentPart>
          </mc:Choice>
          <mc:Fallback>
            <p:pic>
              <p:nvPicPr>
                <p:cNvPr id="131" name="Ink 130">
                  <a:extLst>
                    <a:ext uri="{FF2B5EF4-FFF2-40B4-BE49-F238E27FC236}">
                      <a16:creationId xmlns:a16="http://schemas.microsoft.com/office/drawing/2014/main" id="{CB7EF0FF-751D-2288-A7B2-05A9C5AD993F}"/>
                    </a:ext>
                  </a:extLst>
                </p:cNvPr>
                <p:cNvPicPr/>
                <p:nvPr/>
              </p:nvPicPr>
              <p:blipFill>
                <a:blip r:embed="rId219"/>
                <a:stretch>
                  <a:fillRect/>
                </a:stretch>
              </p:blipFill>
              <p:spPr>
                <a:xfrm>
                  <a:off x="5885085" y="4942030"/>
                  <a:ext cx="152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D8501666-C942-4869-9A91-4407021C7002}"/>
                    </a:ext>
                  </a:extLst>
                </p14:cNvPr>
                <p14:cNvContentPartPr/>
                <p14:nvPr/>
              </p14:nvContentPartPr>
              <p14:xfrm>
                <a:off x="6065805" y="5027350"/>
                <a:ext cx="119160" cy="139680"/>
              </p14:xfrm>
            </p:contentPart>
          </mc:Choice>
          <mc:Fallback>
            <p:pic>
              <p:nvPicPr>
                <p:cNvPr id="132" name="Ink 131">
                  <a:extLst>
                    <a:ext uri="{FF2B5EF4-FFF2-40B4-BE49-F238E27FC236}">
                      <a16:creationId xmlns:a16="http://schemas.microsoft.com/office/drawing/2014/main" id="{D8501666-C942-4869-9A91-4407021C7002}"/>
                    </a:ext>
                  </a:extLst>
                </p:cNvPr>
                <p:cNvPicPr/>
                <p:nvPr/>
              </p:nvPicPr>
              <p:blipFill>
                <a:blip r:embed="rId221"/>
                <a:stretch>
                  <a:fillRect/>
                </a:stretch>
              </p:blipFill>
              <p:spPr>
                <a:xfrm>
                  <a:off x="6057165" y="5018350"/>
                  <a:ext cx="1368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461975A4-29CF-75DD-FB61-6C3F53108F7C}"/>
                    </a:ext>
                  </a:extLst>
                </p14:cNvPr>
                <p14:cNvContentPartPr/>
                <p14:nvPr/>
              </p14:nvContentPartPr>
              <p14:xfrm>
                <a:off x="6243285" y="5033110"/>
                <a:ext cx="138600" cy="141480"/>
              </p14:xfrm>
            </p:contentPart>
          </mc:Choice>
          <mc:Fallback>
            <p:pic>
              <p:nvPicPr>
                <p:cNvPr id="133" name="Ink 132">
                  <a:extLst>
                    <a:ext uri="{FF2B5EF4-FFF2-40B4-BE49-F238E27FC236}">
                      <a16:creationId xmlns:a16="http://schemas.microsoft.com/office/drawing/2014/main" id="{461975A4-29CF-75DD-FB61-6C3F53108F7C}"/>
                    </a:ext>
                  </a:extLst>
                </p:cNvPr>
                <p:cNvPicPr/>
                <p:nvPr/>
              </p:nvPicPr>
              <p:blipFill>
                <a:blip r:embed="rId223"/>
                <a:stretch>
                  <a:fillRect/>
                </a:stretch>
              </p:blipFill>
              <p:spPr>
                <a:xfrm>
                  <a:off x="6234285" y="5024110"/>
                  <a:ext cx="1562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4" name="Ink 133">
                  <a:extLst>
                    <a:ext uri="{FF2B5EF4-FFF2-40B4-BE49-F238E27FC236}">
                      <a16:creationId xmlns:a16="http://schemas.microsoft.com/office/drawing/2014/main" id="{22309250-C197-3508-FC47-7E3F1394F8CA}"/>
                    </a:ext>
                  </a:extLst>
                </p14:cNvPr>
                <p14:cNvContentPartPr/>
                <p14:nvPr/>
              </p14:nvContentPartPr>
              <p14:xfrm>
                <a:off x="6431565" y="4986670"/>
                <a:ext cx="146520" cy="178560"/>
              </p14:xfrm>
            </p:contentPart>
          </mc:Choice>
          <mc:Fallback>
            <p:pic>
              <p:nvPicPr>
                <p:cNvPr id="134" name="Ink 133">
                  <a:extLst>
                    <a:ext uri="{FF2B5EF4-FFF2-40B4-BE49-F238E27FC236}">
                      <a16:creationId xmlns:a16="http://schemas.microsoft.com/office/drawing/2014/main" id="{22309250-C197-3508-FC47-7E3F1394F8CA}"/>
                    </a:ext>
                  </a:extLst>
                </p:cNvPr>
                <p:cNvPicPr/>
                <p:nvPr/>
              </p:nvPicPr>
              <p:blipFill>
                <a:blip r:embed="rId225"/>
                <a:stretch>
                  <a:fillRect/>
                </a:stretch>
              </p:blipFill>
              <p:spPr>
                <a:xfrm>
                  <a:off x="6422925" y="4978030"/>
                  <a:ext cx="1641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id="{311A618C-C7F8-F8D8-1104-D4205371A3BA}"/>
                    </a:ext>
                  </a:extLst>
                </p14:cNvPr>
                <p14:cNvContentPartPr/>
                <p14:nvPr/>
              </p14:nvContentPartPr>
              <p14:xfrm>
                <a:off x="3795285" y="5527750"/>
                <a:ext cx="123840" cy="140400"/>
              </p14:xfrm>
            </p:contentPart>
          </mc:Choice>
          <mc:Fallback>
            <p:pic>
              <p:nvPicPr>
                <p:cNvPr id="138" name="Ink 137">
                  <a:extLst>
                    <a:ext uri="{FF2B5EF4-FFF2-40B4-BE49-F238E27FC236}">
                      <a16:creationId xmlns:a16="http://schemas.microsoft.com/office/drawing/2014/main" id="{311A618C-C7F8-F8D8-1104-D4205371A3BA}"/>
                    </a:ext>
                  </a:extLst>
                </p:cNvPr>
                <p:cNvPicPr/>
                <p:nvPr/>
              </p:nvPicPr>
              <p:blipFill>
                <a:blip r:embed="rId227"/>
                <a:stretch>
                  <a:fillRect/>
                </a:stretch>
              </p:blipFill>
              <p:spPr>
                <a:xfrm>
                  <a:off x="3786285" y="5518750"/>
                  <a:ext cx="1414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id="{5E6F96C5-1F8A-D37E-358D-8E148E52B870}"/>
                    </a:ext>
                  </a:extLst>
                </p14:cNvPr>
                <p14:cNvContentPartPr/>
                <p14:nvPr/>
              </p14:nvContentPartPr>
              <p14:xfrm>
                <a:off x="3923085" y="5437750"/>
                <a:ext cx="135360" cy="314640"/>
              </p14:xfrm>
            </p:contentPart>
          </mc:Choice>
          <mc:Fallback>
            <p:pic>
              <p:nvPicPr>
                <p:cNvPr id="139" name="Ink 138">
                  <a:extLst>
                    <a:ext uri="{FF2B5EF4-FFF2-40B4-BE49-F238E27FC236}">
                      <a16:creationId xmlns:a16="http://schemas.microsoft.com/office/drawing/2014/main" id="{5E6F96C5-1F8A-D37E-358D-8E148E52B870}"/>
                    </a:ext>
                  </a:extLst>
                </p:cNvPr>
                <p:cNvPicPr/>
                <p:nvPr/>
              </p:nvPicPr>
              <p:blipFill>
                <a:blip r:embed="rId229"/>
                <a:stretch>
                  <a:fillRect/>
                </a:stretch>
              </p:blipFill>
              <p:spPr>
                <a:xfrm>
                  <a:off x="3914085" y="5429110"/>
                  <a:ext cx="1530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Ink 140">
                  <a:extLst>
                    <a:ext uri="{FF2B5EF4-FFF2-40B4-BE49-F238E27FC236}">
                      <a16:creationId xmlns:a16="http://schemas.microsoft.com/office/drawing/2014/main" id="{5B6DCB63-2E10-78BC-3FA3-D8B72F6EA5BC}"/>
                    </a:ext>
                  </a:extLst>
                </p14:cNvPr>
                <p14:cNvContentPartPr/>
                <p14:nvPr/>
              </p14:nvContentPartPr>
              <p14:xfrm>
                <a:off x="4347525" y="5521270"/>
                <a:ext cx="154800" cy="151920"/>
              </p14:xfrm>
            </p:contentPart>
          </mc:Choice>
          <mc:Fallback>
            <p:pic>
              <p:nvPicPr>
                <p:cNvPr id="141" name="Ink 140">
                  <a:extLst>
                    <a:ext uri="{FF2B5EF4-FFF2-40B4-BE49-F238E27FC236}">
                      <a16:creationId xmlns:a16="http://schemas.microsoft.com/office/drawing/2014/main" id="{5B6DCB63-2E10-78BC-3FA3-D8B72F6EA5BC}"/>
                    </a:ext>
                  </a:extLst>
                </p:cNvPr>
                <p:cNvPicPr/>
                <p:nvPr/>
              </p:nvPicPr>
              <p:blipFill>
                <a:blip r:embed="rId231"/>
                <a:stretch>
                  <a:fillRect/>
                </a:stretch>
              </p:blipFill>
              <p:spPr>
                <a:xfrm>
                  <a:off x="4338885" y="5512630"/>
                  <a:ext cx="1724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Ink 141">
                  <a:extLst>
                    <a:ext uri="{FF2B5EF4-FFF2-40B4-BE49-F238E27FC236}">
                      <a16:creationId xmlns:a16="http://schemas.microsoft.com/office/drawing/2014/main" id="{86C6A940-B693-61DC-89C4-1D51FC193E22}"/>
                    </a:ext>
                  </a:extLst>
                </p14:cNvPr>
                <p14:cNvContentPartPr/>
                <p14:nvPr/>
              </p14:nvContentPartPr>
              <p14:xfrm>
                <a:off x="4570725" y="5476990"/>
                <a:ext cx="100800" cy="195480"/>
              </p14:xfrm>
            </p:contentPart>
          </mc:Choice>
          <mc:Fallback>
            <p:pic>
              <p:nvPicPr>
                <p:cNvPr id="142" name="Ink 141">
                  <a:extLst>
                    <a:ext uri="{FF2B5EF4-FFF2-40B4-BE49-F238E27FC236}">
                      <a16:creationId xmlns:a16="http://schemas.microsoft.com/office/drawing/2014/main" id="{86C6A940-B693-61DC-89C4-1D51FC193E22}"/>
                    </a:ext>
                  </a:extLst>
                </p:cNvPr>
                <p:cNvPicPr/>
                <p:nvPr/>
              </p:nvPicPr>
              <p:blipFill>
                <a:blip r:embed="rId233"/>
                <a:stretch>
                  <a:fillRect/>
                </a:stretch>
              </p:blipFill>
              <p:spPr>
                <a:xfrm>
                  <a:off x="4561725" y="5467990"/>
                  <a:ext cx="1184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7F235C93-ABF8-E6D3-47D9-E9E765F12483}"/>
                    </a:ext>
                  </a:extLst>
                </p14:cNvPr>
                <p14:cNvContentPartPr/>
                <p14:nvPr/>
              </p14:nvContentPartPr>
              <p14:xfrm>
                <a:off x="4689525" y="5533870"/>
                <a:ext cx="153360" cy="145800"/>
              </p14:xfrm>
            </p:contentPart>
          </mc:Choice>
          <mc:Fallback>
            <p:pic>
              <p:nvPicPr>
                <p:cNvPr id="143" name="Ink 142">
                  <a:extLst>
                    <a:ext uri="{FF2B5EF4-FFF2-40B4-BE49-F238E27FC236}">
                      <a16:creationId xmlns:a16="http://schemas.microsoft.com/office/drawing/2014/main" id="{7F235C93-ABF8-E6D3-47D9-E9E765F12483}"/>
                    </a:ext>
                  </a:extLst>
                </p:cNvPr>
                <p:cNvPicPr/>
                <p:nvPr/>
              </p:nvPicPr>
              <p:blipFill>
                <a:blip r:embed="rId235"/>
                <a:stretch>
                  <a:fillRect/>
                </a:stretch>
              </p:blipFill>
              <p:spPr>
                <a:xfrm>
                  <a:off x="4680525" y="5525230"/>
                  <a:ext cx="1710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Ink 143">
                  <a:extLst>
                    <a:ext uri="{FF2B5EF4-FFF2-40B4-BE49-F238E27FC236}">
                      <a16:creationId xmlns:a16="http://schemas.microsoft.com/office/drawing/2014/main" id="{E873469A-F8E1-5A3B-3D45-D3DC4A6B74F8}"/>
                    </a:ext>
                  </a:extLst>
                </p14:cNvPr>
                <p14:cNvContentPartPr/>
                <p14:nvPr/>
              </p14:nvContentPartPr>
              <p14:xfrm>
                <a:off x="5043405" y="5477350"/>
                <a:ext cx="142200" cy="198000"/>
              </p14:xfrm>
            </p:contentPart>
          </mc:Choice>
          <mc:Fallback>
            <p:pic>
              <p:nvPicPr>
                <p:cNvPr id="144" name="Ink 143">
                  <a:extLst>
                    <a:ext uri="{FF2B5EF4-FFF2-40B4-BE49-F238E27FC236}">
                      <a16:creationId xmlns:a16="http://schemas.microsoft.com/office/drawing/2014/main" id="{E873469A-F8E1-5A3B-3D45-D3DC4A6B74F8}"/>
                    </a:ext>
                  </a:extLst>
                </p:cNvPr>
                <p:cNvPicPr/>
                <p:nvPr/>
              </p:nvPicPr>
              <p:blipFill>
                <a:blip r:embed="rId237"/>
                <a:stretch>
                  <a:fillRect/>
                </a:stretch>
              </p:blipFill>
              <p:spPr>
                <a:xfrm>
                  <a:off x="5034765" y="5468710"/>
                  <a:ext cx="1598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Ink 144">
                  <a:extLst>
                    <a:ext uri="{FF2B5EF4-FFF2-40B4-BE49-F238E27FC236}">
                      <a16:creationId xmlns:a16="http://schemas.microsoft.com/office/drawing/2014/main" id="{5BFBA278-EACE-5D36-2A6F-290A646F8846}"/>
                    </a:ext>
                  </a:extLst>
                </p14:cNvPr>
                <p14:cNvContentPartPr/>
                <p14:nvPr/>
              </p14:nvContentPartPr>
              <p14:xfrm>
                <a:off x="5272725" y="5540350"/>
                <a:ext cx="66960" cy="111240"/>
              </p14:xfrm>
            </p:contentPart>
          </mc:Choice>
          <mc:Fallback>
            <p:pic>
              <p:nvPicPr>
                <p:cNvPr id="145" name="Ink 144">
                  <a:extLst>
                    <a:ext uri="{FF2B5EF4-FFF2-40B4-BE49-F238E27FC236}">
                      <a16:creationId xmlns:a16="http://schemas.microsoft.com/office/drawing/2014/main" id="{5BFBA278-EACE-5D36-2A6F-290A646F8846}"/>
                    </a:ext>
                  </a:extLst>
                </p:cNvPr>
                <p:cNvPicPr/>
                <p:nvPr/>
              </p:nvPicPr>
              <p:blipFill>
                <a:blip r:embed="rId239"/>
                <a:stretch>
                  <a:fillRect/>
                </a:stretch>
              </p:blipFill>
              <p:spPr>
                <a:xfrm>
                  <a:off x="5264085" y="5531710"/>
                  <a:ext cx="846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Ink 145">
                  <a:extLst>
                    <a:ext uri="{FF2B5EF4-FFF2-40B4-BE49-F238E27FC236}">
                      <a16:creationId xmlns:a16="http://schemas.microsoft.com/office/drawing/2014/main" id="{C37CFEF0-915C-B18E-3A41-EB8A087EDE7B}"/>
                    </a:ext>
                  </a:extLst>
                </p14:cNvPr>
                <p14:cNvContentPartPr/>
                <p14:nvPr/>
              </p14:nvContentPartPr>
              <p14:xfrm>
                <a:off x="5401245" y="5539270"/>
                <a:ext cx="84600" cy="236880"/>
              </p14:xfrm>
            </p:contentPart>
          </mc:Choice>
          <mc:Fallback>
            <p:pic>
              <p:nvPicPr>
                <p:cNvPr id="146" name="Ink 145">
                  <a:extLst>
                    <a:ext uri="{FF2B5EF4-FFF2-40B4-BE49-F238E27FC236}">
                      <a16:creationId xmlns:a16="http://schemas.microsoft.com/office/drawing/2014/main" id="{C37CFEF0-915C-B18E-3A41-EB8A087EDE7B}"/>
                    </a:ext>
                  </a:extLst>
                </p:cNvPr>
                <p:cNvPicPr/>
                <p:nvPr/>
              </p:nvPicPr>
              <p:blipFill>
                <a:blip r:embed="rId241"/>
                <a:stretch>
                  <a:fillRect/>
                </a:stretch>
              </p:blipFill>
              <p:spPr>
                <a:xfrm>
                  <a:off x="5392245" y="5530630"/>
                  <a:ext cx="1022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Ink 146">
                  <a:extLst>
                    <a:ext uri="{FF2B5EF4-FFF2-40B4-BE49-F238E27FC236}">
                      <a16:creationId xmlns:a16="http://schemas.microsoft.com/office/drawing/2014/main" id="{9F75960A-2770-674A-60BF-252995814889}"/>
                    </a:ext>
                  </a:extLst>
                </p14:cNvPr>
                <p14:cNvContentPartPr/>
                <p14:nvPr/>
              </p14:nvContentPartPr>
              <p14:xfrm>
                <a:off x="5554245" y="5475910"/>
                <a:ext cx="11160" cy="159120"/>
              </p14:xfrm>
            </p:contentPart>
          </mc:Choice>
          <mc:Fallback>
            <p:pic>
              <p:nvPicPr>
                <p:cNvPr id="147" name="Ink 146">
                  <a:extLst>
                    <a:ext uri="{FF2B5EF4-FFF2-40B4-BE49-F238E27FC236}">
                      <a16:creationId xmlns:a16="http://schemas.microsoft.com/office/drawing/2014/main" id="{9F75960A-2770-674A-60BF-252995814889}"/>
                    </a:ext>
                  </a:extLst>
                </p:cNvPr>
                <p:cNvPicPr/>
                <p:nvPr/>
              </p:nvPicPr>
              <p:blipFill>
                <a:blip r:embed="rId243"/>
                <a:stretch>
                  <a:fillRect/>
                </a:stretch>
              </p:blipFill>
              <p:spPr>
                <a:xfrm>
                  <a:off x="5545245" y="5466910"/>
                  <a:ext cx="288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E6D09919-CA4B-B527-1DB7-D946F160EB34}"/>
                    </a:ext>
                  </a:extLst>
                </p14:cNvPr>
                <p14:cNvContentPartPr/>
                <p14:nvPr/>
              </p14:nvContentPartPr>
              <p14:xfrm>
                <a:off x="5632365" y="5524150"/>
                <a:ext cx="353160" cy="430920"/>
              </p14:xfrm>
            </p:contentPart>
          </mc:Choice>
          <mc:Fallback>
            <p:pic>
              <p:nvPicPr>
                <p:cNvPr id="148" name="Ink 147">
                  <a:extLst>
                    <a:ext uri="{FF2B5EF4-FFF2-40B4-BE49-F238E27FC236}">
                      <a16:creationId xmlns:a16="http://schemas.microsoft.com/office/drawing/2014/main" id="{E6D09919-CA4B-B527-1DB7-D946F160EB34}"/>
                    </a:ext>
                  </a:extLst>
                </p:cNvPr>
                <p:cNvPicPr/>
                <p:nvPr/>
              </p:nvPicPr>
              <p:blipFill>
                <a:blip r:embed="rId245"/>
                <a:stretch>
                  <a:fillRect/>
                </a:stretch>
              </p:blipFill>
              <p:spPr>
                <a:xfrm>
                  <a:off x="5623365" y="5515150"/>
                  <a:ext cx="3708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C1512BE0-4B94-E2C5-82F0-2CB9BE934AAF}"/>
                    </a:ext>
                  </a:extLst>
                </p14:cNvPr>
                <p14:cNvContentPartPr/>
                <p14:nvPr/>
              </p14:nvContentPartPr>
              <p14:xfrm>
                <a:off x="6151485" y="5556550"/>
                <a:ext cx="120240" cy="14760"/>
              </p14:xfrm>
            </p:contentPart>
          </mc:Choice>
          <mc:Fallback>
            <p:pic>
              <p:nvPicPr>
                <p:cNvPr id="149" name="Ink 148">
                  <a:extLst>
                    <a:ext uri="{FF2B5EF4-FFF2-40B4-BE49-F238E27FC236}">
                      <a16:creationId xmlns:a16="http://schemas.microsoft.com/office/drawing/2014/main" id="{C1512BE0-4B94-E2C5-82F0-2CB9BE934AAF}"/>
                    </a:ext>
                  </a:extLst>
                </p:cNvPr>
                <p:cNvPicPr/>
                <p:nvPr/>
              </p:nvPicPr>
              <p:blipFill>
                <a:blip r:embed="rId247"/>
                <a:stretch>
                  <a:fillRect/>
                </a:stretch>
              </p:blipFill>
              <p:spPr>
                <a:xfrm>
                  <a:off x="6142485" y="5547910"/>
                  <a:ext cx="1378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6EEF481C-5A8F-0E7C-95CA-9D13CE897569}"/>
                    </a:ext>
                  </a:extLst>
                </p14:cNvPr>
                <p14:cNvContentPartPr/>
                <p14:nvPr/>
              </p14:nvContentPartPr>
              <p14:xfrm>
                <a:off x="6394845" y="5540350"/>
                <a:ext cx="83160" cy="12600"/>
              </p14:xfrm>
            </p:contentPart>
          </mc:Choice>
          <mc:Fallback>
            <p:pic>
              <p:nvPicPr>
                <p:cNvPr id="150" name="Ink 149">
                  <a:extLst>
                    <a:ext uri="{FF2B5EF4-FFF2-40B4-BE49-F238E27FC236}">
                      <a16:creationId xmlns:a16="http://schemas.microsoft.com/office/drawing/2014/main" id="{6EEF481C-5A8F-0E7C-95CA-9D13CE897569}"/>
                    </a:ext>
                  </a:extLst>
                </p:cNvPr>
                <p:cNvPicPr/>
                <p:nvPr/>
              </p:nvPicPr>
              <p:blipFill>
                <a:blip r:embed="rId249"/>
                <a:stretch>
                  <a:fillRect/>
                </a:stretch>
              </p:blipFill>
              <p:spPr>
                <a:xfrm>
                  <a:off x="6385845" y="5531710"/>
                  <a:ext cx="100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F089C38D-C8B5-87D3-E77E-A0BDDE82D3FC}"/>
                    </a:ext>
                  </a:extLst>
                </p14:cNvPr>
                <p14:cNvContentPartPr/>
                <p14:nvPr/>
              </p14:nvContentPartPr>
              <p14:xfrm>
                <a:off x="6588525" y="5402110"/>
                <a:ext cx="57960" cy="245160"/>
              </p14:xfrm>
            </p:contentPart>
          </mc:Choice>
          <mc:Fallback>
            <p:pic>
              <p:nvPicPr>
                <p:cNvPr id="153" name="Ink 152">
                  <a:extLst>
                    <a:ext uri="{FF2B5EF4-FFF2-40B4-BE49-F238E27FC236}">
                      <a16:creationId xmlns:a16="http://schemas.microsoft.com/office/drawing/2014/main" id="{F089C38D-C8B5-87D3-E77E-A0BDDE82D3FC}"/>
                    </a:ext>
                  </a:extLst>
                </p:cNvPr>
                <p:cNvPicPr/>
                <p:nvPr/>
              </p:nvPicPr>
              <p:blipFill>
                <a:blip r:embed="rId251"/>
                <a:stretch>
                  <a:fillRect/>
                </a:stretch>
              </p:blipFill>
              <p:spPr>
                <a:xfrm>
                  <a:off x="6579525" y="5393110"/>
                  <a:ext cx="756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4" name="Ink 153">
                  <a:extLst>
                    <a:ext uri="{FF2B5EF4-FFF2-40B4-BE49-F238E27FC236}">
                      <a16:creationId xmlns:a16="http://schemas.microsoft.com/office/drawing/2014/main" id="{74D0CC2A-29B1-C1BD-9342-1B68D8ACC791}"/>
                    </a:ext>
                  </a:extLst>
                </p14:cNvPr>
                <p14:cNvContentPartPr/>
                <p14:nvPr/>
              </p14:nvContentPartPr>
              <p14:xfrm>
                <a:off x="6568725" y="5502190"/>
                <a:ext cx="106200" cy="14760"/>
              </p14:xfrm>
            </p:contentPart>
          </mc:Choice>
          <mc:Fallback>
            <p:pic>
              <p:nvPicPr>
                <p:cNvPr id="154" name="Ink 153">
                  <a:extLst>
                    <a:ext uri="{FF2B5EF4-FFF2-40B4-BE49-F238E27FC236}">
                      <a16:creationId xmlns:a16="http://schemas.microsoft.com/office/drawing/2014/main" id="{74D0CC2A-29B1-C1BD-9342-1B68D8ACC791}"/>
                    </a:ext>
                  </a:extLst>
                </p:cNvPr>
                <p:cNvPicPr/>
                <p:nvPr/>
              </p:nvPicPr>
              <p:blipFill>
                <a:blip r:embed="rId253"/>
                <a:stretch>
                  <a:fillRect/>
                </a:stretch>
              </p:blipFill>
              <p:spPr>
                <a:xfrm>
                  <a:off x="6560085" y="5493190"/>
                  <a:ext cx="1238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Ink 154">
                  <a:extLst>
                    <a:ext uri="{FF2B5EF4-FFF2-40B4-BE49-F238E27FC236}">
                      <a16:creationId xmlns:a16="http://schemas.microsoft.com/office/drawing/2014/main" id="{AE527448-46BE-CA03-7494-1FFB4710014E}"/>
                    </a:ext>
                  </a:extLst>
                </p14:cNvPr>
                <p14:cNvContentPartPr/>
                <p14:nvPr/>
              </p14:nvContentPartPr>
              <p14:xfrm>
                <a:off x="6727125" y="5493910"/>
                <a:ext cx="114840" cy="114480"/>
              </p14:xfrm>
            </p:contentPart>
          </mc:Choice>
          <mc:Fallback>
            <p:pic>
              <p:nvPicPr>
                <p:cNvPr id="155" name="Ink 154">
                  <a:extLst>
                    <a:ext uri="{FF2B5EF4-FFF2-40B4-BE49-F238E27FC236}">
                      <a16:creationId xmlns:a16="http://schemas.microsoft.com/office/drawing/2014/main" id="{AE527448-46BE-CA03-7494-1FFB4710014E}"/>
                    </a:ext>
                  </a:extLst>
                </p:cNvPr>
                <p:cNvPicPr/>
                <p:nvPr/>
              </p:nvPicPr>
              <p:blipFill>
                <a:blip r:embed="rId255"/>
                <a:stretch>
                  <a:fillRect/>
                </a:stretch>
              </p:blipFill>
              <p:spPr>
                <a:xfrm>
                  <a:off x="6718125" y="5484910"/>
                  <a:ext cx="1324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Ink 155">
                  <a:extLst>
                    <a:ext uri="{FF2B5EF4-FFF2-40B4-BE49-F238E27FC236}">
                      <a16:creationId xmlns:a16="http://schemas.microsoft.com/office/drawing/2014/main" id="{26FEBED4-8103-FE8F-9518-E9C7FF5B20D0}"/>
                    </a:ext>
                  </a:extLst>
                </p14:cNvPr>
                <p14:cNvContentPartPr/>
                <p14:nvPr/>
              </p14:nvContentPartPr>
              <p14:xfrm>
                <a:off x="5018925" y="6055150"/>
                <a:ext cx="153720" cy="248040"/>
              </p14:xfrm>
            </p:contentPart>
          </mc:Choice>
          <mc:Fallback>
            <p:pic>
              <p:nvPicPr>
                <p:cNvPr id="156" name="Ink 155">
                  <a:extLst>
                    <a:ext uri="{FF2B5EF4-FFF2-40B4-BE49-F238E27FC236}">
                      <a16:creationId xmlns:a16="http://schemas.microsoft.com/office/drawing/2014/main" id="{26FEBED4-8103-FE8F-9518-E9C7FF5B20D0}"/>
                    </a:ext>
                  </a:extLst>
                </p:cNvPr>
                <p:cNvPicPr/>
                <p:nvPr/>
              </p:nvPicPr>
              <p:blipFill>
                <a:blip r:embed="rId257"/>
                <a:stretch>
                  <a:fillRect/>
                </a:stretch>
              </p:blipFill>
              <p:spPr>
                <a:xfrm>
                  <a:off x="5010285" y="6046510"/>
                  <a:ext cx="1713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Ink 156">
                  <a:extLst>
                    <a:ext uri="{FF2B5EF4-FFF2-40B4-BE49-F238E27FC236}">
                      <a16:creationId xmlns:a16="http://schemas.microsoft.com/office/drawing/2014/main" id="{ABB0B82E-80AD-B83D-FD51-091C97D194D8}"/>
                    </a:ext>
                  </a:extLst>
                </p14:cNvPr>
                <p14:cNvContentPartPr/>
                <p14:nvPr/>
              </p14:nvContentPartPr>
              <p14:xfrm>
                <a:off x="5243925" y="6153430"/>
                <a:ext cx="87480" cy="121680"/>
              </p14:xfrm>
            </p:contentPart>
          </mc:Choice>
          <mc:Fallback>
            <p:pic>
              <p:nvPicPr>
                <p:cNvPr id="157" name="Ink 156">
                  <a:extLst>
                    <a:ext uri="{FF2B5EF4-FFF2-40B4-BE49-F238E27FC236}">
                      <a16:creationId xmlns:a16="http://schemas.microsoft.com/office/drawing/2014/main" id="{ABB0B82E-80AD-B83D-FD51-091C97D194D8}"/>
                    </a:ext>
                  </a:extLst>
                </p:cNvPr>
                <p:cNvPicPr/>
                <p:nvPr/>
              </p:nvPicPr>
              <p:blipFill>
                <a:blip r:embed="rId259"/>
                <a:stretch>
                  <a:fillRect/>
                </a:stretch>
              </p:blipFill>
              <p:spPr>
                <a:xfrm>
                  <a:off x="5235285" y="6144430"/>
                  <a:ext cx="105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8BE4B8A4-1710-3259-5223-8C292709F9B3}"/>
                    </a:ext>
                  </a:extLst>
                </p14:cNvPr>
                <p14:cNvContentPartPr/>
                <p14:nvPr/>
              </p14:nvContentPartPr>
              <p14:xfrm>
                <a:off x="5385765" y="6164230"/>
                <a:ext cx="127080" cy="106200"/>
              </p14:xfrm>
            </p:contentPart>
          </mc:Choice>
          <mc:Fallback>
            <p:pic>
              <p:nvPicPr>
                <p:cNvPr id="158" name="Ink 157">
                  <a:extLst>
                    <a:ext uri="{FF2B5EF4-FFF2-40B4-BE49-F238E27FC236}">
                      <a16:creationId xmlns:a16="http://schemas.microsoft.com/office/drawing/2014/main" id="{8BE4B8A4-1710-3259-5223-8C292709F9B3}"/>
                    </a:ext>
                  </a:extLst>
                </p:cNvPr>
                <p:cNvPicPr/>
                <p:nvPr/>
              </p:nvPicPr>
              <p:blipFill>
                <a:blip r:embed="rId261"/>
                <a:stretch>
                  <a:fillRect/>
                </a:stretch>
              </p:blipFill>
              <p:spPr>
                <a:xfrm>
                  <a:off x="5376765" y="6155230"/>
                  <a:ext cx="1447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481F90BC-484E-1591-7F5C-38E3F58B5CB1}"/>
                    </a:ext>
                  </a:extLst>
                </p14:cNvPr>
                <p14:cNvContentPartPr/>
                <p14:nvPr/>
              </p14:nvContentPartPr>
              <p14:xfrm>
                <a:off x="5596365" y="6126790"/>
                <a:ext cx="117360" cy="146160"/>
              </p14:xfrm>
            </p:contentPart>
          </mc:Choice>
          <mc:Fallback>
            <p:pic>
              <p:nvPicPr>
                <p:cNvPr id="159" name="Ink 158">
                  <a:extLst>
                    <a:ext uri="{FF2B5EF4-FFF2-40B4-BE49-F238E27FC236}">
                      <a16:creationId xmlns:a16="http://schemas.microsoft.com/office/drawing/2014/main" id="{481F90BC-484E-1591-7F5C-38E3F58B5CB1}"/>
                    </a:ext>
                  </a:extLst>
                </p:cNvPr>
                <p:cNvPicPr/>
                <p:nvPr/>
              </p:nvPicPr>
              <p:blipFill>
                <a:blip r:embed="rId263"/>
                <a:stretch>
                  <a:fillRect/>
                </a:stretch>
              </p:blipFill>
              <p:spPr>
                <a:xfrm>
                  <a:off x="5587725" y="6117790"/>
                  <a:ext cx="135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78BACC3F-BFB2-44B3-4980-10930E785625}"/>
                    </a:ext>
                  </a:extLst>
                </p14:cNvPr>
                <p14:cNvContentPartPr/>
                <p14:nvPr/>
              </p14:nvContentPartPr>
              <p14:xfrm>
                <a:off x="5837565" y="6130030"/>
                <a:ext cx="13680" cy="28800"/>
              </p14:xfrm>
            </p:contentPart>
          </mc:Choice>
          <mc:Fallback>
            <p:pic>
              <p:nvPicPr>
                <p:cNvPr id="160" name="Ink 159">
                  <a:extLst>
                    <a:ext uri="{FF2B5EF4-FFF2-40B4-BE49-F238E27FC236}">
                      <a16:creationId xmlns:a16="http://schemas.microsoft.com/office/drawing/2014/main" id="{78BACC3F-BFB2-44B3-4980-10930E785625}"/>
                    </a:ext>
                  </a:extLst>
                </p:cNvPr>
                <p:cNvPicPr/>
                <p:nvPr/>
              </p:nvPicPr>
              <p:blipFill>
                <a:blip r:embed="rId265"/>
                <a:stretch>
                  <a:fillRect/>
                </a:stretch>
              </p:blipFill>
              <p:spPr>
                <a:xfrm>
                  <a:off x="5828565" y="6121030"/>
                  <a:ext cx="313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5A3198E5-5FB4-E55D-CCAA-EECFF5F3310A}"/>
                    </a:ext>
                  </a:extLst>
                </p14:cNvPr>
                <p14:cNvContentPartPr/>
                <p14:nvPr/>
              </p14:nvContentPartPr>
              <p14:xfrm>
                <a:off x="5842245" y="6245590"/>
                <a:ext cx="32400" cy="58680"/>
              </p14:xfrm>
            </p:contentPart>
          </mc:Choice>
          <mc:Fallback>
            <p:pic>
              <p:nvPicPr>
                <p:cNvPr id="161" name="Ink 160">
                  <a:extLst>
                    <a:ext uri="{FF2B5EF4-FFF2-40B4-BE49-F238E27FC236}">
                      <a16:creationId xmlns:a16="http://schemas.microsoft.com/office/drawing/2014/main" id="{5A3198E5-5FB4-E55D-CCAA-EECFF5F3310A}"/>
                    </a:ext>
                  </a:extLst>
                </p:cNvPr>
                <p:cNvPicPr/>
                <p:nvPr/>
              </p:nvPicPr>
              <p:blipFill>
                <a:blip r:embed="rId267"/>
                <a:stretch>
                  <a:fillRect/>
                </a:stretch>
              </p:blipFill>
              <p:spPr>
                <a:xfrm>
                  <a:off x="5833245" y="6236590"/>
                  <a:ext cx="50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4E2DC59E-CE1F-6BC8-FAC5-ED764A3783B3}"/>
                    </a:ext>
                  </a:extLst>
                </p14:cNvPr>
                <p14:cNvContentPartPr/>
                <p14:nvPr/>
              </p14:nvContentPartPr>
              <p14:xfrm>
                <a:off x="5985525" y="5991790"/>
                <a:ext cx="215640" cy="300600"/>
              </p14:xfrm>
            </p:contentPart>
          </mc:Choice>
          <mc:Fallback>
            <p:pic>
              <p:nvPicPr>
                <p:cNvPr id="164" name="Ink 163">
                  <a:extLst>
                    <a:ext uri="{FF2B5EF4-FFF2-40B4-BE49-F238E27FC236}">
                      <a16:creationId xmlns:a16="http://schemas.microsoft.com/office/drawing/2014/main" id="{4E2DC59E-CE1F-6BC8-FAC5-ED764A3783B3}"/>
                    </a:ext>
                  </a:extLst>
                </p:cNvPr>
                <p:cNvPicPr/>
                <p:nvPr/>
              </p:nvPicPr>
              <p:blipFill>
                <a:blip r:embed="rId269"/>
                <a:stretch>
                  <a:fillRect/>
                </a:stretch>
              </p:blipFill>
              <p:spPr>
                <a:xfrm>
                  <a:off x="5976525" y="5982790"/>
                  <a:ext cx="2332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82D172E5-A361-7E56-B4BC-40D1D0C01055}"/>
                    </a:ext>
                  </a:extLst>
                </p14:cNvPr>
                <p14:cNvContentPartPr/>
                <p14:nvPr/>
              </p14:nvContentPartPr>
              <p14:xfrm>
                <a:off x="6296565" y="6120670"/>
                <a:ext cx="106560" cy="144360"/>
              </p14:xfrm>
            </p:contentPart>
          </mc:Choice>
          <mc:Fallback>
            <p:pic>
              <p:nvPicPr>
                <p:cNvPr id="165" name="Ink 164">
                  <a:extLst>
                    <a:ext uri="{FF2B5EF4-FFF2-40B4-BE49-F238E27FC236}">
                      <a16:creationId xmlns:a16="http://schemas.microsoft.com/office/drawing/2014/main" id="{82D172E5-A361-7E56-B4BC-40D1D0C01055}"/>
                    </a:ext>
                  </a:extLst>
                </p:cNvPr>
                <p:cNvPicPr/>
                <p:nvPr/>
              </p:nvPicPr>
              <p:blipFill>
                <a:blip r:embed="rId271"/>
                <a:stretch>
                  <a:fillRect/>
                </a:stretch>
              </p:blipFill>
              <p:spPr>
                <a:xfrm>
                  <a:off x="6287925" y="6112030"/>
                  <a:ext cx="1242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FF21702E-9721-5147-C5B8-9F5EC2E34FC4}"/>
                    </a:ext>
                  </a:extLst>
                </p14:cNvPr>
                <p14:cNvContentPartPr/>
                <p14:nvPr/>
              </p14:nvContentPartPr>
              <p14:xfrm>
                <a:off x="6485565" y="6117070"/>
                <a:ext cx="24480" cy="141480"/>
              </p14:xfrm>
            </p:contentPart>
          </mc:Choice>
          <mc:Fallback>
            <p:pic>
              <p:nvPicPr>
                <p:cNvPr id="166" name="Ink 165">
                  <a:extLst>
                    <a:ext uri="{FF2B5EF4-FFF2-40B4-BE49-F238E27FC236}">
                      <a16:creationId xmlns:a16="http://schemas.microsoft.com/office/drawing/2014/main" id="{FF21702E-9721-5147-C5B8-9F5EC2E34FC4}"/>
                    </a:ext>
                  </a:extLst>
                </p:cNvPr>
                <p:cNvPicPr/>
                <p:nvPr/>
              </p:nvPicPr>
              <p:blipFill>
                <a:blip r:embed="rId273"/>
                <a:stretch>
                  <a:fillRect/>
                </a:stretch>
              </p:blipFill>
              <p:spPr>
                <a:xfrm>
                  <a:off x="6476925" y="6108430"/>
                  <a:ext cx="421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87B667B0-6C3A-0A91-7944-A63412F549CD}"/>
                    </a:ext>
                  </a:extLst>
                </p14:cNvPr>
                <p14:cNvContentPartPr/>
                <p14:nvPr/>
              </p14:nvContentPartPr>
              <p14:xfrm>
                <a:off x="6485205" y="6123910"/>
                <a:ext cx="122760" cy="156960"/>
              </p14:xfrm>
            </p:contentPart>
          </mc:Choice>
          <mc:Fallback>
            <p:pic>
              <p:nvPicPr>
                <p:cNvPr id="167" name="Ink 166">
                  <a:extLst>
                    <a:ext uri="{FF2B5EF4-FFF2-40B4-BE49-F238E27FC236}">
                      <a16:creationId xmlns:a16="http://schemas.microsoft.com/office/drawing/2014/main" id="{87B667B0-6C3A-0A91-7944-A63412F549CD}"/>
                    </a:ext>
                  </a:extLst>
                </p:cNvPr>
                <p:cNvPicPr/>
                <p:nvPr/>
              </p:nvPicPr>
              <p:blipFill>
                <a:blip r:embed="rId275"/>
                <a:stretch>
                  <a:fillRect/>
                </a:stretch>
              </p:blipFill>
              <p:spPr>
                <a:xfrm>
                  <a:off x="6476565" y="6114910"/>
                  <a:ext cx="1404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DCF03AED-C098-BF86-5D82-5E5DA113E36B}"/>
                    </a:ext>
                  </a:extLst>
                </p14:cNvPr>
                <p14:cNvContentPartPr/>
                <p14:nvPr/>
              </p14:nvContentPartPr>
              <p14:xfrm>
                <a:off x="6684645" y="6078190"/>
                <a:ext cx="25200" cy="147960"/>
              </p14:xfrm>
            </p:contentPart>
          </mc:Choice>
          <mc:Fallback>
            <p:pic>
              <p:nvPicPr>
                <p:cNvPr id="168" name="Ink 167">
                  <a:extLst>
                    <a:ext uri="{FF2B5EF4-FFF2-40B4-BE49-F238E27FC236}">
                      <a16:creationId xmlns:a16="http://schemas.microsoft.com/office/drawing/2014/main" id="{DCF03AED-C098-BF86-5D82-5E5DA113E36B}"/>
                    </a:ext>
                  </a:extLst>
                </p:cNvPr>
                <p:cNvPicPr/>
                <p:nvPr/>
              </p:nvPicPr>
              <p:blipFill>
                <a:blip r:embed="rId277"/>
                <a:stretch>
                  <a:fillRect/>
                </a:stretch>
              </p:blipFill>
              <p:spPr>
                <a:xfrm>
                  <a:off x="6676005" y="6069550"/>
                  <a:ext cx="428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A705DFD7-440C-F03E-CA3D-9F89384E2F14}"/>
                    </a:ext>
                  </a:extLst>
                </p14:cNvPr>
                <p14:cNvContentPartPr/>
                <p14:nvPr/>
              </p14:nvContentPartPr>
              <p14:xfrm>
                <a:off x="6697245" y="6047590"/>
                <a:ext cx="166320" cy="170280"/>
              </p14:xfrm>
            </p:contentPart>
          </mc:Choice>
          <mc:Fallback>
            <p:pic>
              <p:nvPicPr>
                <p:cNvPr id="169" name="Ink 168">
                  <a:extLst>
                    <a:ext uri="{FF2B5EF4-FFF2-40B4-BE49-F238E27FC236}">
                      <a16:creationId xmlns:a16="http://schemas.microsoft.com/office/drawing/2014/main" id="{A705DFD7-440C-F03E-CA3D-9F89384E2F14}"/>
                    </a:ext>
                  </a:extLst>
                </p:cNvPr>
                <p:cNvPicPr/>
                <p:nvPr/>
              </p:nvPicPr>
              <p:blipFill>
                <a:blip r:embed="rId279"/>
                <a:stretch>
                  <a:fillRect/>
                </a:stretch>
              </p:blipFill>
              <p:spPr>
                <a:xfrm>
                  <a:off x="6688245" y="6038950"/>
                  <a:ext cx="183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491CADB9-2E64-844B-A17A-32D77CEFC42E}"/>
                    </a:ext>
                  </a:extLst>
                </p14:cNvPr>
                <p14:cNvContentPartPr/>
                <p14:nvPr/>
              </p14:nvContentPartPr>
              <p14:xfrm>
                <a:off x="6911445" y="6038950"/>
                <a:ext cx="106920" cy="183240"/>
              </p14:xfrm>
            </p:contentPart>
          </mc:Choice>
          <mc:Fallback>
            <p:pic>
              <p:nvPicPr>
                <p:cNvPr id="170" name="Ink 169">
                  <a:extLst>
                    <a:ext uri="{FF2B5EF4-FFF2-40B4-BE49-F238E27FC236}">
                      <a16:creationId xmlns:a16="http://schemas.microsoft.com/office/drawing/2014/main" id="{491CADB9-2E64-844B-A17A-32D77CEFC42E}"/>
                    </a:ext>
                  </a:extLst>
                </p:cNvPr>
                <p:cNvPicPr/>
                <p:nvPr/>
              </p:nvPicPr>
              <p:blipFill>
                <a:blip r:embed="rId281"/>
                <a:stretch>
                  <a:fillRect/>
                </a:stretch>
              </p:blipFill>
              <p:spPr>
                <a:xfrm>
                  <a:off x="6902445" y="6030310"/>
                  <a:ext cx="124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1" name="Ink 170">
                  <a:extLst>
                    <a:ext uri="{FF2B5EF4-FFF2-40B4-BE49-F238E27FC236}">
                      <a16:creationId xmlns:a16="http://schemas.microsoft.com/office/drawing/2014/main" id="{F17C7F7F-2492-048C-8FC9-1E7FA1A046FC}"/>
                    </a:ext>
                  </a:extLst>
                </p14:cNvPr>
                <p14:cNvContentPartPr/>
                <p14:nvPr/>
              </p14:nvContentPartPr>
              <p14:xfrm>
                <a:off x="6953925" y="6068470"/>
                <a:ext cx="270720" cy="174240"/>
              </p14:xfrm>
            </p:contentPart>
          </mc:Choice>
          <mc:Fallback>
            <p:pic>
              <p:nvPicPr>
                <p:cNvPr id="171" name="Ink 170">
                  <a:extLst>
                    <a:ext uri="{FF2B5EF4-FFF2-40B4-BE49-F238E27FC236}">
                      <a16:creationId xmlns:a16="http://schemas.microsoft.com/office/drawing/2014/main" id="{F17C7F7F-2492-048C-8FC9-1E7FA1A046FC}"/>
                    </a:ext>
                  </a:extLst>
                </p:cNvPr>
                <p:cNvPicPr/>
                <p:nvPr/>
              </p:nvPicPr>
              <p:blipFill>
                <a:blip r:embed="rId283"/>
                <a:stretch>
                  <a:fillRect/>
                </a:stretch>
              </p:blipFill>
              <p:spPr>
                <a:xfrm>
                  <a:off x="6945285" y="6059470"/>
                  <a:ext cx="2883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2" name="Ink 171">
                  <a:extLst>
                    <a:ext uri="{FF2B5EF4-FFF2-40B4-BE49-F238E27FC236}">
                      <a16:creationId xmlns:a16="http://schemas.microsoft.com/office/drawing/2014/main" id="{12D05F88-504B-8A81-4A71-6F08AC887FFD}"/>
                    </a:ext>
                  </a:extLst>
                </p14:cNvPr>
                <p14:cNvContentPartPr/>
                <p14:nvPr/>
              </p14:nvContentPartPr>
              <p14:xfrm>
                <a:off x="7273245" y="6045790"/>
                <a:ext cx="72360" cy="184320"/>
              </p14:xfrm>
            </p:contentPart>
          </mc:Choice>
          <mc:Fallback>
            <p:pic>
              <p:nvPicPr>
                <p:cNvPr id="172" name="Ink 171">
                  <a:extLst>
                    <a:ext uri="{FF2B5EF4-FFF2-40B4-BE49-F238E27FC236}">
                      <a16:creationId xmlns:a16="http://schemas.microsoft.com/office/drawing/2014/main" id="{12D05F88-504B-8A81-4A71-6F08AC887FFD}"/>
                    </a:ext>
                  </a:extLst>
                </p:cNvPr>
                <p:cNvPicPr/>
                <p:nvPr/>
              </p:nvPicPr>
              <p:blipFill>
                <a:blip r:embed="rId285"/>
                <a:stretch>
                  <a:fillRect/>
                </a:stretch>
              </p:blipFill>
              <p:spPr>
                <a:xfrm>
                  <a:off x="7264605" y="6037150"/>
                  <a:ext cx="90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3" name="Ink 172">
                  <a:extLst>
                    <a:ext uri="{FF2B5EF4-FFF2-40B4-BE49-F238E27FC236}">
                      <a16:creationId xmlns:a16="http://schemas.microsoft.com/office/drawing/2014/main" id="{53863AF0-7EF9-C3EA-89A6-1A0D3AB43FB1}"/>
                    </a:ext>
                  </a:extLst>
                </p14:cNvPr>
                <p14:cNvContentPartPr/>
                <p14:nvPr/>
              </p14:nvContentPartPr>
              <p14:xfrm>
                <a:off x="7274685" y="6158470"/>
                <a:ext cx="65520" cy="360"/>
              </p14:xfrm>
            </p:contentPart>
          </mc:Choice>
          <mc:Fallback>
            <p:pic>
              <p:nvPicPr>
                <p:cNvPr id="173" name="Ink 172">
                  <a:extLst>
                    <a:ext uri="{FF2B5EF4-FFF2-40B4-BE49-F238E27FC236}">
                      <a16:creationId xmlns:a16="http://schemas.microsoft.com/office/drawing/2014/main" id="{53863AF0-7EF9-C3EA-89A6-1A0D3AB43FB1}"/>
                    </a:ext>
                  </a:extLst>
                </p:cNvPr>
                <p:cNvPicPr/>
                <p:nvPr/>
              </p:nvPicPr>
              <p:blipFill>
                <a:blip r:embed="rId287"/>
                <a:stretch>
                  <a:fillRect/>
                </a:stretch>
              </p:blipFill>
              <p:spPr>
                <a:xfrm>
                  <a:off x="7266045" y="6149830"/>
                  <a:ext cx="83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5" name="Ink 174">
                  <a:extLst>
                    <a:ext uri="{FF2B5EF4-FFF2-40B4-BE49-F238E27FC236}">
                      <a16:creationId xmlns:a16="http://schemas.microsoft.com/office/drawing/2014/main" id="{3AFB6329-A3D0-BF52-634D-C812FF3EA34D}"/>
                    </a:ext>
                  </a:extLst>
                </p14:cNvPr>
                <p14:cNvContentPartPr/>
                <p14:nvPr/>
              </p14:nvContentPartPr>
              <p14:xfrm>
                <a:off x="1400205" y="4694350"/>
                <a:ext cx="142560" cy="271800"/>
              </p14:xfrm>
            </p:contentPart>
          </mc:Choice>
          <mc:Fallback>
            <p:pic>
              <p:nvPicPr>
                <p:cNvPr id="175" name="Ink 174">
                  <a:extLst>
                    <a:ext uri="{FF2B5EF4-FFF2-40B4-BE49-F238E27FC236}">
                      <a16:creationId xmlns:a16="http://schemas.microsoft.com/office/drawing/2014/main" id="{3AFB6329-A3D0-BF52-634D-C812FF3EA34D}"/>
                    </a:ext>
                  </a:extLst>
                </p:cNvPr>
                <p:cNvPicPr/>
                <p:nvPr/>
              </p:nvPicPr>
              <p:blipFill>
                <a:blip r:embed="rId289"/>
                <a:stretch>
                  <a:fillRect/>
                </a:stretch>
              </p:blipFill>
              <p:spPr>
                <a:xfrm>
                  <a:off x="1391205" y="4685350"/>
                  <a:ext cx="1602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6" name="Ink 175">
                  <a:extLst>
                    <a:ext uri="{FF2B5EF4-FFF2-40B4-BE49-F238E27FC236}">
                      <a16:creationId xmlns:a16="http://schemas.microsoft.com/office/drawing/2014/main" id="{442B46E4-6E37-6334-86AE-0C4E6090FFA6}"/>
                    </a:ext>
                  </a:extLst>
                </p14:cNvPr>
                <p14:cNvContentPartPr/>
                <p14:nvPr/>
              </p14:nvContentPartPr>
              <p14:xfrm>
                <a:off x="1499925" y="4517590"/>
                <a:ext cx="32760" cy="8280"/>
              </p14:xfrm>
            </p:contentPart>
          </mc:Choice>
          <mc:Fallback>
            <p:pic>
              <p:nvPicPr>
                <p:cNvPr id="176" name="Ink 175">
                  <a:extLst>
                    <a:ext uri="{FF2B5EF4-FFF2-40B4-BE49-F238E27FC236}">
                      <a16:creationId xmlns:a16="http://schemas.microsoft.com/office/drawing/2014/main" id="{442B46E4-6E37-6334-86AE-0C4E6090FFA6}"/>
                    </a:ext>
                  </a:extLst>
                </p:cNvPr>
                <p:cNvPicPr/>
                <p:nvPr/>
              </p:nvPicPr>
              <p:blipFill>
                <a:blip r:embed="rId291"/>
                <a:stretch>
                  <a:fillRect/>
                </a:stretch>
              </p:blipFill>
              <p:spPr>
                <a:xfrm>
                  <a:off x="1490925" y="4508590"/>
                  <a:ext cx="504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7" name="Ink 176">
                  <a:extLst>
                    <a:ext uri="{FF2B5EF4-FFF2-40B4-BE49-F238E27FC236}">
                      <a16:creationId xmlns:a16="http://schemas.microsoft.com/office/drawing/2014/main" id="{7F6EFA11-D5F8-5C60-6B42-019139076527}"/>
                    </a:ext>
                  </a:extLst>
                </p14:cNvPr>
                <p14:cNvContentPartPr/>
                <p14:nvPr/>
              </p14:nvContentPartPr>
              <p14:xfrm>
                <a:off x="1627005" y="4689670"/>
                <a:ext cx="98640" cy="131400"/>
              </p14:xfrm>
            </p:contentPart>
          </mc:Choice>
          <mc:Fallback>
            <p:pic>
              <p:nvPicPr>
                <p:cNvPr id="177" name="Ink 176">
                  <a:extLst>
                    <a:ext uri="{FF2B5EF4-FFF2-40B4-BE49-F238E27FC236}">
                      <a16:creationId xmlns:a16="http://schemas.microsoft.com/office/drawing/2014/main" id="{7F6EFA11-D5F8-5C60-6B42-019139076527}"/>
                    </a:ext>
                  </a:extLst>
                </p:cNvPr>
                <p:cNvPicPr/>
                <p:nvPr/>
              </p:nvPicPr>
              <p:blipFill>
                <a:blip r:embed="rId293"/>
                <a:stretch>
                  <a:fillRect/>
                </a:stretch>
              </p:blipFill>
              <p:spPr>
                <a:xfrm>
                  <a:off x="1618365" y="4680670"/>
                  <a:ext cx="116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8" name="Ink 177">
                  <a:extLst>
                    <a:ext uri="{FF2B5EF4-FFF2-40B4-BE49-F238E27FC236}">
                      <a16:creationId xmlns:a16="http://schemas.microsoft.com/office/drawing/2014/main" id="{3782C266-E802-BE67-F9C6-31D7807BFC91}"/>
                    </a:ext>
                  </a:extLst>
                </p14:cNvPr>
                <p14:cNvContentPartPr/>
                <p14:nvPr/>
              </p14:nvContentPartPr>
              <p14:xfrm>
                <a:off x="1795485" y="4675630"/>
                <a:ext cx="79920" cy="108720"/>
              </p14:xfrm>
            </p:contentPart>
          </mc:Choice>
          <mc:Fallback>
            <p:pic>
              <p:nvPicPr>
                <p:cNvPr id="178" name="Ink 177">
                  <a:extLst>
                    <a:ext uri="{FF2B5EF4-FFF2-40B4-BE49-F238E27FC236}">
                      <a16:creationId xmlns:a16="http://schemas.microsoft.com/office/drawing/2014/main" id="{3782C266-E802-BE67-F9C6-31D7807BFC91}"/>
                    </a:ext>
                  </a:extLst>
                </p:cNvPr>
                <p:cNvPicPr/>
                <p:nvPr/>
              </p:nvPicPr>
              <p:blipFill>
                <a:blip r:embed="rId295"/>
                <a:stretch>
                  <a:fillRect/>
                </a:stretch>
              </p:blipFill>
              <p:spPr>
                <a:xfrm>
                  <a:off x="1786485" y="4666990"/>
                  <a:ext cx="975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9" name="Ink 178">
                  <a:extLst>
                    <a:ext uri="{FF2B5EF4-FFF2-40B4-BE49-F238E27FC236}">
                      <a16:creationId xmlns:a16="http://schemas.microsoft.com/office/drawing/2014/main" id="{B07445A3-C8EB-6C3B-164D-4F1485147336}"/>
                    </a:ext>
                  </a:extLst>
                </p14:cNvPr>
                <p14:cNvContentPartPr/>
                <p14:nvPr/>
              </p14:nvContentPartPr>
              <p14:xfrm>
                <a:off x="1895205" y="4664470"/>
                <a:ext cx="114840" cy="111600"/>
              </p14:xfrm>
            </p:contentPart>
          </mc:Choice>
          <mc:Fallback>
            <p:pic>
              <p:nvPicPr>
                <p:cNvPr id="179" name="Ink 178">
                  <a:extLst>
                    <a:ext uri="{FF2B5EF4-FFF2-40B4-BE49-F238E27FC236}">
                      <a16:creationId xmlns:a16="http://schemas.microsoft.com/office/drawing/2014/main" id="{B07445A3-C8EB-6C3B-164D-4F1485147336}"/>
                    </a:ext>
                  </a:extLst>
                </p:cNvPr>
                <p:cNvPicPr/>
                <p:nvPr/>
              </p:nvPicPr>
              <p:blipFill>
                <a:blip r:embed="rId297"/>
                <a:stretch>
                  <a:fillRect/>
                </a:stretch>
              </p:blipFill>
              <p:spPr>
                <a:xfrm>
                  <a:off x="1886565" y="4655830"/>
                  <a:ext cx="132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0" name="Ink 179">
                  <a:extLst>
                    <a:ext uri="{FF2B5EF4-FFF2-40B4-BE49-F238E27FC236}">
                      <a16:creationId xmlns:a16="http://schemas.microsoft.com/office/drawing/2014/main" id="{56B5641A-7C88-AE52-5E03-E4B6E92DB5EB}"/>
                    </a:ext>
                  </a:extLst>
                </p14:cNvPr>
                <p14:cNvContentPartPr/>
                <p14:nvPr/>
              </p14:nvContentPartPr>
              <p14:xfrm>
                <a:off x="2022645" y="4662670"/>
                <a:ext cx="167400" cy="301320"/>
              </p14:xfrm>
            </p:contentPart>
          </mc:Choice>
          <mc:Fallback>
            <p:pic>
              <p:nvPicPr>
                <p:cNvPr id="180" name="Ink 179">
                  <a:extLst>
                    <a:ext uri="{FF2B5EF4-FFF2-40B4-BE49-F238E27FC236}">
                      <a16:creationId xmlns:a16="http://schemas.microsoft.com/office/drawing/2014/main" id="{56B5641A-7C88-AE52-5E03-E4B6E92DB5EB}"/>
                    </a:ext>
                  </a:extLst>
                </p:cNvPr>
                <p:cNvPicPr/>
                <p:nvPr/>
              </p:nvPicPr>
              <p:blipFill>
                <a:blip r:embed="rId299"/>
                <a:stretch>
                  <a:fillRect/>
                </a:stretch>
              </p:blipFill>
              <p:spPr>
                <a:xfrm>
                  <a:off x="2014005" y="4653670"/>
                  <a:ext cx="1850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1" name="Ink 180">
                  <a:extLst>
                    <a:ext uri="{FF2B5EF4-FFF2-40B4-BE49-F238E27FC236}">
                      <a16:creationId xmlns:a16="http://schemas.microsoft.com/office/drawing/2014/main" id="{3BFC9702-4FE5-397A-77D2-8D2593BAB040}"/>
                    </a:ext>
                  </a:extLst>
                </p14:cNvPr>
                <p14:cNvContentPartPr/>
                <p14:nvPr/>
              </p14:nvContentPartPr>
              <p14:xfrm>
                <a:off x="1569405" y="4948510"/>
                <a:ext cx="851760" cy="78120"/>
              </p14:xfrm>
            </p:contentPart>
          </mc:Choice>
          <mc:Fallback>
            <p:pic>
              <p:nvPicPr>
                <p:cNvPr id="181" name="Ink 180">
                  <a:extLst>
                    <a:ext uri="{FF2B5EF4-FFF2-40B4-BE49-F238E27FC236}">
                      <a16:creationId xmlns:a16="http://schemas.microsoft.com/office/drawing/2014/main" id="{3BFC9702-4FE5-397A-77D2-8D2593BAB040}"/>
                    </a:ext>
                  </a:extLst>
                </p:cNvPr>
                <p:cNvPicPr/>
                <p:nvPr/>
              </p:nvPicPr>
              <p:blipFill>
                <a:blip r:embed="rId301"/>
                <a:stretch>
                  <a:fillRect/>
                </a:stretch>
              </p:blipFill>
              <p:spPr>
                <a:xfrm>
                  <a:off x="1560405" y="4939510"/>
                  <a:ext cx="8694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2" name="Ink 181">
                  <a:extLst>
                    <a:ext uri="{FF2B5EF4-FFF2-40B4-BE49-F238E27FC236}">
                      <a16:creationId xmlns:a16="http://schemas.microsoft.com/office/drawing/2014/main" id="{C25A2F0E-C003-D706-22A4-7F099577527A}"/>
                    </a:ext>
                  </a:extLst>
                </p14:cNvPr>
                <p14:cNvContentPartPr/>
                <p14:nvPr/>
              </p14:nvContentPartPr>
              <p14:xfrm>
                <a:off x="1976205" y="5023390"/>
                <a:ext cx="4112640" cy="1657080"/>
              </p14:xfrm>
            </p:contentPart>
          </mc:Choice>
          <mc:Fallback>
            <p:pic>
              <p:nvPicPr>
                <p:cNvPr id="182" name="Ink 181">
                  <a:extLst>
                    <a:ext uri="{FF2B5EF4-FFF2-40B4-BE49-F238E27FC236}">
                      <a16:creationId xmlns:a16="http://schemas.microsoft.com/office/drawing/2014/main" id="{C25A2F0E-C003-D706-22A4-7F099577527A}"/>
                    </a:ext>
                  </a:extLst>
                </p:cNvPr>
                <p:cNvPicPr/>
                <p:nvPr/>
              </p:nvPicPr>
              <p:blipFill>
                <a:blip r:embed="rId303"/>
                <a:stretch>
                  <a:fillRect/>
                </a:stretch>
              </p:blipFill>
              <p:spPr>
                <a:xfrm>
                  <a:off x="1967205" y="5014390"/>
                  <a:ext cx="4130280" cy="16747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3" name="Ink 182">
                  <a:extLst>
                    <a:ext uri="{FF2B5EF4-FFF2-40B4-BE49-F238E27FC236}">
                      <a16:creationId xmlns:a16="http://schemas.microsoft.com/office/drawing/2014/main" id="{63BD2943-56CC-A222-D971-3D78293BA18E}"/>
                    </a:ext>
                  </a:extLst>
                </p14:cNvPr>
                <p14:cNvContentPartPr/>
                <p14:nvPr/>
              </p14:nvContentPartPr>
              <p14:xfrm>
                <a:off x="5968605" y="6371230"/>
                <a:ext cx="231480" cy="127440"/>
              </p14:xfrm>
            </p:contentPart>
          </mc:Choice>
          <mc:Fallback>
            <p:pic>
              <p:nvPicPr>
                <p:cNvPr id="183" name="Ink 182">
                  <a:extLst>
                    <a:ext uri="{FF2B5EF4-FFF2-40B4-BE49-F238E27FC236}">
                      <a16:creationId xmlns:a16="http://schemas.microsoft.com/office/drawing/2014/main" id="{63BD2943-56CC-A222-D971-3D78293BA18E}"/>
                    </a:ext>
                  </a:extLst>
                </p:cNvPr>
                <p:cNvPicPr/>
                <p:nvPr/>
              </p:nvPicPr>
              <p:blipFill>
                <a:blip r:embed="rId305"/>
                <a:stretch>
                  <a:fillRect/>
                </a:stretch>
              </p:blipFill>
              <p:spPr>
                <a:xfrm>
                  <a:off x="5959965" y="6362590"/>
                  <a:ext cx="2491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5" name="Ink 184">
                  <a:extLst>
                    <a:ext uri="{FF2B5EF4-FFF2-40B4-BE49-F238E27FC236}">
                      <a16:creationId xmlns:a16="http://schemas.microsoft.com/office/drawing/2014/main" id="{47AA081D-4913-4FDC-2B50-5991B19B7EF2}"/>
                    </a:ext>
                  </a:extLst>
                </p14:cNvPr>
                <p14:cNvContentPartPr/>
                <p14:nvPr/>
              </p14:nvContentPartPr>
              <p14:xfrm>
                <a:off x="7360005" y="3397270"/>
                <a:ext cx="396360" cy="95760"/>
              </p14:xfrm>
            </p:contentPart>
          </mc:Choice>
          <mc:Fallback>
            <p:pic>
              <p:nvPicPr>
                <p:cNvPr id="185" name="Ink 184">
                  <a:extLst>
                    <a:ext uri="{FF2B5EF4-FFF2-40B4-BE49-F238E27FC236}">
                      <a16:creationId xmlns:a16="http://schemas.microsoft.com/office/drawing/2014/main" id="{47AA081D-4913-4FDC-2B50-5991B19B7EF2}"/>
                    </a:ext>
                  </a:extLst>
                </p:cNvPr>
                <p:cNvPicPr/>
                <p:nvPr/>
              </p:nvPicPr>
              <p:blipFill>
                <a:blip r:embed="rId307"/>
                <a:stretch>
                  <a:fillRect/>
                </a:stretch>
              </p:blipFill>
              <p:spPr>
                <a:xfrm>
                  <a:off x="7351365" y="3388270"/>
                  <a:ext cx="414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6" name="Ink 185">
                  <a:extLst>
                    <a:ext uri="{FF2B5EF4-FFF2-40B4-BE49-F238E27FC236}">
                      <a16:creationId xmlns:a16="http://schemas.microsoft.com/office/drawing/2014/main" id="{BA5F4FF7-F146-753D-1988-2B8D28D78C22}"/>
                    </a:ext>
                  </a:extLst>
                </p14:cNvPr>
                <p14:cNvContentPartPr/>
                <p14:nvPr/>
              </p14:nvContentPartPr>
              <p14:xfrm>
                <a:off x="7296285" y="3451630"/>
                <a:ext cx="436320" cy="257040"/>
              </p14:xfrm>
            </p:contentPart>
          </mc:Choice>
          <mc:Fallback>
            <p:pic>
              <p:nvPicPr>
                <p:cNvPr id="186" name="Ink 185">
                  <a:extLst>
                    <a:ext uri="{FF2B5EF4-FFF2-40B4-BE49-F238E27FC236}">
                      <a16:creationId xmlns:a16="http://schemas.microsoft.com/office/drawing/2014/main" id="{BA5F4FF7-F146-753D-1988-2B8D28D78C22}"/>
                    </a:ext>
                  </a:extLst>
                </p:cNvPr>
                <p:cNvPicPr/>
                <p:nvPr/>
              </p:nvPicPr>
              <p:blipFill>
                <a:blip r:embed="rId309"/>
                <a:stretch>
                  <a:fillRect/>
                </a:stretch>
              </p:blipFill>
              <p:spPr>
                <a:xfrm>
                  <a:off x="7287645" y="3442630"/>
                  <a:ext cx="4539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7" name="Ink 186">
                  <a:extLst>
                    <a:ext uri="{FF2B5EF4-FFF2-40B4-BE49-F238E27FC236}">
                      <a16:creationId xmlns:a16="http://schemas.microsoft.com/office/drawing/2014/main" id="{49CFEDC5-C50C-641C-E268-577C189295D1}"/>
                    </a:ext>
                  </a:extLst>
                </p14:cNvPr>
                <p14:cNvContentPartPr/>
                <p14:nvPr/>
              </p14:nvContentPartPr>
              <p14:xfrm>
                <a:off x="7733325" y="3468550"/>
                <a:ext cx="11880" cy="50040"/>
              </p14:xfrm>
            </p:contentPart>
          </mc:Choice>
          <mc:Fallback>
            <p:pic>
              <p:nvPicPr>
                <p:cNvPr id="187" name="Ink 186">
                  <a:extLst>
                    <a:ext uri="{FF2B5EF4-FFF2-40B4-BE49-F238E27FC236}">
                      <a16:creationId xmlns:a16="http://schemas.microsoft.com/office/drawing/2014/main" id="{49CFEDC5-C50C-641C-E268-577C189295D1}"/>
                    </a:ext>
                  </a:extLst>
                </p:cNvPr>
                <p:cNvPicPr/>
                <p:nvPr/>
              </p:nvPicPr>
              <p:blipFill>
                <a:blip r:embed="rId311"/>
                <a:stretch>
                  <a:fillRect/>
                </a:stretch>
              </p:blipFill>
              <p:spPr>
                <a:xfrm>
                  <a:off x="7724685" y="3459550"/>
                  <a:ext cx="29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Ink 187">
                  <a:extLst>
                    <a:ext uri="{FF2B5EF4-FFF2-40B4-BE49-F238E27FC236}">
                      <a16:creationId xmlns:a16="http://schemas.microsoft.com/office/drawing/2014/main" id="{4CA6CEFA-09D0-3F2B-4399-C38295D13593}"/>
                    </a:ext>
                  </a:extLst>
                </p14:cNvPr>
                <p14:cNvContentPartPr/>
                <p14:nvPr/>
              </p14:nvContentPartPr>
              <p14:xfrm>
                <a:off x="7630005" y="3516790"/>
                <a:ext cx="78840" cy="160200"/>
              </p14:xfrm>
            </p:contentPart>
          </mc:Choice>
          <mc:Fallback>
            <p:pic>
              <p:nvPicPr>
                <p:cNvPr id="188" name="Ink 187">
                  <a:extLst>
                    <a:ext uri="{FF2B5EF4-FFF2-40B4-BE49-F238E27FC236}">
                      <a16:creationId xmlns:a16="http://schemas.microsoft.com/office/drawing/2014/main" id="{4CA6CEFA-09D0-3F2B-4399-C38295D13593}"/>
                    </a:ext>
                  </a:extLst>
                </p:cNvPr>
                <p:cNvPicPr/>
                <p:nvPr/>
              </p:nvPicPr>
              <p:blipFill>
                <a:blip r:embed="rId313"/>
                <a:stretch>
                  <a:fillRect/>
                </a:stretch>
              </p:blipFill>
              <p:spPr>
                <a:xfrm>
                  <a:off x="7621365" y="3507790"/>
                  <a:ext cx="964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9" name="Ink 188">
                  <a:extLst>
                    <a:ext uri="{FF2B5EF4-FFF2-40B4-BE49-F238E27FC236}">
                      <a16:creationId xmlns:a16="http://schemas.microsoft.com/office/drawing/2014/main" id="{83F13D59-71E2-6387-71C1-129127CCE282}"/>
                    </a:ext>
                  </a:extLst>
                </p14:cNvPr>
                <p14:cNvContentPartPr/>
                <p14:nvPr/>
              </p14:nvContentPartPr>
              <p14:xfrm>
                <a:off x="7380165" y="3287110"/>
                <a:ext cx="99360" cy="159120"/>
              </p14:xfrm>
            </p:contentPart>
          </mc:Choice>
          <mc:Fallback>
            <p:pic>
              <p:nvPicPr>
                <p:cNvPr id="189" name="Ink 188">
                  <a:extLst>
                    <a:ext uri="{FF2B5EF4-FFF2-40B4-BE49-F238E27FC236}">
                      <a16:creationId xmlns:a16="http://schemas.microsoft.com/office/drawing/2014/main" id="{83F13D59-71E2-6387-71C1-129127CCE282}"/>
                    </a:ext>
                  </a:extLst>
                </p:cNvPr>
                <p:cNvPicPr/>
                <p:nvPr/>
              </p:nvPicPr>
              <p:blipFill>
                <a:blip r:embed="rId315"/>
                <a:stretch>
                  <a:fillRect/>
                </a:stretch>
              </p:blipFill>
              <p:spPr>
                <a:xfrm>
                  <a:off x="7371525" y="3278470"/>
                  <a:ext cx="1170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0" name="Ink 189">
                  <a:extLst>
                    <a:ext uri="{FF2B5EF4-FFF2-40B4-BE49-F238E27FC236}">
                      <a16:creationId xmlns:a16="http://schemas.microsoft.com/office/drawing/2014/main" id="{B186932D-E5D2-A25E-9DC6-F01880F667F1}"/>
                    </a:ext>
                  </a:extLst>
                </p14:cNvPr>
                <p14:cNvContentPartPr/>
                <p14:nvPr/>
              </p14:nvContentPartPr>
              <p14:xfrm>
                <a:off x="7478445" y="3154990"/>
                <a:ext cx="1440" cy="3960"/>
              </p14:xfrm>
            </p:contentPart>
          </mc:Choice>
          <mc:Fallback>
            <p:pic>
              <p:nvPicPr>
                <p:cNvPr id="190" name="Ink 189">
                  <a:extLst>
                    <a:ext uri="{FF2B5EF4-FFF2-40B4-BE49-F238E27FC236}">
                      <a16:creationId xmlns:a16="http://schemas.microsoft.com/office/drawing/2014/main" id="{B186932D-E5D2-A25E-9DC6-F01880F667F1}"/>
                    </a:ext>
                  </a:extLst>
                </p:cNvPr>
                <p:cNvPicPr/>
                <p:nvPr/>
              </p:nvPicPr>
              <p:blipFill>
                <a:blip r:embed="rId317"/>
                <a:stretch>
                  <a:fillRect/>
                </a:stretch>
              </p:blipFill>
              <p:spPr>
                <a:xfrm>
                  <a:off x="7469805" y="3145990"/>
                  <a:ext cx="190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Ink 190">
                  <a:extLst>
                    <a:ext uri="{FF2B5EF4-FFF2-40B4-BE49-F238E27FC236}">
                      <a16:creationId xmlns:a16="http://schemas.microsoft.com/office/drawing/2014/main" id="{2B741084-9D0A-8259-C359-F87808C82731}"/>
                    </a:ext>
                  </a:extLst>
                </p14:cNvPr>
                <p14:cNvContentPartPr/>
                <p14:nvPr/>
              </p14:nvContentPartPr>
              <p14:xfrm>
                <a:off x="7533525" y="3245350"/>
                <a:ext cx="56160" cy="127080"/>
              </p14:xfrm>
            </p:contentPart>
          </mc:Choice>
          <mc:Fallback>
            <p:pic>
              <p:nvPicPr>
                <p:cNvPr id="191" name="Ink 190">
                  <a:extLst>
                    <a:ext uri="{FF2B5EF4-FFF2-40B4-BE49-F238E27FC236}">
                      <a16:creationId xmlns:a16="http://schemas.microsoft.com/office/drawing/2014/main" id="{2B741084-9D0A-8259-C359-F87808C82731}"/>
                    </a:ext>
                  </a:extLst>
                </p:cNvPr>
                <p:cNvPicPr/>
                <p:nvPr/>
              </p:nvPicPr>
              <p:blipFill>
                <a:blip r:embed="rId319"/>
                <a:stretch>
                  <a:fillRect/>
                </a:stretch>
              </p:blipFill>
              <p:spPr>
                <a:xfrm>
                  <a:off x="7524885" y="3236710"/>
                  <a:ext cx="738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2" name="Ink 191">
                  <a:extLst>
                    <a:ext uri="{FF2B5EF4-FFF2-40B4-BE49-F238E27FC236}">
                      <a16:creationId xmlns:a16="http://schemas.microsoft.com/office/drawing/2014/main" id="{96B20983-94D7-D9C9-A948-FD8450D3FA83}"/>
                    </a:ext>
                  </a:extLst>
                </p14:cNvPr>
                <p14:cNvContentPartPr/>
                <p14:nvPr/>
              </p14:nvContentPartPr>
              <p14:xfrm>
                <a:off x="7662405" y="3257590"/>
                <a:ext cx="52200" cy="114480"/>
              </p14:xfrm>
            </p:contentPart>
          </mc:Choice>
          <mc:Fallback>
            <p:pic>
              <p:nvPicPr>
                <p:cNvPr id="192" name="Ink 191">
                  <a:extLst>
                    <a:ext uri="{FF2B5EF4-FFF2-40B4-BE49-F238E27FC236}">
                      <a16:creationId xmlns:a16="http://schemas.microsoft.com/office/drawing/2014/main" id="{96B20983-94D7-D9C9-A948-FD8450D3FA83}"/>
                    </a:ext>
                  </a:extLst>
                </p:cNvPr>
                <p:cNvPicPr/>
                <p:nvPr/>
              </p:nvPicPr>
              <p:blipFill>
                <a:blip r:embed="rId321"/>
                <a:stretch>
                  <a:fillRect/>
                </a:stretch>
              </p:blipFill>
              <p:spPr>
                <a:xfrm>
                  <a:off x="7653765" y="3248950"/>
                  <a:ext cx="69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3" name="Ink 192">
                  <a:extLst>
                    <a:ext uri="{FF2B5EF4-FFF2-40B4-BE49-F238E27FC236}">
                      <a16:creationId xmlns:a16="http://schemas.microsoft.com/office/drawing/2014/main" id="{ECB25F2D-8733-8BF2-9AC9-1DD4179B7EA9}"/>
                    </a:ext>
                  </a:extLst>
                </p14:cNvPr>
                <p14:cNvContentPartPr/>
                <p14:nvPr/>
              </p14:nvContentPartPr>
              <p14:xfrm>
                <a:off x="7775085" y="3257950"/>
                <a:ext cx="261000" cy="328320"/>
              </p14:xfrm>
            </p:contentPart>
          </mc:Choice>
          <mc:Fallback>
            <p:pic>
              <p:nvPicPr>
                <p:cNvPr id="193" name="Ink 192">
                  <a:extLst>
                    <a:ext uri="{FF2B5EF4-FFF2-40B4-BE49-F238E27FC236}">
                      <a16:creationId xmlns:a16="http://schemas.microsoft.com/office/drawing/2014/main" id="{ECB25F2D-8733-8BF2-9AC9-1DD4179B7EA9}"/>
                    </a:ext>
                  </a:extLst>
                </p:cNvPr>
                <p:cNvPicPr/>
                <p:nvPr/>
              </p:nvPicPr>
              <p:blipFill>
                <a:blip r:embed="rId323"/>
                <a:stretch>
                  <a:fillRect/>
                </a:stretch>
              </p:blipFill>
              <p:spPr>
                <a:xfrm>
                  <a:off x="7766085" y="3248950"/>
                  <a:ext cx="2786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5" name="Ink 194">
                  <a:extLst>
                    <a:ext uri="{FF2B5EF4-FFF2-40B4-BE49-F238E27FC236}">
                      <a16:creationId xmlns:a16="http://schemas.microsoft.com/office/drawing/2014/main" id="{625DFD26-6B09-475F-69C5-FFCF95FDDDFE}"/>
                    </a:ext>
                  </a:extLst>
                </p14:cNvPr>
                <p14:cNvContentPartPr/>
                <p14:nvPr/>
              </p14:nvContentPartPr>
              <p14:xfrm>
                <a:off x="4172205" y="2173990"/>
                <a:ext cx="3059280" cy="1187640"/>
              </p14:xfrm>
            </p:contentPart>
          </mc:Choice>
          <mc:Fallback>
            <p:pic>
              <p:nvPicPr>
                <p:cNvPr id="195" name="Ink 194">
                  <a:extLst>
                    <a:ext uri="{FF2B5EF4-FFF2-40B4-BE49-F238E27FC236}">
                      <a16:creationId xmlns:a16="http://schemas.microsoft.com/office/drawing/2014/main" id="{625DFD26-6B09-475F-69C5-FFCF95FDDDFE}"/>
                    </a:ext>
                  </a:extLst>
                </p:cNvPr>
                <p:cNvPicPr/>
                <p:nvPr/>
              </p:nvPicPr>
              <p:blipFill>
                <a:blip r:embed="rId325"/>
                <a:stretch>
                  <a:fillRect/>
                </a:stretch>
              </p:blipFill>
              <p:spPr>
                <a:xfrm>
                  <a:off x="4163205" y="2165350"/>
                  <a:ext cx="3076920" cy="1205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80904BC1-6B0C-E598-29B8-5021ECF31B81}"/>
                    </a:ext>
                  </a:extLst>
                </p14:cNvPr>
                <p14:cNvContentPartPr/>
                <p14:nvPr/>
              </p14:nvContentPartPr>
              <p14:xfrm>
                <a:off x="7109805" y="3287470"/>
                <a:ext cx="119160" cy="132120"/>
              </p14:xfrm>
            </p:contentPart>
          </mc:Choice>
          <mc:Fallback>
            <p:pic>
              <p:nvPicPr>
                <p:cNvPr id="196" name="Ink 195">
                  <a:extLst>
                    <a:ext uri="{FF2B5EF4-FFF2-40B4-BE49-F238E27FC236}">
                      <a16:creationId xmlns:a16="http://schemas.microsoft.com/office/drawing/2014/main" id="{80904BC1-6B0C-E598-29B8-5021ECF31B81}"/>
                    </a:ext>
                  </a:extLst>
                </p:cNvPr>
                <p:cNvPicPr/>
                <p:nvPr/>
              </p:nvPicPr>
              <p:blipFill>
                <a:blip r:embed="rId327"/>
                <a:stretch>
                  <a:fillRect/>
                </a:stretch>
              </p:blipFill>
              <p:spPr>
                <a:xfrm>
                  <a:off x="7100805" y="3278470"/>
                  <a:ext cx="1368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8" name="Ink 197">
                  <a:extLst>
                    <a:ext uri="{FF2B5EF4-FFF2-40B4-BE49-F238E27FC236}">
                      <a16:creationId xmlns:a16="http://schemas.microsoft.com/office/drawing/2014/main" id="{96669723-96AD-7DD6-BDE7-B889D028F14C}"/>
                    </a:ext>
                  </a:extLst>
                </p14:cNvPr>
                <p14:cNvContentPartPr/>
                <p14:nvPr/>
              </p14:nvContentPartPr>
              <p14:xfrm>
                <a:off x="6291885" y="1525630"/>
                <a:ext cx="1227600" cy="808920"/>
              </p14:xfrm>
            </p:contentPart>
          </mc:Choice>
          <mc:Fallback>
            <p:pic>
              <p:nvPicPr>
                <p:cNvPr id="198" name="Ink 197">
                  <a:extLst>
                    <a:ext uri="{FF2B5EF4-FFF2-40B4-BE49-F238E27FC236}">
                      <a16:creationId xmlns:a16="http://schemas.microsoft.com/office/drawing/2014/main" id="{96669723-96AD-7DD6-BDE7-B889D028F14C}"/>
                    </a:ext>
                  </a:extLst>
                </p:cNvPr>
                <p:cNvPicPr/>
                <p:nvPr/>
              </p:nvPicPr>
              <p:blipFill>
                <a:blip r:embed="rId329"/>
                <a:stretch>
                  <a:fillRect/>
                </a:stretch>
              </p:blipFill>
              <p:spPr>
                <a:xfrm>
                  <a:off x="6282885" y="1516990"/>
                  <a:ext cx="1245240" cy="826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9" name="Ink 198">
                  <a:extLst>
                    <a:ext uri="{FF2B5EF4-FFF2-40B4-BE49-F238E27FC236}">
                      <a16:creationId xmlns:a16="http://schemas.microsoft.com/office/drawing/2014/main" id="{97B43D23-F52D-43C3-8CFC-10B8483BD53E}"/>
                    </a:ext>
                  </a:extLst>
                </p14:cNvPr>
                <p14:cNvContentPartPr/>
                <p14:nvPr/>
              </p14:nvContentPartPr>
              <p14:xfrm>
                <a:off x="6380085" y="1494310"/>
                <a:ext cx="1373040" cy="884520"/>
              </p14:xfrm>
            </p:contentPart>
          </mc:Choice>
          <mc:Fallback>
            <p:pic>
              <p:nvPicPr>
                <p:cNvPr id="199" name="Ink 198">
                  <a:extLst>
                    <a:ext uri="{FF2B5EF4-FFF2-40B4-BE49-F238E27FC236}">
                      <a16:creationId xmlns:a16="http://schemas.microsoft.com/office/drawing/2014/main" id="{97B43D23-F52D-43C3-8CFC-10B8483BD53E}"/>
                    </a:ext>
                  </a:extLst>
                </p:cNvPr>
                <p:cNvPicPr/>
                <p:nvPr/>
              </p:nvPicPr>
              <p:blipFill>
                <a:blip r:embed="rId331"/>
                <a:stretch>
                  <a:fillRect/>
                </a:stretch>
              </p:blipFill>
              <p:spPr>
                <a:xfrm>
                  <a:off x="6371445" y="1485670"/>
                  <a:ext cx="1390680" cy="902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1" name="Ink 200">
                  <a:extLst>
                    <a:ext uri="{FF2B5EF4-FFF2-40B4-BE49-F238E27FC236}">
                      <a16:creationId xmlns:a16="http://schemas.microsoft.com/office/drawing/2014/main" id="{AF08EC9A-7B5C-D282-25DA-A76F12BABC9D}"/>
                    </a:ext>
                  </a:extLst>
                </p14:cNvPr>
                <p14:cNvContentPartPr/>
                <p14:nvPr/>
              </p14:nvContentPartPr>
              <p14:xfrm>
                <a:off x="6467925" y="1653070"/>
                <a:ext cx="36000" cy="160560"/>
              </p14:xfrm>
            </p:contentPart>
          </mc:Choice>
          <mc:Fallback>
            <p:pic>
              <p:nvPicPr>
                <p:cNvPr id="201" name="Ink 200">
                  <a:extLst>
                    <a:ext uri="{FF2B5EF4-FFF2-40B4-BE49-F238E27FC236}">
                      <a16:creationId xmlns:a16="http://schemas.microsoft.com/office/drawing/2014/main" id="{AF08EC9A-7B5C-D282-25DA-A76F12BABC9D}"/>
                    </a:ext>
                  </a:extLst>
                </p:cNvPr>
                <p:cNvPicPr/>
                <p:nvPr/>
              </p:nvPicPr>
              <p:blipFill>
                <a:blip r:embed="rId333"/>
                <a:stretch>
                  <a:fillRect/>
                </a:stretch>
              </p:blipFill>
              <p:spPr>
                <a:xfrm>
                  <a:off x="6458925" y="1644430"/>
                  <a:ext cx="53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2" name="Ink 201">
                  <a:extLst>
                    <a:ext uri="{FF2B5EF4-FFF2-40B4-BE49-F238E27FC236}">
                      <a16:creationId xmlns:a16="http://schemas.microsoft.com/office/drawing/2014/main" id="{B42BA8E1-3CAE-DDAC-54C9-B00F096E532F}"/>
                    </a:ext>
                  </a:extLst>
                </p14:cNvPr>
                <p14:cNvContentPartPr/>
                <p14:nvPr/>
              </p14:nvContentPartPr>
              <p14:xfrm>
                <a:off x="6455325" y="1735870"/>
                <a:ext cx="136080" cy="32400"/>
              </p14:xfrm>
            </p:contentPart>
          </mc:Choice>
          <mc:Fallback>
            <p:pic>
              <p:nvPicPr>
                <p:cNvPr id="202" name="Ink 201">
                  <a:extLst>
                    <a:ext uri="{FF2B5EF4-FFF2-40B4-BE49-F238E27FC236}">
                      <a16:creationId xmlns:a16="http://schemas.microsoft.com/office/drawing/2014/main" id="{B42BA8E1-3CAE-DDAC-54C9-B00F096E532F}"/>
                    </a:ext>
                  </a:extLst>
                </p:cNvPr>
                <p:cNvPicPr/>
                <p:nvPr/>
              </p:nvPicPr>
              <p:blipFill>
                <a:blip r:embed="rId335"/>
                <a:stretch>
                  <a:fillRect/>
                </a:stretch>
              </p:blipFill>
              <p:spPr>
                <a:xfrm>
                  <a:off x="6446325" y="1727230"/>
                  <a:ext cx="153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3" name="Ink 202">
                  <a:extLst>
                    <a:ext uri="{FF2B5EF4-FFF2-40B4-BE49-F238E27FC236}">
                      <a16:creationId xmlns:a16="http://schemas.microsoft.com/office/drawing/2014/main" id="{D7720ADC-7025-D17A-40A5-41AC9527A930}"/>
                    </a:ext>
                  </a:extLst>
                </p14:cNvPr>
                <p14:cNvContentPartPr/>
                <p14:nvPr/>
              </p14:nvContentPartPr>
              <p14:xfrm>
                <a:off x="6589605" y="1682950"/>
                <a:ext cx="120240" cy="134280"/>
              </p14:xfrm>
            </p:contentPart>
          </mc:Choice>
          <mc:Fallback>
            <p:pic>
              <p:nvPicPr>
                <p:cNvPr id="203" name="Ink 202">
                  <a:extLst>
                    <a:ext uri="{FF2B5EF4-FFF2-40B4-BE49-F238E27FC236}">
                      <a16:creationId xmlns:a16="http://schemas.microsoft.com/office/drawing/2014/main" id="{D7720ADC-7025-D17A-40A5-41AC9527A930}"/>
                    </a:ext>
                  </a:extLst>
                </p:cNvPr>
                <p:cNvPicPr/>
                <p:nvPr/>
              </p:nvPicPr>
              <p:blipFill>
                <a:blip r:embed="rId337"/>
                <a:stretch>
                  <a:fillRect/>
                </a:stretch>
              </p:blipFill>
              <p:spPr>
                <a:xfrm>
                  <a:off x="6580605" y="1673950"/>
                  <a:ext cx="137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4" name="Ink 203">
                  <a:extLst>
                    <a:ext uri="{FF2B5EF4-FFF2-40B4-BE49-F238E27FC236}">
                      <a16:creationId xmlns:a16="http://schemas.microsoft.com/office/drawing/2014/main" id="{FC74DE6E-228B-7537-98D3-3A3651946757}"/>
                    </a:ext>
                  </a:extLst>
                </p14:cNvPr>
                <p14:cNvContentPartPr/>
                <p14:nvPr/>
              </p14:nvContentPartPr>
              <p14:xfrm>
                <a:off x="6677805" y="1676470"/>
                <a:ext cx="78840" cy="115200"/>
              </p14:xfrm>
            </p:contentPart>
          </mc:Choice>
          <mc:Fallback>
            <p:pic>
              <p:nvPicPr>
                <p:cNvPr id="204" name="Ink 203">
                  <a:extLst>
                    <a:ext uri="{FF2B5EF4-FFF2-40B4-BE49-F238E27FC236}">
                      <a16:creationId xmlns:a16="http://schemas.microsoft.com/office/drawing/2014/main" id="{FC74DE6E-228B-7537-98D3-3A3651946757}"/>
                    </a:ext>
                  </a:extLst>
                </p:cNvPr>
                <p:cNvPicPr/>
                <p:nvPr/>
              </p:nvPicPr>
              <p:blipFill>
                <a:blip r:embed="rId339"/>
                <a:stretch>
                  <a:fillRect/>
                </a:stretch>
              </p:blipFill>
              <p:spPr>
                <a:xfrm>
                  <a:off x="6669165" y="1667470"/>
                  <a:ext cx="964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5" name="Ink 204">
                  <a:extLst>
                    <a:ext uri="{FF2B5EF4-FFF2-40B4-BE49-F238E27FC236}">
                      <a16:creationId xmlns:a16="http://schemas.microsoft.com/office/drawing/2014/main" id="{E690A786-FA48-D686-E0D8-0C71ABF77A95}"/>
                    </a:ext>
                  </a:extLst>
                </p14:cNvPr>
                <p14:cNvContentPartPr/>
                <p14:nvPr/>
              </p14:nvContentPartPr>
              <p14:xfrm>
                <a:off x="6804885" y="1687990"/>
                <a:ext cx="26280" cy="83520"/>
              </p14:xfrm>
            </p:contentPart>
          </mc:Choice>
          <mc:Fallback>
            <p:pic>
              <p:nvPicPr>
                <p:cNvPr id="205" name="Ink 204">
                  <a:extLst>
                    <a:ext uri="{FF2B5EF4-FFF2-40B4-BE49-F238E27FC236}">
                      <a16:creationId xmlns:a16="http://schemas.microsoft.com/office/drawing/2014/main" id="{E690A786-FA48-D686-E0D8-0C71ABF77A95}"/>
                    </a:ext>
                  </a:extLst>
                </p:cNvPr>
                <p:cNvPicPr/>
                <p:nvPr/>
              </p:nvPicPr>
              <p:blipFill>
                <a:blip r:embed="rId341"/>
                <a:stretch>
                  <a:fillRect/>
                </a:stretch>
              </p:blipFill>
              <p:spPr>
                <a:xfrm>
                  <a:off x="6795885" y="1678990"/>
                  <a:ext cx="439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6" name="Ink 205">
                  <a:extLst>
                    <a:ext uri="{FF2B5EF4-FFF2-40B4-BE49-F238E27FC236}">
                      <a16:creationId xmlns:a16="http://schemas.microsoft.com/office/drawing/2014/main" id="{25072160-FD73-EE36-1E74-762489980251}"/>
                    </a:ext>
                  </a:extLst>
                </p14:cNvPr>
                <p14:cNvContentPartPr/>
                <p14:nvPr/>
              </p14:nvContentPartPr>
              <p14:xfrm>
                <a:off x="6818205" y="1666030"/>
                <a:ext cx="135360" cy="87840"/>
              </p14:xfrm>
            </p:contentPart>
          </mc:Choice>
          <mc:Fallback>
            <p:pic>
              <p:nvPicPr>
                <p:cNvPr id="206" name="Ink 205">
                  <a:extLst>
                    <a:ext uri="{FF2B5EF4-FFF2-40B4-BE49-F238E27FC236}">
                      <a16:creationId xmlns:a16="http://schemas.microsoft.com/office/drawing/2014/main" id="{25072160-FD73-EE36-1E74-762489980251}"/>
                    </a:ext>
                  </a:extLst>
                </p:cNvPr>
                <p:cNvPicPr/>
                <p:nvPr/>
              </p:nvPicPr>
              <p:blipFill>
                <a:blip r:embed="rId343"/>
                <a:stretch>
                  <a:fillRect/>
                </a:stretch>
              </p:blipFill>
              <p:spPr>
                <a:xfrm>
                  <a:off x="6809565" y="1657030"/>
                  <a:ext cx="1530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7" name="Ink 206">
                  <a:extLst>
                    <a:ext uri="{FF2B5EF4-FFF2-40B4-BE49-F238E27FC236}">
                      <a16:creationId xmlns:a16="http://schemas.microsoft.com/office/drawing/2014/main" id="{00383889-A930-A48E-011C-111AE9D25598}"/>
                    </a:ext>
                  </a:extLst>
                </p14:cNvPr>
                <p14:cNvContentPartPr/>
                <p14:nvPr/>
              </p14:nvContentPartPr>
              <p14:xfrm>
                <a:off x="7012605" y="1654150"/>
                <a:ext cx="126360" cy="135000"/>
              </p14:xfrm>
            </p:contentPart>
          </mc:Choice>
          <mc:Fallback>
            <p:pic>
              <p:nvPicPr>
                <p:cNvPr id="207" name="Ink 206">
                  <a:extLst>
                    <a:ext uri="{FF2B5EF4-FFF2-40B4-BE49-F238E27FC236}">
                      <a16:creationId xmlns:a16="http://schemas.microsoft.com/office/drawing/2014/main" id="{00383889-A930-A48E-011C-111AE9D25598}"/>
                    </a:ext>
                  </a:extLst>
                </p:cNvPr>
                <p:cNvPicPr/>
                <p:nvPr/>
              </p:nvPicPr>
              <p:blipFill>
                <a:blip r:embed="rId345"/>
                <a:stretch>
                  <a:fillRect/>
                </a:stretch>
              </p:blipFill>
              <p:spPr>
                <a:xfrm>
                  <a:off x="7003605" y="1645510"/>
                  <a:ext cx="1440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8" name="Ink 207">
                  <a:extLst>
                    <a:ext uri="{FF2B5EF4-FFF2-40B4-BE49-F238E27FC236}">
                      <a16:creationId xmlns:a16="http://schemas.microsoft.com/office/drawing/2014/main" id="{03605A92-DAC4-F6C4-AC7F-1367A87A6FD2}"/>
                    </a:ext>
                  </a:extLst>
                </p14:cNvPr>
                <p14:cNvContentPartPr/>
                <p14:nvPr/>
              </p14:nvContentPartPr>
              <p14:xfrm>
                <a:off x="6983445" y="1892470"/>
                <a:ext cx="11520" cy="141480"/>
              </p14:xfrm>
            </p:contentPart>
          </mc:Choice>
          <mc:Fallback>
            <p:pic>
              <p:nvPicPr>
                <p:cNvPr id="208" name="Ink 207">
                  <a:extLst>
                    <a:ext uri="{FF2B5EF4-FFF2-40B4-BE49-F238E27FC236}">
                      <a16:creationId xmlns:a16="http://schemas.microsoft.com/office/drawing/2014/main" id="{03605A92-DAC4-F6C4-AC7F-1367A87A6FD2}"/>
                    </a:ext>
                  </a:extLst>
                </p:cNvPr>
                <p:cNvPicPr/>
                <p:nvPr/>
              </p:nvPicPr>
              <p:blipFill>
                <a:blip r:embed="rId347"/>
                <a:stretch>
                  <a:fillRect/>
                </a:stretch>
              </p:blipFill>
              <p:spPr>
                <a:xfrm>
                  <a:off x="6974805" y="1883470"/>
                  <a:ext cx="291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9" name="Ink 208">
                  <a:extLst>
                    <a:ext uri="{FF2B5EF4-FFF2-40B4-BE49-F238E27FC236}">
                      <a16:creationId xmlns:a16="http://schemas.microsoft.com/office/drawing/2014/main" id="{99162348-FA32-68DE-ECB4-FF7A6A823325}"/>
                    </a:ext>
                  </a:extLst>
                </p14:cNvPr>
                <p14:cNvContentPartPr/>
                <p14:nvPr/>
              </p14:nvContentPartPr>
              <p14:xfrm>
                <a:off x="6906405" y="1884550"/>
                <a:ext cx="189360" cy="138240"/>
              </p14:xfrm>
            </p:contentPart>
          </mc:Choice>
          <mc:Fallback>
            <p:pic>
              <p:nvPicPr>
                <p:cNvPr id="209" name="Ink 208">
                  <a:extLst>
                    <a:ext uri="{FF2B5EF4-FFF2-40B4-BE49-F238E27FC236}">
                      <a16:creationId xmlns:a16="http://schemas.microsoft.com/office/drawing/2014/main" id="{99162348-FA32-68DE-ECB4-FF7A6A823325}"/>
                    </a:ext>
                  </a:extLst>
                </p:cNvPr>
                <p:cNvPicPr/>
                <p:nvPr/>
              </p:nvPicPr>
              <p:blipFill>
                <a:blip r:embed="rId349"/>
                <a:stretch>
                  <a:fillRect/>
                </a:stretch>
              </p:blipFill>
              <p:spPr>
                <a:xfrm>
                  <a:off x="6897765" y="1875550"/>
                  <a:ext cx="2070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Ink 209">
                  <a:extLst>
                    <a:ext uri="{FF2B5EF4-FFF2-40B4-BE49-F238E27FC236}">
                      <a16:creationId xmlns:a16="http://schemas.microsoft.com/office/drawing/2014/main" id="{F0096E89-6882-9715-7296-96E4413170D5}"/>
                    </a:ext>
                  </a:extLst>
                </p14:cNvPr>
                <p14:cNvContentPartPr/>
                <p14:nvPr/>
              </p14:nvContentPartPr>
              <p14:xfrm>
                <a:off x="7120965" y="1862950"/>
                <a:ext cx="129960" cy="151920"/>
              </p14:xfrm>
            </p:contentPart>
          </mc:Choice>
          <mc:Fallback>
            <p:pic>
              <p:nvPicPr>
                <p:cNvPr id="210" name="Ink 209">
                  <a:extLst>
                    <a:ext uri="{FF2B5EF4-FFF2-40B4-BE49-F238E27FC236}">
                      <a16:creationId xmlns:a16="http://schemas.microsoft.com/office/drawing/2014/main" id="{F0096E89-6882-9715-7296-96E4413170D5}"/>
                    </a:ext>
                  </a:extLst>
                </p:cNvPr>
                <p:cNvPicPr/>
                <p:nvPr/>
              </p:nvPicPr>
              <p:blipFill>
                <a:blip r:embed="rId351"/>
                <a:stretch>
                  <a:fillRect/>
                </a:stretch>
              </p:blipFill>
              <p:spPr>
                <a:xfrm>
                  <a:off x="7111965" y="1853950"/>
                  <a:ext cx="1476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Ink 210">
                  <a:extLst>
                    <a:ext uri="{FF2B5EF4-FFF2-40B4-BE49-F238E27FC236}">
                      <a16:creationId xmlns:a16="http://schemas.microsoft.com/office/drawing/2014/main" id="{DA4E0D2B-6D39-C16E-10B5-E876033F13E4}"/>
                    </a:ext>
                  </a:extLst>
                </p14:cNvPr>
                <p14:cNvContentPartPr/>
                <p14:nvPr/>
              </p14:nvContentPartPr>
              <p14:xfrm>
                <a:off x="6538845" y="2081830"/>
                <a:ext cx="150840" cy="172800"/>
              </p14:xfrm>
            </p:contentPart>
          </mc:Choice>
          <mc:Fallback>
            <p:pic>
              <p:nvPicPr>
                <p:cNvPr id="211" name="Ink 210">
                  <a:extLst>
                    <a:ext uri="{FF2B5EF4-FFF2-40B4-BE49-F238E27FC236}">
                      <a16:creationId xmlns:a16="http://schemas.microsoft.com/office/drawing/2014/main" id="{DA4E0D2B-6D39-C16E-10B5-E876033F13E4}"/>
                    </a:ext>
                  </a:extLst>
                </p:cNvPr>
                <p:cNvPicPr/>
                <p:nvPr/>
              </p:nvPicPr>
              <p:blipFill>
                <a:blip r:embed="rId353"/>
                <a:stretch>
                  <a:fillRect/>
                </a:stretch>
              </p:blipFill>
              <p:spPr>
                <a:xfrm>
                  <a:off x="6529845" y="2073190"/>
                  <a:ext cx="168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Ink 211">
                  <a:extLst>
                    <a:ext uri="{FF2B5EF4-FFF2-40B4-BE49-F238E27FC236}">
                      <a16:creationId xmlns:a16="http://schemas.microsoft.com/office/drawing/2014/main" id="{FE61B3FB-7A54-06D4-7F2E-3577251328EE}"/>
                    </a:ext>
                  </a:extLst>
                </p14:cNvPr>
                <p14:cNvContentPartPr/>
                <p14:nvPr/>
              </p14:nvContentPartPr>
              <p14:xfrm>
                <a:off x="6727845" y="2139790"/>
                <a:ext cx="103320" cy="105120"/>
              </p14:xfrm>
            </p:contentPart>
          </mc:Choice>
          <mc:Fallback>
            <p:pic>
              <p:nvPicPr>
                <p:cNvPr id="212" name="Ink 211">
                  <a:extLst>
                    <a:ext uri="{FF2B5EF4-FFF2-40B4-BE49-F238E27FC236}">
                      <a16:creationId xmlns:a16="http://schemas.microsoft.com/office/drawing/2014/main" id="{FE61B3FB-7A54-06D4-7F2E-3577251328EE}"/>
                    </a:ext>
                  </a:extLst>
                </p:cNvPr>
                <p:cNvPicPr/>
                <p:nvPr/>
              </p:nvPicPr>
              <p:blipFill>
                <a:blip r:embed="rId355"/>
                <a:stretch>
                  <a:fillRect/>
                </a:stretch>
              </p:blipFill>
              <p:spPr>
                <a:xfrm>
                  <a:off x="6718845" y="2131150"/>
                  <a:ext cx="1209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Ink 212">
                  <a:extLst>
                    <a:ext uri="{FF2B5EF4-FFF2-40B4-BE49-F238E27FC236}">
                      <a16:creationId xmlns:a16="http://schemas.microsoft.com/office/drawing/2014/main" id="{899FB7EC-EEBB-F9EB-D79C-A49C0F41E956}"/>
                    </a:ext>
                  </a:extLst>
                </p14:cNvPr>
                <p14:cNvContentPartPr/>
                <p14:nvPr/>
              </p14:nvContentPartPr>
              <p14:xfrm>
                <a:off x="6859965" y="2136550"/>
                <a:ext cx="80640" cy="196560"/>
              </p14:xfrm>
            </p:contentPart>
          </mc:Choice>
          <mc:Fallback>
            <p:pic>
              <p:nvPicPr>
                <p:cNvPr id="213" name="Ink 212">
                  <a:extLst>
                    <a:ext uri="{FF2B5EF4-FFF2-40B4-BE49-F238E27FC236}">
                      <a16:creationId xmlns:a16="http://schemas.microsoft.com/office/drawing/2014/main" id="{899FB7EC-EEBB-F9EB-D79C-A49C0F41E956}"/>
                    </a:ext>
                  </a:extLst>
                </p:cNvPr>
                <p:cNvPicPr/>
                <p:nvPr/>
              </p:nvPicPr>
              <p:blipFill>
                <a:blip r:embed="rId357"/>
                <a:stretch>
                  <a:fillRect/>
                </a:stretch>
              </p:blipFill>
              <p:spPr>
                <a:xfrm>
                  <a:off x="6851325" y="2127550"/>
                  <a:ext cx="982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Ink 213">
                  <a:extLst>
                    <a:ext uri="{FF2B5EF4-FFF2-40B4-BE49-F238E27FC236}">
                      <a16:creationId xmlns:a16="http://schemas.microsoft.com/office/drawing/2014/main" id="{0DEA3533-82DB-73DA-C466-5607619A1E8B}"/>
                    </a:ext>
                  </a:extLst>
                </p14:cNvPr>
                <p14:cNvContentPartPr/>
                <p14:nvPr/>
              </p14:nvContentPartPr>
              <p14:xfrm>
                <a:off x="6988125" y="2101270"/>
                <a:ext cx="9000" cy="138240"/>
              </p14:xfrm>
            </p:contentPart>
          </mc:Choice>
          <mc:Fallback>
            <p:pic>
              <p:nvPicPr>
                <p:cNvPr id="214" name="Ink 213">
                  <a:extLst>
                    <a:ext uri="{FF2B5EF4-FFF2-40B4-BE49-F238E27FC236}">
                      <a16:creationId xmlns:a16="http://schemas.microsoft.com/office/drawing/2014/main" id="{0DEA3533-82DB-73DA-C466-5607619A1E8B}"/>
                    </a:ext>
                  </a:extLst>
                </p:cNvPr>
                <p:cNvPicPr/>
                <p:nvPr/>
              </p:nvPicPr>
              <p:blipFill>
                <a:blip r:embed="rId359"/>
                <a:stretch>
                  <a:fillRect/>
                </a:stretch>
              </p:blipFill>
              <p:spPr>
                <a:xfrm>
                  <a:off x="6979125" y="2092270"/>
                  <a:ext cx="26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5" name="Ink 214">
                  <a:extLst>
                    <a:ext uri="{FF2B5EF4-FFF2-40B4-BE49-F238E27FC236}">
                      <a16:creationId xmlns:a16="http://schemas.microsoft.com/office/drawing/2014/main" id="{8F5DCFB7-393F-C3FC-E03E-A15CEFC1C6C8}"/>
                    </a:ext>
                  </a:extLst>
                </p14:cNvPr>
                <p14:cNvContentPartPr/>
                <p14:nvPr/>
              </p14:nvContentPartPr>
              <p14:xfrm>
                <a:off x="7048605" y="2171110"/>
                <a:ext cx="90360" cy="82440"/>
              </p14:xfrm>
            </p:contentPart>
          </mc:Choice>
          <mc:Fallback>
            <p:pic>
              <p:nvPicPr>
                <p:cNvPr id="215" name="Ink 214">
                  <a:extLst>
                    <a:ext uri="{FF2B5EF4-FFF2-40B4-BE49-F238E27FC236}">
                      <a16:creationId xmlns:a16="http://schemas.microsoft.com/office/drawing/2014/main" id="{8F5DCFB7-393F-C3FC-E03E-A15CEFC1C6C8}"/>
                    </a:ext>
                  </a:extLst>
                </p:cNvPr>
                <p:cNvPicPr/>
                <p:nvPr/>
              </p:nvPicPr>
              <p:blipFill>
                <a:blip r:embed="rId361"/>
                <a:stretch>
                  <a:fillRect/>
                </a:stretch>
              </p:blipFill>
              <p:spPr>
                <a:xfrm>
                  <a:off x="7039965" y="2162110"/>
                  <a:ext cx="1080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6" name="Ink 215">
                  <a:extLst>
                    <a:ext uri="{FF2B5EF4-FFF2-40B4-BE49-F238E27FC236}">
                      <a16:creationId xmlns:a16="http://schemas.microsoft.com/office/drawing/2014/main" id="{33FFFF2F-BB2C-CD52-6C54-F7CB960A3867}"/>
                    </a:ext>
                  </a:extLst>
                </p14:cNvPr>
                <p14:cNvContentPartPr/>
                <p14:nvPr/>
              </p14:nvContentPartPr>
              <p14:xfrm>
                <a:off x="7167045" y="2131510"/>
                <a:ext cx="86400" cy="99360"/>
              </p14:xfrm>
            </p:contentPart>
          </mc:Choice>
          <mc:Fallback>
            <p:pic>
              <p:nvPicPr>
                <p:cNvPr id="216" name="Ink 215">
                  <a:extLst>
                    <a:ext uri="{FF2B5EF4-FFF2-40B4-BE49-F238E27FC236}">
                      <a16:creationId xmlns:a16="http://schemas.microsoft.com/office/drawing/2014/main" id="{33FFFF2F-BB2C-CD52-6C54-F7CB960A3867}"/>
                    </a:ext>
                  </a:extLst>
                </p:cNvPr>
                <p:cNvPicPr/>
                <p:nvPr/>
              </p:nvPicPr>
              <p:blipFill>
                <a:blip r:embed="rId363"/>
                <a:stretch>
                  <a:fillRect/>
                </a:stretch>
              </p:blipFill>
              <p:spPr>
                <a:xfrm>
                  <a:off x="7158045" y="2122510"/>
                  <a:ext cx="104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7" name="Ink 216">
                  <a:extLst>
                    <a:ext uri="{FF2B5EF4-FFF2-40B4-BE49-F238E27FC236}">
                      <a16:creationId xmlns:a16="http://schemas.microsoft.com/office/drawing/2014/main" id="{6A2A292C-5080-4A3A-4268-A7F6496D44B2}"/>
                    </a:ext>
                  </a:extLst>
                </p14:cNvPr>
                <p14:cNvContentPartPr/>
                <p14:nvPr/>
              </p14:nvContentPartPr>
              <p14:xfrm>
                <a:off x="7273965" y="2144110"/>
                <a:ext cx="78480" cy="104040"/>
              </p14:xfrm>
            </p:contentPart>
          </mc:Choice>
          <mc:Fallback>
            <p:pic>
              <p:nvPicPr>
                <p:cNvPr id="217" name="Ink 216">
                  <a:extLst>
                    <a:ext uri="{FF2B5EF4-FFF2-40B4-BE49-F238E27FC236}">
                      <a16:creationId xmlns:a16="http://schemas.microsoft.com/office/drawing/2014/main" id="{6A2A292C-5080-4A3A-4268-A7F6496D44B2}"/>
                    </a:ext>
                  </a:extLst>
                </p:cNvPr>
                <p:cNvPicPr/>
                <p:nvPr/>
              </p:nvPicPr>
              <p:blipFill>
                <a:blip r:embed="rId365"/>
                <a:stretch>
                  <a:fillRect/>
                </a:stretch>
              </p:blipFill>
              <p:spPr>
                <a:xfrm>
                  <a:off x="7264965" y="2135110"/>
                  <a:ext cx="961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8" name="Ink 217">
                  <a:extLst>
                    <a:ext uri="{FF2B5EF4-FFF2-40B4-BE49-F238E27FC236}">
                      <a16:creationId xmlns:a16="http://schemas.microsoft.com/office/drawing/2014/main" id="{FE2DE5A0-9712-2B7F-E949-2848209E054D}"/>
                    </a:ext>
                  </a:extLst>
                </p14:cNvPr>
                <p14:cNvContentPartPr/>
                <p14:nvPr/>
              </p14:nvContentPartPr>
              <p14:xfrm>
                <a:off x="7402845" y="2085070"/>
                <a:ext cx="167040" cy="167760"/>
              </p14:xfrm>
            </p:contentPart>
          </mc:Choice>
          <mc:Fallback>
            <p:pic>
              <p:nvPicPr>
                <p:cNvPr id="218" name="Ink 217">
                  <a:extLst>
                    <a:ext uri="{FF2B5EF4-FFF2-40B4-BE49-F238E27FC236}">
                      <a16:creationId xmlns:a16="http://schemas.microsoft.com/office/drawing/2014/main" id="{FE2DE5A0-9712-2B7F-E949-2848209E054D}"/>
                    </a:ext>
                  </a:extLst>
                </p:cNvPr>
                <p:cNvPicPr/>
                <p:nvPr/>
              </p:nvPicPr>
              <p:blipFill>
                <a:blip r:embed="rId367"/>
                <a:stretch>
                  <a:fillRect/>
                </a:stretch>
              </p:blipFill>
              <p:spPr>
                <a:xfrm>
                  <a:off x="7393845" y="2076070"/>
                  <a:ext cx="1846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9" name="Ink 218">
                  <a:extLst>
                    <a:ext uri="{FF2B5EF4-FFF2-40B4-BE49-F238E27FC236}">
                      <a16:creationId xmlns:a16="http://schemas.microsoft.com/office/drawing/2014/main" id="{343E0D0E-6C1B-B793-17E1-5705312BD34C}"/>
                    </a:ext>
                  </a:extLst>
                </p14:cNvPr>
                <p14:cNvContentPartPr/>
                <p14:nvPr/>
              </p14:nvContentPartPr>
              <p14:xfrm>
                <a:off x="7246605" y="2355070"/>
                <a:ext cx="298440" cy="756360"/>
              </p14:xfrm>
            </p:contentPart>
          </mc:Choice>
          <mc:Fallback>
            <p:pic>
              <p:nvPicPr>
                <p:cNvPr id="219" name="Ink 218">
                  <a:extLst>
                    <a:ext uri="{FF2B5EF4-FFF2-40B4-BE49-F238E27FC236}">
                      <a16:creationId xmlns:a16="http://schemas.microsoft.com/office/drawing/2014/main" id="{343E0D0E-6C1B-B793-17E1-5705312BD34C}"/>
                    </a:ext>
                  </a:extLst>
                </p:cNvPr>
                <p:cNvPicPr/>
                <p:nvPr/>
              </p:nvPicPr>
              <p:blipFill>
                <a:blip r:embed="rId369"/>
                <a:stretch>
                  <a:fillRect/>
                </a:stretch>
              </p:blipFill>
              <p:spPr>
                <a:xfrm>
                  <a:off x="7237965" y="2346070"/>
                  <a:ext cx="31608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0" name="Ink 219">
                  <a:extLst>
                    <a:ext uri="{FF2B5EF4-FFF2-40B4-BE49-F238E27FC236}">
                      <a16:creationId xmlns:a16="http://schemas.microsoft.com/office/drawing/2014/main" id="{9DBA9CF1-6B87-77C1-3EEB-0416F8B43F9E}"/>
                    </a:ext>
                  </a:extLst>
                </p14:cNvPr>
                <p14:cNvContentPartPr/>
                <p14:nvPr/>
              </p14:nvContentPartPr>
              <p14:xfrm>
                <a:off x="7415805" y="3020350"/>
                <a:ext cx="176760" cy="56160"/>
              </p14:xfrm>
            </p:contentPart>
          </mc:Choice>
          <mc:Fallback>
            <p:pic>
              <p:nvPicPr>
                <p:cNvPr id="220" name="Ink 219">
                  <a:extLst>
                    <a:ext uri="{FF2B5EF4-FFF2-40B4-BE49-F238E27FC236}">
                      <a16:creationId xmlns:a16="http://schemas.microsoft.com/office/drawing/2014/main" id="{9DBA9CF1-6B87-77C1-3EEB-0416F8B43F9E}"/>
                    </a:ext>
                  </a:extLst>
                </p:cNvPr>
                <p:cNvPicPr/>
                <p:nvPr/>
              </p:nvPicPr>
              <p:blipFill>
                <a:blip r:embed="rId371"/>
                <a:stretch>
                  <a:fillRect/>
                </a:stretch>
              </p:blipFill>
              <p:spPr>
                <a:xfrm>
                  <a:off x="7407165" y="3011350"/>
                  <a:ext cx="194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2" name="Ink 221">
                  <a:extLst>
                    <a:ext uri="{FF2B5EF4-FFF2-40B4-BE49-F238E27FC236}">
                      <a16:creationId xmlns:a16="http://schemas.microsoft.com/office/drawing/2014/main" id="{E7D1BDFF-1797-218B-358F-BBE38A06971C}"/>
                    </a:ext>
                  </a:extLst>
                </p14:cNvPr>
                <p14:cNvContentPartPr/>
                <p14:nvPr/>
              </p14:nvContentPartPr>
              <p14:xfrm>
                <a:off x="6884805" y="920470"/>
                <a:ext cx="250920" cy="115200"/>
              </p14:xfrm>
            </p:contentPart>
          </mc:Choice>
          <mc:Fallback>
            <p:pic>
              <p:nvPicPr>
                <p:cNvPr id="222" name="Ink 221">
                  <a:extLst>
                    <a:ext uri="{FF2B5EF4-FFF2-40B4-BE49-F238E27FC236}">
                      <a16:creationId xmlns:a16="http://schemas.microsoft.com/office/drawing/2014/main" id="{E7D1BDFF-1797-218B-358F-BBE38A06971C}"/>
                    </a:ext>
                  </a:extLst>
                </p:cNvPr>
                <p:cNvPicPr/>
                <p:nvPr/>
              </p:nvPicPr>
              <p:blipFill>
                <a:blip r:embed="rId373"/>
                <a:stretch>
                  <a:fillRect/>
                </a:stretch>
              </p:blipFill>
              <p:spPr>
                <a:xfrm>
                  <a:off x="6875805" y="911830"/>
                  <a:ext cx="2685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3" name="Ink 222">
                  <a:extLst>
                    <a:ext uri="{FF2B5EF4-FFF2-40B4-BE49-F238E27FC236}">
                      <a16:creationId xmlns:a16="http://schemas.microsoft.com/office/drawing/2014/main" id="{E6822B46-EF20-6519-0685-A0BE809DEA09}"/>
                    </a:ext>
                  </a:extLst>
                </p14:cNvPr>
                <p14:cNvContentPartPr/>
                <p14:nvPr/>
              </p14:nvContentPartPr>
              <p14:xfrm>
                <a:off x="6868965" y="1019470"/>
                <a:ext cx="267480" cy="144720"/>
              </p14:xfrm>
            </p:contentPart>
          </mc:Choice>
          <mc:Fallback>
            <p:pic>
              <p:nvPicPr>
                <p:cNvPr id="223" name="Ink 222">
                  <a:extLst>
                    <a:ext uri="{FF2B5EF4-FFF2-40B4-BE49-F238E27FC236}">
                      <a16:creationId xmlns:a16="http://schemas.microsoft.com/office/drawing/2014/main" id="{E6822B46-EF20-6519-0685-A0BE809DEA09}"/>
                    </a:ext>
                  </a:extLst>
                </p:cNvPr>
                <p:cNvPicPr/>
                <p:nvPr/>
              </p:nvPicPr>
              <p:blipFill>
                <a:blip r:embed="rId375"/>
                <a:stretch>
                  <a:fillRect/>
                </a:stretch>
              </p:blipFill>
              <p:spPr>
                <a:xfrm>
                  <a:off x="6860325" y="1010830"/>
                  <a:ext cx="2851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4" name="Ink 223">
                  <a:extLst>
                    <a:ext uri="{FF2B5EF4-FFF2-40B4-BE49-F238E27FC236}">
                      <a16:creationId xmlns:a16="http://schemas.microsoft.com/office/drawing/2014/main" id="{03338A4A-24D4-CC52-01C6-C1D0ED7C5551}"/>
                    </a:ext>
                  </a:extLst>
                </p14:cNvPr>
                <p14:cNvContentPartPr/>
                <p14:nvPr/>
              </p14:nvContentPartPr>
              <p14:xfrm>
                <a:off x="6882285" y="1190110"/>
                <a:ext cx="226800" cy="142560"/>
              </p14:xfrm>
            </p:contentPart>
          </mc:Choice>
          <mc:Fallback>
            <p:pic>
              <p:nvPicPr>
                <p:cNvPr id="224" name="Ink 223">
                  <a:extLst>
                    <a:ext uri="{FF2B5EF4-FFF2-40B4-BE49-F238E27FC236}">
                      <a16:creationId xmlns:a16="http://schemas.microsoft.com/office/drawing/2014/main" id="{03338A4A-24D4-CC52-01C6-C1D0ED7C5551}"/>
                    </a:ext>
                  </a:extLst>
                </p:cNvPr>
                <p:cNvPicPr/>
                <p:nvPr/>
              </p:nvPicPr>
              <p:blipFill>
                <a:blip r:embed="rId377"/>
                <a:stretch>
                  <a:fillRect/>
                </a:stretch>
              </p:blipFill>
              <p:spPr>
                <a:xfrm>
                  <a:off x="6873645" y="1181470"/>
                  <a:ext cx="2444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5" name="Ink 224">
                  <a:extLst>
                    <a:ext uri="{FF2B5EF4-FFF2-40B4-BE49-F238E27FC236}">
                      <a16:creationId xmlns:a16="http://schemas.microsoft.com/office/drawing/2014/main" id="{D7AF80C9-10B1-915D-EFBE-FD9C71976676}"/>
                    </a:ext>
                  </a:extLst>
                </p14:cNvPr>
                <p14:cNvContentPartPr/>
                <p14:nvPr/>
              </p14:nvContentPartPr>
              <p14:xfrm>
                <a:off x="6975885" y="1090750"/>
                <a:ext cx="122760" cy="48600"/>
              </p14:xfrm>
            </p:contentPart>
          </mc:Choice>
          <mc:Fallback>
            <p:pic>
              <p:nvPicPr>
                <p:cNvPr id="225" name="Ink 224">
                  <a:extLst>
                    <a:ext uri="{FF2B5EF4-FFF2-40B4-BE49-F238E27FC236}">
                      <a16:creationId xmlns:a16="http://schemas.microsoft.com/office/drawing/2014/main" id="{D7AF80C9-10B1-915D-EFBE-FD9C71976676}"/>
                    </a:ext>
                  </a:extLst>
                </p:cNvPr>
                <p:cNvPicPr/>
                <p:nvPr/>
              </p:nvPicPr>
              <p:blipFill>
                <a:blip r:embed="rId379"/>
                <a:stretch>
                  <a:fillRect/>
                </a:stretch>
              </p:blipFill>
              <p:spPr>
                <a:xfrm>
                  <a:off x="6967245" y="1082110"/>
                  <a:ext cx="140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6" name="Ink 225">
                  <a:extLst>
                    <a:ext uri="{FF2B5EF4-FFF2-40B4-BE49-F238E27FC236}">
                      <a16:creationId xmlns:a16="http://schemas.microsoft.com/office/drawing/2014/main" id="{A1516A72-4ABD-6186-A525-0163D1371F48}"/>
                    </a:ext>
                  </a:extLst>
                </p14:cNvPr>
                <p14:cNvContentPartPr/>
                <p14:nvPr/>
              </p14:nvContentPartPr>
              <p14:xfrm>
                <a:off x="6967965" y="1024870"/>
                <a:ext cx="20520" cy="9360"/>
              </p14:xfrm>
            </p:contentPart>
          </mc:Choice>
          <mc:Fallback>
            <p:pic>
              <p:nvPicPr>
                <p:cNvPr id="226" name="Ink 225">
                  <a:extLst>
                    <a:ext uri="{FF2B5EF4-FFF2-40B4-BE49-F238E27FC236}">
                      <a16:creationId xmlns:a16="http://schemas.microsoft.com/office/drawing/2014/main" id="{A1516A72-4ABD-6186-A525-0163D1371F48}"/>
                    </a:ext>
                  </a:extLst>
                </p:cNvPr>
                <p:cNvPicPr/>
                <p:nvPr/>
              </p:nvPicPr>
              <p:blipFill>
                <a:blip r:embed="rId381"/>
                <a:stretch>
                  <a:fillRect/>
                </a:stretch>
              </p:blipFill>
              <p:spPr>
                <a:xfrm>
                  <a:off x="6958965" y="1015870"/>
                  <a:ext cx="381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7" name="Ink 226">
                  <a:extLst>
                    <a:ext uri="{FF2B5EF4-FFF2-40B4-BE49-F238E27FC236}">
                      <a16:creationId xmlns:a16="http://schemas.microsoft.com/office/drawing/2014/main" id="{153D32C9-3857-F821-09E6-A98558BDB5E6}"/>
                    </a:ext>
                  </a:extLst>
                </p14:cNvPr>
                <p14:cNvContentPartPr/>
                <p14:nvPr/>
              </p14:nvContentPartPr>
              <p14:xfrm>
                <a:off x="7066605" y="1047550"/>
                <a:ext cx="5400" cy="6120"/>
              </p14:xfrm>
            </p:contentPart>
          </mc:Choice>
          <mc:Fallback>
            <p:pic>
              <p:nvPicPr>
                <p:cNvPr id="227" name="Ink 226">
                  <a:extLst>
                    <a:ext uri="{FF2B5EF4-FFF2-40B4-BE49-F238E27FC236}">
                      <a16:creationId xmlns:a16="http://schemas.microsoft.com/office/drawing/2014/main" id="{153D32C9-3857-F821-09E6-A98558BDB5E6}"/>
                    </a:ext>
                  </a:extLst>
                </p:cNvPr>
                <p:cNvPicPr/>
                <p:nvPr/>
              </p:nvPicPr>
              <p:blipFill>
                <a:blip r:embed="rId383"/>
                <a:stretch>
                  <a:fillRect/>
                </a:stretch>
              </p:blipFill>
              <p:spPr>
                <a:xfrm>
                  <a:off x="7057605" y="1038910"/>
                  <a:ext cx="23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8" name="Ink 227">
                  <a:extLst>
                    <a:ext uri="{FF2B5EF4-FFF2-40B4-BE49-F238E27FC236}">
                      <a16:creationId xmlns:a16="http://schemas.microsoft.com/office/drawing/2014/main" id="{AA345B46-0F96-3334-8729-B4FAE781F034}"/>
                    </a:ext>
                  </a:extLst>
                </p14:cNvPr>
                <p14:cNvContentPartPr/>
                <p14:nvPr/>
              </p14:nvContentPartPr>
              <p14:xfrm>
                <a:off x="7121325" y="1192630"/>
                <a:ext cx="158760" cy="243000"/>
              </p14:xfrm>
            </p:contentPart>
          </mc:Choice>
          <mc:Fallback>
            <p:pic>
              <p:nvPicPr>
                <p:cNvPr id="228" name="Ink 227">
                  <a:extLst>
                    <a:ext uri="{FF2B5EF4-FFF2-40B4-BE49-F238E27FC236}">
                      <a16:creationId xmlns:a16="http://schemas.microsoft.com/office/drawing/2014/main" id="{AA345B46-0F96-3334-8729-B4FAE781F034}"/>
                    </a:ext>
                  </a:extLst>
                </p:cNvPr>
                <p:cNvPicPr/>
                <p:nvPr/>
              </p:nvPicPr>
              <p:blipFill>
                <a:blip r:embed="rId385"/>
                <a:stretch>
                  <a:fillRect/>
                </a:stretch>
              </p:blipFill>
              <p:spPr>
                <a:xfrm>
                  <a:off x="7112325" y="1183630"/>
                  <a:ext cx="1764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9" name="Ink 228">
                  <a:extLst>
                    <a:ext uri="{FF2B5EF4-FFF2-40B4-BE49-F238E27FC236}">
                      <a16:creationId xmlns:a16="http://schemas.microsoft.com/office/drawing/2014/main" id="{14EE178D-A2A3-8897-5FD1-EEFE193D9CE9}"/>
                    </a:ext>
                  </a:extLst>
                </p14:cNvPr>
                <p14:cNvContentPartPr/>
                <p14:nvPr/>
              </p14:nvContentPartPr>
              <p14:xfrm>
                <a:off x="7251645" y="1399270"/>
                <a:ext cx="106920" cy="63720"/>
              </p14:xfrm>
            </p:contentPart>
          </mc:Choice>
          <mc:Fallback>
            <p:pic>
              <p:nvPicPr>
                <p:cNvPr id="229" name="Ink 228">
                  <a:extLst>
                    <a:ext uri="{FF2B5EF4-FFF2-40B4-BE49-F238E27FC236}">
                      <a16:creationId xmlns:a16="http://schemas.microsoft.com/office/drawing/2014/main" id="{14EE178D-A2A3-8897-5FD1-EEFE193D9CE9}"/>
                    </a:ext>
                  </a:extLst>
                </p:cNvPr>
                <p:cNvPicPr/>
                <p:nvPr/>
              </p:nvPicPr>
              <p:blipFill>
                <a:blip r:embed="rId387"/>
                <a:stretch>
                  <a:fillRect/>
                </a:stretch>
              </p:blipFill>
              <p:spPr>
                <a:xfrm>
                  <a:off x="7243005" y="1390270"/>
                  <a:ext cx="1245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1" name="Ink 230">
                  <a:extLst>
                    <a:ext uri="{FF2B5EF4-FFF2-40B4-BE49-F238E27FC236}">
                      <a16:creationId xmlns:a16="http://schemas.microsoft.com/office/drawing/2014/main" id="{C29BF972-F521-33AC-FE73-990DD068F478}"/>
                    </a:ext>
                  </a:extLst>
                </p14:cNvPr>
                <p14:cNvContentPartPr/>
                <p14:nvPr/>
              </p14:nvContentPartPr>
              <p14:xfrm>
                <a:off x="3263565" y="949630"/>
                <a:ext cx="3534480" cy="540360"/>
              </p14:xfrm>
            </p:contentPart>
          </mc:Choice>
          <mc:Fallback>
            <p:pic>
              <p:nvPicPr>
                <p:cNvPr id="231" name="Ink 230">
                  <a:extLst>
                    <a:ext uri="{FF2B5EF4-FFF2-40B4-BE49-F238E27FC236}">
                      <a16:creationId xmlns:a16="http://schemas.microsoft.com/office/drawing/2014/main" id="{C29BF972-F521-33AC-FE73-990DD068F478}"/>
                    </a:ext>
                  </a:extLst>
                </p:cNvPr>
                <p:cNvPicPr/>
                <p:nvPr/>
              </p:nvPicPr>
              <p:blipFill>
                <a:blip r:embed="rId389"/>
                <a:stretch>
                  <a:fillRect/>
                </a:stretch>
              </p:blipFill>
              <p:spPr>
                <a:xfrm>
                  <a:off x="3254565" y="940990"/>
                  <a:ext cx="355212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2" name="Ink 231">
                  <a:extLst>
                    <a:ext uri="{FF2B5EF4-FFF2-40B4-BE49-F238E27FC236}">
                      <a16:creationId xmlns:a16="http://schemas.microsoft.com/office/drawing/2014/main" id="{F28F2331-E39E-B06B-E62F-C134EEDF2412}"/>
                    </a:ext>
                  </a:extLst>
                </p14:cNvPr>
                <p14:cNvContentPartPr/>
                <p14:nvPr/>
              </p14:nvContentPartPr>
              <p14:xfrm>
                <a:off x="3166725" y="1434910"/>
                <a:ext cx="149040" cy="37080"/>
              </p14:xfrm>
            </p:contentPart>
          </mc:Choice>
          <mc:Fallback>
            <p:pic>
              <p:nvPicPr>
                <p:cNvPr id="232" name="Ink 231">
                  <a:extLst>
                    <a:ext uri="{FF2B5EF4-FFF2-40B4-BE49-F238E27FC236}">
                      <a16:creationId xmlns:a16="http://schemas.microsoft.com/office/drawing/2014/main" id="{F28F2331-E39E-B06B-E62F-C134EEDF2412}"/>
                    </a:ext>
                  </a:extLst>
                </p:cNvPr>
                <p:cNvPicPr/>
                <p:nvPr/>
              </p:nvPicPr>
              <p:blipFill>
                <a:blip r:embed="rId391"/>
                <a:stretch>
                  <a:fillRect/>
                </a:stretch>
              </p:blipFill>
              <p:spPr>
                <a:xfrm>
                  <a:off x="3158085" y="1426270"/>
                  <a:ext cx="1666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3" name="Ink 232">
                  <a:extLst>
                    <a:ext uri="{FF2B5EF4-FFF2-40B4-BE49-F238E27FC236}">
                      <a16:creationId xmlns:a16="http://schemas.microsoft.com/office/drawing/2014/main" id="{4AD65109-1F7C-A008-0F88-24123BB9E34E}"/>
                    </a:ext>
                  </a:extLst>
                </p14:cNvPr>
                <p14:cNvContentPartPr/>
                <p14:nvPr/>
              </p14:nvContentPartPr>
              <p14:xfrm>
                <a:off x="3288045" y="1428070"/>
                <a:ext cx="92520" cy="84240"/>
              </p14:xfrm>
            </p:contentPart>
          </mc:Choice>
          <mc:Fallback>
            <p:pic>
              <p:nvPicPr>
                <p:cNvPr id="233" name="Ink 232">
                  <a:extLst>
                    <a:ext uri="{FF2B5EF4-FFF2-40B4-BE49-F238E27FC236}">
                      <a16:creationId xmlns:a16="http://schemas.microsoft.com/office/drawing/2014/main" id="{4AD65109-1F7C-A008-0F88-24123BB9E34E}"/>
                    </a:ext>
                  </a:extLst>
                </p:cNvPr>
                <p:cNvPicPr/>
                <p:nvPr/>
              </p:nvPicPr>
              <p:blipFill>
                <a:blip r:embed="rId393"/>
                <a:stretch>
                  <a:fillRect/>
                </a:stretch>
              </p:blipFill>
              <p:spPr>
                <a:xfrm>
                  <a:off x="3279405" y="1419070"/>
                  <a:ext cx="110160" cy="101880"/>
                </a:xfrm>
                <a:prstGeom prst="rect">
                  <a:avLst/>
                </a:prstGeom>
              </p:spPr>
            </p:pic>
          </mc:Fallback>
        </mc:AlternateContent>
      </p:grpSp>
    </p:spTree>
    <p:extLst>
      <p:ext uri="{BB962C8B-B14F-4D97-AF65-F5344CB8AC3E}">
        <p14:creationId xmlns:p14="http://schemas.microsoft.com/office/powerpoint/2010/main" val="3713700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Authentication v/s Authorization</a:t>
            </a:r>
            <a:endParaRPr lang="en-IN" dirty="0"/>
          </a:p>
        </p:txBody>
      </p:sp>
      <p:sp>
        <p:nvSpPr>
          <p:cNvPr id="12" name="TextBox 11">
            <a:extLst>
              <a:ext uri="{FF2B5EF4-FFF2-40B4-BE49-F238E27FC236}">
                <a16:creationId xmlns:a16="http://schemas.microsoft.com/office/drawing/2014/main" id="{6F10F899-F228-C7A0-F638-DA5009D28E9C}"/>
              </a:ext>
            </a:extLst>
          </p:cNvPr>
          <p:cNvSpPr txBox="1"/>
          <p:nvPr/>
        </p:nvSpPr>
        <p:spPr>
          <a:xfrm>
            <a:off x="183628" y="785615"/>
            <a:ext cx="11806237" cy="4215441"/>
          </a:xfrm>
          <a:prstGeom prst="rect">
            <a:avLst/>
          </a:prstGeom>
          <a:noFill/>
        </p:spPr>
        <p:txBody>
          <a:bodyPr wrap="square" rtlCol="0">
            <a:spAutoFit/>
          </a:bodyPr>
          <a:lstStyle/>
          <a:p>
            <a:pPr>
              <a:defRPr/>
            </a:pPr>
            <a:r>
              <a:rPr lang="en-US" sz="1400" b="1" kern="0" dirty="0">
                <a:solidFill>
                  <a:prstClr val="white"/>
                </a:solidFill>
                <a:latin typeface="Segoe UI"/>
              </a:rPr>
              <a:t>Authentication</a:t>
            </a:r>
            <a:r>
              <a:rPr lang="en-US" sz="1400" kern="0" dirty="0">
                <a:solidFill>
                  <a:prstClr val="white"/>
                </a:solidFill>
                <a:latin typeface="Segoe UI"/>
              </a:rPr>
              <a:t> – It ensures that is our user a valid user? Has he/she entered valid credentials to login to our app. It is enforced by a login screen. This login screen can also come from IDP like SSO, LDAP, Social integration.</a:t>
            </a:r>
          </a:p>
          <a:p>
            <a:pPr>
              <a:defRPr/>
            </a:pPr>
            <a:endParaRPr lang="en-US" sz="1400" kern="0" dirty="0">
              <a:solidFill>
                <a:prstClr val="white"/>
              </a:solidFill>
              <a:latin typeface="Segoe UI"/>
            </a:endParaRPr>
          </a:p>
          <a:p>
            <a:pPr>
              <a:defRPr/>
            </a:pPr>
            <a:r>
              <a:rPr lang="en-US" sz="1400" b="1" kern="0" dirty="0">
                <a:solidFill>
                  <a:prstClr val="white"/>
                </a:solidFill>
                <a:latin typeface="Segoe UI"/>
              </a:rPr>
              <a:t>Authorization</a:t>
            </a:r>
            <a:r>
              <a:rPr lang="en-US" sz="1400" kern="0" dirty="0">
                <a:solidFill>
                  <a:prstClr val="white"/>
                </a:solidFill>
                <a:latin typeface="Segoe UI"/>
              </a:rPr>
              <a:t> – Once user is authentication, then the authorization comes into play. It ensures, is our user allowed to do certain activities inside app. What is the level of access. E.g. create, update, delete, approve, view.</a:t>
            </a:r>
          </a:p>
          <a:p>
            <a:pPr>
              <a:defRPr/>
            </a:pPr>
            <a:endParaRPr lang="en-US" sz="1600" kern="0" dirty="0">
              <a:solidFill>
                <a:prstClr val="white"/>
              </a:solidFill>
              <a:latin typeface="Segoe UI"/>
            </a:endParaRPr>
          </a:p>
          <a:p>
            <a:pPr>
              <a:defRPr/>
            </a:pPr>
            <a:r>
              <a:rPr lang="en-US" sz="1400" kern="0" dirty="0">
                <a:solidFill>
                  <a:prstClr val="white"/>
                </a:solidFill>
                <a:latin typeface="Segoe UI"/>
              </a:rPr>
              <a:t>SAP BTP </a:t>
            </a:r>
            <a:r>
              <a:rPr lang="en-US" sz="1400" kern="0" dirty="0" err="1">
                <a:solidFill>
                  <a:prstClr val="white"/>
                </a:solidFill>
                <a:latin typeface="Segoe UI"/>
              </a:rPr>
              <a:t>cf</a:t>
            </a:r>
            <a:r>
              <a:rPr lang="en-US" sz="1400" kern="0" dirty="0">
                <a:solidFill>
                  <a:prstClr val="white"/>
                </a:solidFill>
                <a:latin typeface="Segoe UI"/>
              </a:rPr>
              <a:t> environment has a special component called XSUAA – </a:t>
            </a:r>
          </a:p>
          <a:p>
            <a:pPr>
              <a:defRPr/>
            </a:pPr>
            <a:r>
              <a:rPr lang="en-US" sz="1400" kern="0" dirty="0">
                <a:solidFill>
                  <a:prstClr val="white"/>
                </a:solidFill>
                <a:latin typeface="Segoe UI"/>
              </a:rPr>
              <a:t>XS – </a:t>
            </a:r>
            <a:r>
              <a:rPr lang="en-US" sz="1400" kern="0" dirty="0" err="1">
                <a:solidFill>
                  <a:prstClr val="white"/>
                </a:solidFill>
                <a:latin typeface="Segoe UI"/>
              </a:rPr>
              <a:t>eXtended</a:t>
            </a:r>
            <a:r>
              <a:rPr lang="en-US" sz="1400" kern="0" dirty="0">
                <a:solidFill>
                  <a:prstClr val="white"/>
                </a:solidFill>
                <a:latin typeface="Segoe UI"/>
              </a:rPr>
              <a:t> Services</a:t>
            </a:r>
          </a:p>
          <a:p>
            <a:pPr>
              <a:defRPr/>
            </a:pPr>
            <a:r>
              <a:rPr lang="en-US" sz="1400" kern="0" dirty="0">
                <a:solidFill>
                  <a:prstClr val="white"/>
                </a:solidFill>
                <a:latin typeface="Segoe UI"/>
              </a:rPr>
              <a:t>UAA – User Account and Authorization</a:t>
            </a:r>
          </a:p>
          <a:p>
            <a:pPr marL="342797" indent="-342797">
              <a:buFont typeface="Arial" panose="020B0604020202020204" pitchFamily="34" charset="0"/>
              <a:buChar char="•"/>
              <a:defRPr/>
            </a:pPr>
            <a:r>
              <a:rPr lang="en-IN" sz="1400" kern="0" dirty="0">
                <a:solidFill>
                  <a:prstClr val="white"/>
                </a:solidFill>
                <a:latin typeface="Segoe UI"/>
              </a:rPr>
              <a:t>This is an in-built component inside of CF</a:t>
            </a:r>
          </a:p>
          <a:p>
            <a:pPr marL="342797" indent="-342797">
              <a:buFont typeface="Arial" panose="020B0604020202020204" pitchFamily="34" charset="0"/>
              <a:buChar char="•"/>
              <a:defRPr/>
            </a:pPr>
            <a:r>
              <a:rPr lang="en-IN" sz="1400" kern="0" dirty="0">
                <a:solidFill>
                  <a:prstClr val="white"/>
                </a:solidFill>
                <a:latin typeface="Segoe UI"/>
              </a:rPr>
              <a:t>It is responsible to control the user account and authorization</a:t>
            </a:r>
          </a:p>
          <a:p>
            <a:pPr marL="342797" indent="-342797">
              <a:buFont typeface="Arial" panose="020B0604020202020204" pitchFamily="34" charset="0"/>
              <a:buChar char="•"/>
              <a:defRPr/>
            </a:pPr>
            <a:r>
              <a:rPr lang="en-IN" sz="1400" kern="0" dirty="0">
                <a:solidFill>
                  <a:prstClr val="white"/>
                </a:solidFill>
                <a:latin typeface="Segoe UI"/>
              </a:rPr>
              <a:t>It manages our application security</a:t>
            </a:r>
          </a:p>
          <a:p>
            <a:pPr marL="342797" indent="-342797">
              <a:buFont typeface="Arial" panose="020B0604020202020204" pitchFamily="34" charset="0"/>
              <a:buChar char="•"/>
              <a:defRPr/>
            </a:pPr>
            <a:r>
              <a:rPr lang="en-IN" sz="1400" kern="0" dirty="0">
                <a:solidFill>
                  <a:prstClr val="white"/>
                </a:solidFill>
                <a:latin typeface="Segoe UI"/>
              </a:rPr>
              <a:t>In CF we use modular approach to address security</a:t>
            </a:r>
          </a:p>
          <a:p>
            <a:pPr marL="342797" indent="-342797">
              <a:buFont typeface="Arial" panose="020B0604020202020204" pitchFamily="34" charset="0"/>
              <a:buChar char="•"/>
              <a:defRPr/>
            </a:pPr>
            <a:r>
              <a:rPr lang="en-IN" sz="1400" kern="0" dirty="0">
                <a:solidFill>
                  <a:prstClr val="white"/>
                </a:solidFill>
                <a:latin typeface="Segoe UI"/>
              </a:rPr>
              <a:t>As a developer we need to decide what roles and level of security we need in our app. Example, we need to secure odata resource /</a:t>
            </a:r>
            <a:r>
              <a:rPr lang="en-IN" sz="1400" kern="0" dirty="0" err="1">
                <a:solidFill>
                  <a:prstClr val="white"/>
                </a:solidFill>
                <a:latin typeface="Segoe UI"/>
              </a:rPr>
              <a:t>Anubhav.svc</a:t>
            </a:r>
            <a:endParaRPr lang="en-IN" sz="1400" kern="0" dirty="0">
              <a:solidFill>
                <a:prstClr val="white"/>
              </a:solidFill>
              <a:latin typeface="Segoe UI"/>
            </a:endParaRPr>
          </a:p>
          <a:p>
            <a:pPr marL="342797" indent="-342797">
              <a:buFont typeface="Arial" panose="020B0604020202020204" pitchFamily="34" charset="0"/>
              <a:buChar char="•"/>
              <a:defRPr/>
            </a:pPr>
            <a:r>
              <a:rPr lang="en-IN" sz="1400" kern="0" dirty="0">
                <a:solidFill>
                  <a:prstClr val="white"/>
                </a:solidFill>
                <a:latin typeface="Segoe UI"/>
              </a:rPr>
              <a:t>Usually we define Viewer, Editor</a:t>
            </a:r>
          </a:p>
          <a:p>
            <a:pPr marL="342797" indent="-342797">
              <a:buFont typeface="Arial" panose="020B0604020202020204" pitchFamily="34" charset="0"/>
              <a:buChar char="•"/>
              <a:defRPr/>
            </a:pPr>
            <a:r>
              <a:rPr lang="en-IN" sz="1400" kern="0" dirty="0">
                <a:solidFill>
                  <a:prstClr val="white"/>
                </a:solidFill>
                <a:latin typeface="Segoe UI"/>
              </a:rPr>
              <a:t>We need to define our scope and role templates inside a special file called </a:t>
            </a:r>
            <a:r>
              <a:rPr lang="en-IN" sz="1400" b="1" kern="0" dirty="0" err="1">
                <a:solidFill>
                  <a:prstClr val="white"/>
                </a:solidFill>
                <a:latin typeface="Segoe UI"/>
              </a:rPr>
              <a:t>xs-security.json</a:t>
            </a:r>
            <a:r>
              <a:rPr lang="en-IN" sz="1400" b="1" kern="0" dirty="0">
                <a:solidFill>
                  <a:prstClr val="white"/>
                </a:solidFill>
                <a:latin typeface="Segoe UI"/>
              </a:rPr>
              <a:t> </a:t>
            </a:r>
            <a:r>
              <a:rPr lang="en-IN" sz="1400" kern="0" dirty="0">
                <a:solidFill>
                  <a:prstClr val="white"/>
                </a:solidFill>
                <a:latin typeface="Segoe UI"/>
              </a:rPr>
              <a:t>file</a:t>
            </a:r>
          </a:p>
          <a:p>
            <a:pPr marL="342797" indent="-342797">
              <a:buFont typeface="Arial" panose="020B0604020202020204" pitchFamily="34" charset="0"/>
              <a:buChar char="•"/>
              <a:defRPr/>
            </a:pPr>
            <a:r>
              <a:rPr lang="en-IN" sz="1400" kern="0" dirty="0">
                <a:solidFill>
                  <a:prstClr val="white"/>
                </a:solidFill>
                <a:latin typeface="Segoe UI"/>
              </a:rPr>
              <a:t>XSUAA Communicates to the </a:t>
            </a:r>
            <a:r>
              <a:rPr lang="en-IN" sz="1400" b="1" kern="0" dirty="0">
                <a:solidFill>
                  <a:prstClr val="white"/>
                </a:solidFill>
                <a:latin typeface="Segoe UI"/>
              </a:rPr>
              <a:t>IDP – Identity Provider</a:t>
            </a:r>
          </a:p>
          <a:p>
            <a:pPr marL="342797" indent="-342797">
              <a:buFont typeface="Arial" panose="020B0604020202020204" pitchFamily="34" charset="0"/>
              <a:buChar char="•"/>
              <a:defRPr/>
            </a:pPr>
            <a:r>
              <a:rPr lang="en-IN" sz="1400" kern="0" dirty="0">
                <a:solidFill>
                  <a:prstClr val="white"/>
                </a:solidFill>
                <a:latin typeface="Segoe UI"/>
              </a:rPr>
              <a:t>Issues </a:t>
            </a:r>
            <a:r>
              <a:rPr lang="en-IN" sz="1400" b="1" kern="0" dirty="0">
                <a:solidFill>
                  <a:prstClr val="white"/>
                </a:solidFill>
                <a:latin typeface="Segoe UI"/>
              </a:rPr>
              <a:t>JWT (JSON web Token) </a:t>
            </a:r>
            <a:r>
              <a:rPr lang="en-IN" sz="1400" kern="0" dirty="0">
                <a:solidFill>
                  <a:prstClr val="white"/>
                </a:solidFill>
                <a:latin typeface="Segoe UI"/>
              </a:rPr>
              <a:t>to cloud foundry router which let user access the app based on permission.</a:t>
            </a:r>
          </a:p>
        </p:txBody>
      </p:sp>
      <p:sp>
        <p:nvSpPr>
          <p:cNvPr id="13" name="Rectangle 12">
            <a:extLst>
              <a:ext uri="{FF2B5EF4-FFF2-40B4-BE49-F238E27FC236}">
                <a16:creationId xmlns:a16="http://schemas.microsoft.com/office/drawing/2014/main" id="{3643048D-A7CA-D41E-C7AC-CCAB701256CA}"/>
              </a:ext>
            </a:extLst>
          </p:cNvPr>
          <p:cNvSpPr/>
          <p:nvPr/>
        </p:nvSpPr>
        <p:spPr>
          <a:xfrm>
            <a:off x="1623413"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Scope</a:t>
            </a:r>
          </a:p>
          <a:p>
            <a:pPr algn="ctr">
              <a:defRPr/>
            </a:pPr>
            <a:r>
              <a:rPr lang="en-US" sz="2399" kern="0" dirty="0">
                <a:solidFill>
                  <a:prstClr val="white"/>
                </a:solidFill>
                <a:latin typeface="Segoe UI"/>
              </a:rPr>
              <a:t>(Role)</a:t>
            </a:r>
          </a:p>
        </p:txBody>
      </p:sp>
      <p:sp>
        <p:nvSpPr>
          <p:cNvPr id="14" name="Rectangle 13">
            <a:extLst>
              <a:ext uri="{FF2B5EF4-FFF2-40B4-BE49-F238E27FC236}">
                <a16:creationId xmlns:a16="http://schemas.microsoft.com/office/drawing/2014/main" id="{CAF1E737-A025-646B-E1D2-2FDCC17E4BD0}"/>
              </a:ext>
            </a:extLst>
          </p:cNvPr>
          <p:cNvSpPr/>
          <p:nvPr/>
        </p:nvSpPr>
        <p:spPr>
          <a:xfrm>
            <a:off x="5438843"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Role Template</a:t>
            </a:r>
          </a:p>
        </p:txBody>
      </p:sp>
      <p:cxnSp>
        <p:nvCxnSpPr>
          <p:cNvPr id="15" name="Straight Connector 14">
            <a:extLst>
              <a:ext uri="{FF2B5EF4-FFF2-40B4-BE49-F238E27FC236}">
                <a16:creationId xmlns:a16="http://schemas.microsoft.com/office/drawing/2014/main" id="{40BB33BA-B03F-9320-17D7-F05B3766B37A}"/>
              </a:ext>
            </a:extLst>
          </p:cNvPr>
          <p:cNvCxnSpPr>
            <a:stCxn id="13" idx="3"/>
            <a:endCxn id="14" idx="1"/>
          </p:cNvCxnSpPr>
          <p:nvPr/>
        </p:nvCxnSpPr>
        <p:spPr>
          <a:xfrm>
            <a:off x="3351155" y="5874152"/>
            <a:ext cx="2087688" cy="0"/>
          </a:xfrm>
          <a:prstGeom prst="line">
            <a:avLst/>
          </a:prstGeom>
          <a:noFill/>
          <a:ln w="9525" cap="flat" cmpd="sng" algn="ctr">
            <a:solidFill>
              <a:srgbClr val="202B50">
                <a:shade val="95000"/>
                <a:satMod val="105000"/>
              </a:srgbClr>
            </a:solidFill>
            <a:prstDash val="solid"/>
          </a:ln>
          <a:effectLst/>
        </p:spPr>
      </p:cxnSp>
      <p:sp>
        <p:nvSpPr>
          <p:cNvPr id="16" name="TextBox 15">
            <a:extLst>
              <a:ext uri="{FF2B5EF4-FFF2-40B4-BE49-F238E27FC236}">
                <a16:creationId xmlns:a16="http://schemas.microsoft.com/office/drawing/2014/main" id="{7B3AAFBE-55E6-7165-C524-D53C89F1869D}"/>
              </a:ext>
            </a:extLst>
          </p:cNvPr>
          <p:cNvSpPr txBox="1"/>
          <p:nvPr/>
        </p:nvSpPr>
        <p:spPr>
          <a:xfrm>
            <a:off x="3351155" y="5426323"/>
            <a:ext cx="2375645" cy="461417"/>
          </a:xfrm>
          <a:prstGeom prst="rect">
            <a:avLst/>
          </a:prstGeom>
          <a:noFill/>
        </p:spPr>
        <p:txBody>
          <a:bodyPr wrap="square" rtlCol="0">
            <a:spAutoFit/>
          </a:bodyPr>
          <a:lstStyle/>
          <a:p>
            <a:pPr>
              <a:defRPr/>
            </a:pPr>
            <a:r>
              <a:rPr lang="en-US" sz="2399" kern="0" dirty="0">
                <a:solidFill>
                  <a:prstClr val="white"/>
                </a:solidFill>
                <a:latin typeface="Segoe UI"/>
              </a:rPr>
              <a:t>*	     *</a:t>
            </a:r>
          </a:p>
        </p:txBody>
      </p:sp>
      <p:sp>
        <p:nvSpPr>
          <p:cNvPr id="17" name="Rectangle 16">
            <a:extLst>
              <a:ext uri="{FF2B5EF4-FFF2-40B4-BE49-F238E27FC236}">
                <a16:creationId xmlns:a16="http://schemas.microsoft.com/office/drawing/2014/main" id="{11A855E9-5463-D35A-F9B3-9506DDDF0ED5}"/>
              </a:ext>
            </a:extLst>
          </p:cNvPr>
          <p:cNvSpPr/>
          <p:nvPr/>
        </p:nvSpPr>
        <p:spPr>
          <a:xfrm>
            <a:off x="8390402"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Role Collection</a:t>
            </a:r>
          </a:p>
        </p:txBody>
      </p:sp>
      <p:cxnSp>
        <p:nvCxnSpPr>
          <p:cNvPr id="18" name="Straight Connector 17">
            <a:extLst>
              <a:ext uri="{FF2B5EF4-FFF2-40B4-BE49-F238E27FC236}">
                <a16:creationId xmlns:a16="http://schemas.microsoft.com/office/drawing/2014/main" id="{AD307554-17F7-7992-5053-6F85F367361B}"/>
              </a:ext>
            </a:extLst>
          </p:cNvPr>
          <p:cNvCxnSpPr>
            <a:stCxn id="14" idx="3"/>
            <a:endCxn id="17" idx="1"/>
          </p:cNvCxnSpPr>
          <p:nvPr/>
        </p:nvCxnSpPr>
        <p:spPr>
          <a:xfrm>
            <a:off x="7166585" y="5874152"/>
            <a:ext cx="1223817" cy="0"/>
          </a:xfrm>
          <a:prstGeom prst="line">
            <a:avLst/>
          </a:prstGeom>
          <a:noFill/>
          <a:ln w="9525" cap="flat" cmpd="sng" algn="ctr">
            <a:solidFill>
              <a:srgbClr val="202B50">
                <a:shade val="95000"/>
                <a:satMod val="105000"/>
              </a:srgbClr>
            </a:solidFill>
            <a:prstDash val="solid"/>
          </a:ln>
          <a:effectLst/>
        </p:spPr>
      </p:cxnSp>
      <p:sp>
        <p:nvSpPr>
          <p:cNvPr id="19" name="TextBox 18">
            <a:extLst>
              <a:ext uri="{FF2B5EF4-FFF2-40B4-BE49-F238E27FC236}">
                <a16:creationId xmlns:a16="http://schemas.microsoft.com/office/drawing/2014/main" id="{67E8CB7F-3920-0EEF-4648-0869E7E16F62}"/>
              </a:ext>
            </a:extLst>
          </p:cNvPr>
          <p:cNvSpPr txBox="1"/>
          <p:nvPr/>
        </p:nvSpPr>
        <p:spPr>
          <a:xfrm>
            <a:off x="7166585" y="5426323"/>
            <a:ext cx="1295806" cy="461417"/>
          </a:xfrm>
          <a:prstGeom prst="rect">
            <a:avLst/>
          </a:prstGeom>
          <a:noFill/>
        </p:spPr>
        <p:txBody>
          <a:bodyPr wrap="square" rtlCol="0">
            <a:spAutoFit/>
          </a:bodyPr>
          <a:lstStyle/>
          <a:p>
            <a:pPr>
              <a:defRPr/>
            </a:pPr>
            <a:r>
              <a:rPr lang="en-US" sz="2399" kern="0" dirty="0">
                <a:solidFill>
                  <a:prstClr val="white"/>
                </a:solidFill>
                <a:latin typeface="Segoe UI"/>
              </a:rPr>
              <a:t>*         *</a:t>
            </a:r>
          </a:p>
        </p:txBody>
      </p:sp>
      <p:sp>
        <p:nvSpPr>
          <p:cNvPr id="20" name="Smiley Face 19">
            <a:extLst>
              <a:ext uri="{FF2B5EF4-FFF2-40B4-BE49-F238E27FC236}">
                <a16:creationId xmlns:a16="http://schemas.microsoft.com/office/drawing/2014/main" id="{DC9EB602-77FC-D2F5-43BC-C520B7ED05D9}"/>
              </a:ext>
            </a:extLst>
          </p:cNvPr>
          <p:cNvSpPr/>
          <p:nvPr/>
        </p:nvSpPr>
        <p:spPr>
          <a:xfrm>
            <a:off x="11054004" y="5334014"/>
            <a:ext cx="719892" cy="646163"/>
          </a:xfrm>
          <a:prstGeom prst="smileyFace">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ysClr val="windowText" lastClr="000000">
                <a:lumMod val="95000"/>
                <a:lumOff val="5000"/>
              </a:sysClr>
            </a:solidFill>
            <a:prstDash val="solid"/>
          </a:ln>
          <a:effectLst>
            <a:outerShdw blurRad="40000" dist="20000" dir="5400000" rotWithShape="0">
              <a:srgbClr val="000000">
                <a:alpha val="38000"/>
              </a:srgbClr>
            </a:outerShdw>
          </a:effectLst>
        </p:spPr>
        <p:txBody>
          <a:bodyPr rtlCol="0" anchor="ctr"/>
          <a:lstStyle/>
          <a:p>
            <a:pPr algn="ctr">
              <a:defRPr/>
            </a:pPr>
            <a:endParaRPr lang="en-US" sz="2399" b="1" kern="0" dirty="0">
              <a:solidFill>
                <a:prstClr val="white"/>
              </a:solidFill>
              <a:latin typeface="Segoe UI"/>
            </a:endParaRPr>
          </a:p>
        </p:txBody>
      </p:sp>
      <p:cxnSp>
        <p:nvCxnSpPr>
          <p:cNvPr id="21" name="Connector: Elbow 20">
            <a:extLst>
              <a:ext uri="{FF2B5EF4-FFF2-40B4-BE49-F238E27FC236}">
                <a16:creationId xmlns:a16="http://schemas.microsoft.com/office/drawing/2014/main" id="{39FB7B0B-43C4-53CC-F7CB-9A6A0904A3A3}"/>
              </a:ext>
            </a:extLst>
          </p:cNvPr>
          <p:cNvCxnSpPr>
            <a:stCxn id="17" idx="3"/>
            <a:endCxn id="20" idx="4"/>
          </p:cNvCxnSpPr>
          <p:nvPr/>
        </p:nvCxnSpPr>
        <p:spPr>
          <a:xfrm>
            <a:off x="10118144" y="5874154"/>
            <a:ext cx="1295806" cy="106023"/>
          </a:xfrm>
          <a:prstGeom prst="bentConnector4">
            <a:avLst>
              <a:gd name="adj1" fmla="val 36111"/>
              <a:gd name="adj2" fmla="val 315557"/>
            </a:avLst>
          </a:prstGeom>
          <a:noFill/>
          <a:ln w="9525" cap="flat" cmpd="sng" algn="ctr">
            <a:solidFill>
              <a:srgbClr val="202B50">
                <a:shade val="95000"/>
                <a:satMod val="105000"/>
              </a:srgbClr>
            </a:solidFill>
            <a:prstDash val="solid"/>
            <a:tailEnd type="triangle"/>
          </a:ln>
          <a:effectLst/>
        </p:spPr>
      </p:cxnSp>
    </p:spTree>
    <p:extLst>
      <p:ext uri="{BB962C8B-B14F-4D97-AF65-F5344CB8AC3E}">
        <p14:creationId xmlns:p14="http://schemas.microsoft.com/office/powerpoint/2010/main" val="274207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IDP – Identity Provider</a:t>
            </a:r>
            <a:endParaRPr lang="en-IN" dirty="0"/>
          </a:p>
        </p:txBody>
      </p:sp>
      <p:sp>
        <p:nvSpPr>
          <p:cNvPr id="10" name="Slide Number Placeholder 3">
            <a:extLst>
              <a:ext uri="{FF2B5EF4-FFF2-40B4-BE49-F238E27FC236}">
                <a16:creationId xmlns:a16="http://schemas.microsoft.com/office/drawing/2014/main" id="{2F3035AE-3E52-4994-6211-AE55192D28F5}"/>
              </a:ext>
            </a:extLst>
          </p:cNvPr>
          <p:cNvSpPr>
            <a:spLocks noGrp="1"/>
          </p:cNvSpPr>
          <p:nvPr>
            <p:ph type="sldNum" sz="quarter" idx="12"/>
          </p:nvPr>
        </p:nvSpPr>
        <p:spPr>
          <a:xfrm flipH="1">
            <a:off x="11637584" y="6596527"/>
            <a:ext cx="218945" cy="143978"/>
          </a:xfrm>
          <a:ln>
            <a:solidFill>
              <a:schemeClr val="bg1"/>
            </a:solidFill>
          </a:ln>
        </p:spPr>
        <p:txBody>
          <a:bodyPr/>
          <a:lstStyle/>
          <a:p>
            <a:pPr defTabSz="1218621"/>
            <a:fld id="{96E69268-9C8B-4EBF-A9EE-DC5DC2D48DC3}" type="slidenum">
              <a:rPr lang="en-US">
                <a:solidFill>
                  <a:prstClr val="white"/>
                </a:solidFill>
                <a:latin typeface="Segoe UI"/>
              </a:rPr>
              <a:pPr defTabSz="1218621"/>
              <a:t>47</a:t>
            </a:fld>
            <a:endParaRPr lang="en-US" dirty="0">
              <a:solidFill>
                <a:prstClr val="white"/>
              </a:solidFill>
              <a:latin typeface="Segoe UI Black" panose="020B0A02040204020203" pitchFamily="34" charset="0"/>
              <a:ea typeface="Segoe UI Black" panose="020B0A02040204020203" pitchFamily="34" charset="0"/>
            </a:endParaRPr>
          </a:p>
        </p:txBody>
      </p:sp>
      <p:sp>
        <p:nvSpPr>
          <p:cNvPr id="11" name="TextBox 10">
            <a:extLst>
              <a:ext uri="{FF2B5EF4-FFF2-40B4-BE49-F238E27FC236}">
                <a16:creationId xmlns:a16="http://schemas.microsoft.com/office/drawing/2014/main" id="{2362F458-B5B7-154C-F189-BA5A239E04AA}"/>
              </a:ext>
            </a:extLst>
          </p:cNvPr>
          <p:cNvSpPr txBox="1"/>
          <p:nvPr/>
        </p:nvSpPr>
        <p:spPr>
          <a:xfrm>
            <a:off x="191294" y="745067"/>
            <a:ext cx="11806237" cy="830781"/>
          </a:xfrm>
          <a:prstGeom prst="rect">
            <a:avLst/>
          </a:prstGeom>
          <a:noFill/>
          <a:ln>
            <a:noFill/>
          </a:ln>
        </p:spPr>
        <p:txBody>
          <a:bodyPr wrap="square" rtlCol="0">
            <a:spAutoFit/>
          </a:bodyPr>
          <a:lstStyle/>
          <a:p>
            <a:pPr defTabSz="1218621"/>
            <a:r>
              <a:rPr lang="en-US" sz="1600" dirty="0">
                <a:solidFill>
                  <a:prstClr val="white"/>
                </a:solidFill>
                <a:latin typeface="Segoe UI"/>
              </a:rPr>
              <a:t>An identity provider is a software or group of software which stores all the user credentials and their scopes (roles) in itself. This will centralize the user management in company and simplify the login process to different apps. This way user do not need to remember multiple passwords to multiple apps.</a:t>
            </a:r>
            <a:endParaRPr lang="en-IN" sz="1600" dirty="0">
              <a:solidFill>
                <a:prstClr val="white"/>
              </a:solidFill>
              <a:latin typeface="Segoe UI"/>
            </a:endParaRPr>
          </a:p>
        </p:txBody>
      </p:sp>
      <p:sp>
        <p:nvSpPr>
          <p:cNvPr id="12" name="Rectangle 11">
            <a:extLst>
              <a:ext uri="{FF2B5EF4-FFF2-40B4-BE49-F238E27FC236}">
                <a16:creationId xmlns:a16="http://schemas.microsoft.com/office/drawing/2014/main" id="{1713AAA2-6DEA-AA00-A36C-E150CA26CDC0}"/>
              </a:ext>
            </a:extLst>
          </p:cNvPr>
          <p:cNvSpPr/>
          <p:nvPr/>
        </p:nvSpPr>
        <p:spPr>
          <a:xfrm>
            <a:off x="3502799" y="1773200"/>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Portal</a:t>
            </a:r>
          </a:p>
        </p:txBody>
      </p:sp>
      <p:sp>
        <p:nvSpPr>
          <p:cNvPr id="13" name="Rectangle 12">
            <a:extLst>
              <a:ext uri="{FF2B5EF4-FFF2-40B4-BE49-F238E27FC236}">
                <a16:creationId xmlns:a16="http://schemas.microsoft.com/office/drawing/2014/main" id="{9E1B9187-7A51-944A-FE75-AE7CA8C09B1E}"/>
              </a:ext>
            </a:extLst>
          </p:cNvPr>
          <p:cNvSpPr/>
          <p:nvPr/>
        </p:nvSpPr>
        <p:spPr>
          <a:xfrm>
            <a:off x="3502799" y="2459418"/>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Launchpad</a:t>
            </a:r>
          </a:p>
        </p:txBody>
      </p:sp>
      <p:sp>
        <p:nvSpPr>
          <p:cNvPr id="14" name="Rectangle 13">
            <a:extLst>
              <a:ext uri="{FF2B5EF4-FFF2-40B4-BE49-F238E27FC236}">
                <a16:creationId xmlns:a16="http://schemas.microsoft.com/office/drawing/2014/main" id="{9FCB960D-CAA4-5664-1FA8-E37E384BDDA6}"/>
              </a:ext>
            </a:extLst>
          </p:cNvPr>
          <p:cNvSpPr/>
          <p:nvPr/>
        </p:nvSpPr>
        <p:spPr>
          <a:xfrm>
            <a:off x="3502799" y="3155302"/>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Dedicated SRM</a:t>
            </a:r>
          </a:p>
        </p:txBody>
      </p:sp>
      <p:sp>
        <p:nvSpPr>
          <p:cNvPr id="15" name="Rectangle 14">
            <a:extLst>
              <a:ext uri="{FF2B5EF4-FFF2-40B4-BE49-F238E27FC236}">
                <a16:creationId xmlns:a16="http://schemas.microsoft.com/office/drawing/2014/main" id="{9913C176-6984-A538-324D-90535DAEDDF5}"/>
              </a:ext>
            </a:extLst>
          </p:cNvPr>
          <p:cNvSpPr/>
          <p:nvPr/>
        </p:nvSpPr>
        <p:spPr>
          <a:xfrm>
            <a:off x="3502799" y="3838466"/>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SAP Server</a:t>
            </a:r>
          </a:p>
        </p:txBody>
      </p:sp>
      <p:sp>
        <p:nvSpPr>
          <p:cNvPr id="16" name="Rectangle 15">
            <a:extLst>
              <a:ext uri="{FF2B5EF4-FFF2-40B4-BE49-F238E27FC236}">
                <a16:creationId xmlns:a16="http://schemas.microsoft.com/office/drawing/2014/main" id="{589C4928-B238-BC26-0800-90E199EC2DA8}"/>
              </a:ext>
            </a:extLst>
          </p:cNvPr>
          <p:cNvSpPr/>
          <p:nvPr/>
        </p:nvSpPr>
        <p:spPr>
          <a:xfrm>
            <a:off x="3505536" y="4501267"/>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Outlook</a:t>
            </a:r>
          </a:p>
        </p:txBody>
      </p:sp>
      <p:pic>
        <p:nvPicPr>
          <p:cNvPr id="17" name="Picture 16" descr="Icon&#10;&#10;Description automatically generated">
            <a:extLst>
              <a:ext uri="{FF2B5EF4-FFF2-40B4-BE49-F238E27FC236}">
                <a16:creationId xmlns:a16="http://schemas.microsoft.com/office/drawing/2014/main" id="{39D951F8-AAB4-A0F2-64B5-B0695D8D1380}"/>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512" t="9401" r="10243" b="17538"/>
          <a:stretch/>
        </p:blipFill>
        <p:spPr>
          <a:xfrm>
            <a:off x="407263" y="1853558"/>
            <a:ext cx="982807" cy="991115"/>
          </a:xfrm>
          <a:prstGeom prst="rect">
            <a:avLst/>
          </a:prstGeom>
          <a:ln>
            <a:solidFill>
              <a:schemeClr val="bg1"/>
            </a:solidFill>
          </a:ln>
        </p:spPr>
      </p:pic>
      <p:sp>
        <p:nvSpPr>
          <p:cNvPr id="18" name="Rectangle 17">
            <a:extLst>
              <a:ext uri="{FF2B5EF4-FFF2-40B4-BE49-F238E27FC236}">
                <a16:creationId xmlns:a16="http://schemas.microsoft.com/office/drawing/2014/main" id="{36D70D1E-84DF-C8FB-E0C6-192510CBE30B}"/>
              </a:ext>
            </a:extLst>
          </p:cNvPr>
          <p:cNvSpPr/>
          <p:nvPr/>
        </p:nvSpPr>
        <p:spPr>
          <a:xfrm>
            <a:off x="389118" y="3807751"/>
            <a:ext cx="98280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SSO</a:t>
            </a:r>
          </a:p>
        </p:txBody>
      </p:sp>
      <p:sp>
        <p:nvSpPr>
          <p:cNvPr id="19" name="TextBox 18">
            <a:extLst>
              <a:ext uri="{FF2B5EF4-FFF2-40B4-BE49-F238E27FC236}">
                <a16:creationId xmlns:a16="http://schemas.microsoft.com/office/drawing/2014/main" id="{8E35FBE6-EE4A-7358-7C15-CA18584BCB9F}"/>
              </a:ext>
            </a:extLst>
          </p:cNvPr>
          <p:cNvSpPr txBox="1"/>
          <p:nvPr/>
        </p:nvSpPr>
        <p:spPr>
          <a:xfrm>
            <a:off x="107446" y="4582175"/>
            <a:ext cx="3239516" cy="1076937"/>
          </a:xfrm>
          <a:prstGeom prst="rect">
            <a:avLst/>
          </a:prstGeom>
          <a:noFill/>
          <a:ln>
            <a:noFill/>
          </a:ln>
        </p:spPr>
        <p:txBody>
          <a:bodyPr wrap="square" rtlCol="0">
            <a:spAutoFit/>
          </a:bodyPr>
          <a:lstStyle/>
          <a:p>
            <a:pPr marL="342797" indent="-342797" defTabSz="1218621">
              <a:buFont typeface="Arial" panose="020B0604020202020204" pitchFamily="34" charset="0"/>
              <a:buChar char="•"/>
            </a:pPr>
            <a:r>
              <a:rPr lang="en-US" sz="1600" dirty="0">
                <a:solidFill>
                  <a:prstClr val="white"/>
                </a:solidFill>
                <a:latin typeface="Segoe UI"/>
              </a:rPr>
              <a:t>User/email/password</a:t>
            </a:r>
          </a:p>
          <a:p>
            <a:pPr marL="342797" indent="-342797" defTabSz="1218621">
              <a:buFont typeface="Arial" panose="020B0604020202020204" pitchFamily="34" charset="0"/>
              <a:buChar char="•"/>
            </a:pPr>
            <a:r>
              <a:rPr lang="en-US" sz="1600" dirty="0">
                <a:solidFill>
                  <a:prstClr val="white"/>
                </a:solidFill>
                <a:latin typeface="Segoe UI"/>
              </a:rPr>
              <a:t>Single source of truth</a:t>
            </a:r>
          </a:p>
          <a:p>
            <a:pPr marL="342797" indent="-342797" defTabSz="1218621">
              <a:buFont typeface="Arial" panose="020B0604020202020204" pitchFamily="34" charset="0"/>
              <a:buChar char="•"/>
            </a:pPr>
            <a:r>
              <a:rPr lang="en-US" sz="1600" dirty="0">
                <a:solidFill>
                  <a:prstClr val="white"/>
                </a:solidFill>
                <a:latin typeface="Segoe UI"/>
              </a:rPr>
              <a:t>Trust relation</a:t>
            </a:r>
          </a:p>
          <a:p>
            <a:pPr marL="342797" indent="-342797" defTabSz="1218621">
              <a:buFont typeface="Arial" panose="020B0604020202020204" pitchFamily="34" charset="0"/>
              <a:buChar char="•"/>
            </a:pPr>
            <a:r>
              <a:rPr lang="en-US" sz="1600" dirty="0">
                <a:solidFill>
                  <a:prstClr val="white"/>
                </a:solidFill>
                <a:latin typeface="Segoe UI"/>
              </a:rPr>
              <a:t>Scope- clerk, manager, </a:t>
            </a:r>
            <a:r>
              <a:rPr lang="en-US" sz="1600" dirty="0" err="1">
                <a:solidFill>
                  <a:prstClr val="white"/>
                </a:solidFill>
                <a:latin typeface="Segoe UI"/>
              </a:rPr>
              <a:t>ceo</a:t>
            </a:r>
            <a:endParaRPr lang="en-US" sz="1600" dirty="0">
              <a:solidFill>
                <a:prstClr val="white"/>
              </a:solidFill>
              <a:latin typeface="Segoe UI"/>
            </a:endParaRPr>
          </a:p>
        </p:txBody>
      </p:sp>
      <p:cxnSp>
        <p:nvCxnSpPr>
          <p:cNvPr id="20" name="Connector: Elbow 19">
            <a:extLst>
              <a:ext uri="{FF2B5EF4-FFF2-40B4-BE49-F238E27FC236}">
                <a16:creationId xmlns:a16="http://schemas.microsoft.com/office/drawing/2014/main" id="{A06E4B9A-E55F-7DAF-07FF-C736E0A752F5}"/>
              </a:ext>
            </a:extLst>
          </p:cNvPr>
          <p:cNvCxnSpPr>
            <a:stCxn id="18" idx="3"/>
            <a:endCxn id="12" idx="1"/>
          </p:cNvCxnSpPr>
          <p:nvPr/>
        </p:nvCxnSpPr>
        <p:spPr>
          <a:xfrm flipV="1">
            <a:off x="1371925" y="2061157"/>
            <a:ext cx="2130876" cy="2013332"/>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6443317-E2EA-2C86-ECE8-16E203402076}"/>
              </a:ext>
            </a:extLst>
          </p:cNvPr>
          <p:cNvCxnSpPr>
            <a:stCxn id="18" idx="3"/>
            <a:endCxn id="13" idx="1"/>
          </p:cNvCxnSpPr>
          <p:nvPr/>
        </p:nvCxnSpPr>
        <p:spPr>
          <a:xfrm flipV="1">
            <a:off x="1371925" y="2747375"/>
            <a:ext cx="2130876" cy="132711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8849323-73AD-A813-42B8-53A87C2E44C2}"/>
              </a:ext>
            </a:extLst>
          </p:cNvPr>
          <p:cNvCxnSpPr>
            <a:stCxn id="18" idx="3"/>
            <a:endCxn id="16" idx="1"/>
          </p:cNvCxnSpPr>
          <p:nvPr/>
        </p:nvCxnSpPr>
        <p:spPr>
          <a:xfrm>
            <a:off x="1371923" y="4074490"/>
            <a:ext cx="2133612" cy="714735"/>
          </a:xfrm>
          <a:prstGeom prst="bentConnector3">
            <a:avLst>
              <a:gd name="adj1" fmla="val 6888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4AB3834-6AC9-C350-02E7-3D7213F7E79A}"/>
              </a:ext>
            </a:extLst>
          </p:cNvPr>
          <p:cNvCxnSpPr>
            <a:stCxn id="18" idx="3"/>
            <a:endCxn id="14" idx="1"/>
          </p:cNvCxnSpPr>
          <p:nvPr/>
        </p:nvCxnSpPr>
        <p:spPr>
          <a:xfrm flipV="1">
            <a:off x="1371925" y="3443259"/>
            <a:ext cx="2130876" cy="631230"/>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9DA4809-328C-6EED-69FE-2327C386C972}"/>
              </a:ext>
            </a:extLst>
          </p:cNvPr>
          <p:cNvCxnSpPr>
            <a:stCxn id="18" idx="3"/>
            <a:endCxn id="15" idx="1"/>
          </p:cNvCxnSpPr>
          <p:nvPr/>
        </p:nvCxnSpPr>
        <p:spPr>
          <a:xfrm>
            <a:off x="1371925" y="4074489"/>
            <a:ext cx="2130876" cy="5193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3669FCA9-87D0-AC5F-55AA-0597B8F77F08}"/>
              </a:ext>
            </a:extLst>
          </p:cNvPr>
          <p:cNvSpPr/>
          <p:nvPr/>
        </p:nvSpPr>
        <p:spPr>
          <a:xfrm>
            <a:off x="1371925" y="1989763"/>
            <a:ext cx="2130876" cy="457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sp>
        <p:nvSpPr>
          <p:cNvPr id="26" name="Arrow: Down 25">
            <a:extLst>
              <a:ext uri="{FF2B5EF4-FFF2-40B4-BE49-F238E27FC236}">
                <a16:creationId xmlns:a16="http://schemas.microsoft.com/office/drawing/2014/main" id="{A8345884-5E1C-A794-D6F2-A15B553F7C24}"/>
              </a:ext>
            </a:extLst>
          </p:cNvPr>
          <p:cNvSpPr/>
          <p:nvPr/>
        </p:nvSpPr>
        <p:spPr>
          <a:xfrm rot="2714639">
            <a:off x="2318350" y="1942625"/>
            <a:ext cx="143978" cy="2185413"/>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pic>
        <p:nvPicPr>
          <p:cNvPr id="27" name="Picture 26" descr="Icon&#10;&#10;Description automatically generated">
            <a:extLst>
              <a:ext uri="{FF2B5EF4-FFF2-40B4-BE49-F238E27FC236}">
                <a16:creationId xmlns:a16="http://schemas.microsoft.com/office/drawing/2014/main" id="{08CC5429-0F02-836F-E9B5-6972D479274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9077" y="3706055"/>
            <a:ext cx="666351" cy="666351"/>
          </a:xfrm>
          <a:prstGeom prst="rect">
            <a:avLst/>
          </a:prstGeom>
          <a:ln>
            <a:solidFill>
              <a:schemeClr val="bg1"/>
            </a:solidFill>
          </a:ln>
        </p:spPr>
      </p:pic>
      <p:sp>
        <p:nvSpPr>
          <p:cNvPr id="28" name="Rectangle 27">
            <a:extLst>
              <a:ext uri="{FF2B5EF4-FFF2-40B4-BE49-F238E27FC236}">
                <a16:creationId xmlns:a16="http://schemas.microsoft.com/office/drawing/2014/main" id="{968180D4-9E3E-DBC4-F148-C59BD00E9B2C}"/>
              </a:ext>
            </a:extLst>
          </p:cNvPr>
          <p:cNvSpPr/>
          <p:nvPr/>
        </p:nvSpPr>
        <p:spPr>
          <a:xfrm>
            <a:off x="3505536" y="5184432"/>
            <a:ext cx="1871720" cy="37484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1800" dirty="0">
                <a:solidFill>
                  <a:prstClr val="white"/>
                </a:solidFill>
                <a:latin typeface="Segoe UI"/>
              </a:rPr>
              <a:t>Our cloud app</a:t>
            </a:r>
          </a:p>
        </p:txBody>
      </p:sp>
      <p:sp>
        <p:nvSpPr>
          <p:cNvPr id="29" name="Rectangle 28">
            <a:extLst>
              <a:ext uri="{FF2B5EF4-FFF2-40B4-BE49-F238E27FC236}">
                <a16:creationId xmlns:a16="http://schemas.microsoft.com/office/drawing/2014/main" id="{10601AA0-415A-129A-44AA-F47497DD9974}"/>
              </a:ext>
            </a:extLst>
          </p:cNvPr>
          <p:cNvSpPr/>
          <p:nvPr/>
        </p:nvSpPr>
        <p:spPr>
          <a:xfrm>
            <a:off x="3502799" y="6099898"/>
            <a:ext cx="1871720" cy="777349"/>
          </a:xfrm>
          <a:prstGeom prst="rect">
            <a:avLst/>
          </a:prstGeom>
          <a:solidFill>
            <a:schemeClr val="accent2">
              <a:lumMod val="50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30" name="Connector: Elbow 29">
            <a:extLst>
              <a:ext uri="{FF2B5EF4-FFF2-40B4-BE49-F238E27FC236}">
                <a16:creationId xmlns:a16="http://schemas.microsoft.com/office/drawing/2014/main" id="{6B494515-9A9A-1712-7726-F5038BA946F9}"/>
              </a:ext>
            </a:extLst>
          </p:cNvPr>
          <p:cNvCxnSpPr>
            <a:cxnSpLocks/>
            <a:stCxn id="33" idx="2"/>
            <a:endCxn id="29" idx="3"/>
          </p:cNvCxnSpPr>
          <p:nvPr/>
        </p:nvCxnSpPr>
        <p:spPr>
          <a:xfrm rot="5400000">
            <a:off x="5906799" y="3961307"/>
            <a:ext cx="1994984" cy="305954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9AE44EF-AE51-A6DC-5A0F-D8B3211751E9}"/>
              </a:ext>
            </a:extLst>
          </p:cNvPr>
          <p:cNvSpPr/>
          <p:nvPr/>
        </p:nvSpPr>
        <p:spPr>
          <a:xfrm>
            <a:off x="5302530" y="5371853"/>
            <a:ext cx="1151828" cy="28925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32" name="Straight Arrow Connector 31">
            <a:extLst>
              <a:ext uri="{FF2B5EF4-FFF2-40B4-BE49-F238E27FC236}">
                <a16:creationId xmlns:a16="http://schemas.microsoft.com/office/drawing/2014/main" id="{056403A1-F029-1521-C4A5-66552EAC5E74}"/>
              </a:ext>
            </a:extLst>
          </p:cNvPr>
          <p:cNvCxnSpPr>
            <a:endCxn id="29" idx="0"/>
          </p:cNvCxnSpPr>
          <p:nvPr/>
        </p:nvCxnSpPr>
        <p:spPr>
          <a:xfrm flipH="1">
            <a:off x="4438659" y="5559276"/>
            <a:ext cx="1511774" cy="54062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2764941-BC4D-1F67-1326-598557175FB7}"/>
              </a:ext>
            </a:extLst>
          </p:cNvPr>
          <p:cNvSpPr/>
          <p:nvPr/>
        </p:nvSpPr>
        <p:spPr>
          <a:xfrm>
            <a:off x="7318229" y="3960112"/>
            <a:ext cx="223166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G-Suite</a:t>
            </a:r>
          </a:p>
        </p:txBody>
      </p:sp>
      <p:sp>
        <p:nvSpPr>
          <p:cNvPr id="34" name="Rectangle 33">
            <a:extLst>
              <a:ext uri="{FF2B5EF4-FFF2-40B4-BE49-F238E27FC236}">
                <a16:creationId xmlns:a16="http://schemas.microsoft.com/office/drawing/2014/main" id="{2324E37F-AA76-6411-2D82-89A33007BA18}"/>
              </a:ext>
            </a:extLst>
          </p:cNvPr>
          <p:cNvSpPr/>
          <p:nvPr/>
        </p:nvSpPr>
        <p:spPr>
          <a:xfrm>
            <a:off x="9720709" y="3960112"/>
            <a:ext cx="223166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LDAP</a:t>
            </a:r>
          </a:p>
        </p:txBody>
      </p:sp>
      <p:pic>
        <p:nvPicPr>
          <p:cNvPr id="35" name="Picture 34">
            <a:extLst>
              <a:ext uri="{FF2B5EF4-FFF2-40B4-BE49-F238E27FC236}">
                <a16:creationId xmlns:a16="http://schemas.microsoft.com/office/drawing/2014/main" id="{7AB56319-F7EE-8C5A-E21A-23E397AD6269}"/>
              </a:ext>
            </a:extLst>
          </p:cNvPr>
          <p:cNvPicPr>
            <a:picLocks noChangeAspect="1"/>
          </p:cNvPicPr>
          <p:nvPr/>
        </p:nvPicPr>
        <p:blipFill>
          <a:blip r:embed="rId6"/>
          <a:stretch>
            <a:fillRect/>
          </a:stretch>
        </p:blipFill>
        <p:spPr>
          <a:xfrm>
            <a:off x="6568249" y="1771665"/>
            <a:ext cx="2981648" cy="2013332"/>
          </a:xfrm>
          <a:prstGeom prst="rect">
            <a:avLst/>
          </a:prstGeom>
          <a:ln>
            <a:solidFill>
              <a:schemeClr val="bg1"/>
            </a:solidFill>
          </a:ln>
        </p:spPr>
      </p:pic>
    </p:spTree>
    <p:extLst>
      <p:ext uri="{BB962C8B-B14F-4D97-AF65-F5344CB8AC3E}">
        <p14:creationId xmlns:p14="http://schemas.microsoft.com/office/powerpoint/2010/main" val="28646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How it works behind scenes</a:t>
            </a:r>
            <a:endParaRPr lang="en-IN" dirty="0"/>
          </a:p>
        </p:txBody>
      </p:sp>
      <p:pic>
        <p:nvPicPr>
          <p:cNvPr id="4" name="Picture 3" descr="Icon&#10;&#10;Description automatically generated">
            <a:extLst>
              <a:ext uri="{FF2B5EF4-FFF2-40B4-BE49-F238E27FC236}">
                <a16:creationId xmlns:a16="http://schemas.microsoft.com/office/drawing/2014/main" id="{814846B4-B965-238F-DDE0-4674D196BA3B}"/>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512" t="9401" r="10243" b="17538"/>
          <a:stretch/>
        </p:blipFill>
        <p:spPr>
          <a:xfrm>
            <a:off x="306857" y="773693"/>
            <a:ext cx="982807" cy="991115"/>
          </a:xfrm>
          <a:prstGeom prst="rect">
            <a:avLst/>
          </a:prstGeom>
          <a:ln>
            <a:solidFill>
              <a:schemeClr val="bg1"/>
            </a:solidFill>
          </a:ln>
        </p:spPr>
      </p:pic>
      <p:sp>
        <p:nvSpPr>
          <p:cNvPr id="5" name="Rectangle 4">
            <a:extLst>
              <a:ext uri="{FF2B5EF4-FFF2-40B4-BE49-F238E27FC236}">
                <a16:creationId xmlns:a16="http://schemas.microsoft.com/office/drawing/2014/main" id="{AB771F5C-5323-B558-B82A-B5BD808B9CD2}"/>
              </a:ext>
            </a:extLst>
          </p:cNvPr>
          <p:cNvSpPr/>
          <p:nvPr/>
        </p:nvSpPr>
        <p:spPr>
          <a:xfrm>
            <a:off x="4536797" y="1917179"/>
            <a:ext cx="2015699" cy="86387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App</a:t>
            </a:r>
          </a:p>
        </p:txBody>
      </p:sp>
      <p:cxnSp>
        <p:nvCxnSpPr>
          <p:cNvPr id="6" name="Straight Arrow Connector 5">
            <a:extLst>
              <a:ext uri="{FF2B5EF4-FFF2-40B4-BE49-F238E27FC236}">
                <a16:creationId xmlns:a16="http://schemas.microsoft.com/office/drawing/2014/main" id="{FC337487-243A-994B-4FAA-77EE83073B1D}"/>
              </a:ext>
            </a:extLst>
          </p:cNvPr>
          <p:cNvCxnSpPr>
            <a:cxnSpLocks/>
            <a:endCxn id="5" idx="1"/>
          </p:cNvCxnSpPr>
          <p:nvPr/>
        </p:nvCxnSpPr>
        <p:spPr>
          <a:xfrm>
            <a:off x="1415112" y="2349114"/>
            <a:ext cx="31216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1E2EEC2-0FD1-4EF2-2CEF-862F70DDF4F5}"/>
              </a:ext>
            </a:extLst>
          </p:cNvPr>
          <p:cNvSpPr/>
          <p:nvPr/>
        </p:nvSpPr>
        <p:spPr>
          <a:xfrm>
            <a:off x="6385145" y="2720139"/>
            <a:ext cx="1672192" cy="43193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218621"/>
            <a:r>
              <a:rPr lang="en-US" sz="2399" dirty="0">
                <a:solidFill>
                  <a:prstClr val="white"/>
                </a:solidFill>
                <a:latin typeface="Segoe UI"/>
              </a:rPr>
              <a:t>Our xsuaa</a:t>
            </a:r>
          </a:p>
        </p:txBody>
      </p:sp>
      <p:sp>
        <p:nvSpPr>
          <p:cNvPr id="8" name="Rectangle 7">
            <a:extLst>
              <a:ext uri="{FF2B5EF4-FFF2-40B4-BE49-F238E27FC236}">
                <a16:creationId xmlns:a16="http://schemas.microsoft.com/office/drawing/2014/main" id="{79496F2E-B052-6CF3-F4F6-A3F880430DE7}"/>
              </a:ext>
            </a:extLst>
          </p:cNvPr>
          <p:cNvSpPr/>
          <p:nvPr/>
        </p:nvSpPr>
        <p:spPr>
          <a:xfrm>
            <a:off x="4766365" y="1643930"/>
            <a:ext cx="1511774" cy="43193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218621"/>
            <a:r>
              <a:rPr lang="en-US" sz="1100" dirty="0">
                <a:solidFill>
                  <a:prstClr val="white"/>
                </a:solidFill>
                <a:latin typeface="Segoe UI"/>
              </a:rPr>
              <a:t>code</a:t>
            </a:r>
          </a:p>
        </p:txBody>
      </p:sp>
      <p:cxnSp>
        <p:nvCxnSpPr>
          <p:cNvPr id="9" name="Straight Arrow Connector 8">
            <a:extLst>
              <a:ext uri="{FF2B5EF4-FFF2-40B4-BE49-F238E27FC236}">
                <a16:creationId xmlns:a16="http://schemas.microsoft.com/office/drawing/2014/main" id="{C1E86AEA-54EF-33A3-5854-9BC5C342905A}"/>
              </a:ext>
            </a:extLst>
          </p:cNvPr>
          <p:cNvCxnSpPr>
            <a:cxnSpLocks/>
          </p:cNvCxnSpPr>
          <p:nvPr/>
        </p:nvCxnSpPr>
        <p:spPr>
          <a:xfrm flipH="1">
            <a:off x="1289663" y="2603549"/>
            <a:ext cx="32471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DD80DE9-A6FA-9AF2-B628-38DF7869A775}"/>
              </a:ext>
            </a:extLst>
          </p:cNvPr>
          <p:cNvSpPr/>
          <p:nvPr/>
        </p:nvSpPr>
        <p:spPr>
          <a:xfrm>
            <a:off x="191294" y="2061206"/>
            <a:ext cx="1151828" cy="71984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1800" dirty="0">
                <a:solidFill>
                  <a:prstClr val="white"/>
                </a:solidFill>
                <a:latin typeface="Segoe UI"/>
              </a:rPr>
              <a:t>Browser</a:t>
            </a:r>
          </a:p>
          <a:p>
            <a:pPr algn="ctr" defTabSz="1218621"/>
            <a:r>
              <a:rPr lang="en-US" sz="1800" dirty="0">
                <a:solidFill>
                  <a:prstClr val="white"/>
                </a:solidFill>
                <a:latin typeface="Segoe UI"/>
              </a:rPr>
              <a:t>postman</a:t>
            </a:r>
          </a:p>
        </p:txBody>
      </p:sp>
      <p:cxnSp>
        <p:nvCxnSpPr>
          <p:cNvPr id="11" name="Straight Arrow Connector 10">
            <a:extLst>
              <a:ext uri="{FF2B5EF4-FFF2-40B4-BE49-F238E27FC236}">
                <a16:creationId xmlns:a16="http://schemas.microsoft.com/office/drawing/2014/main" id="{571200EF-86F1-DED3-88FA-2AE359C65A33}"/>
              </a:ext>
            </a:extLst>
          </p:cNvPr>
          <p:cNvCxnSpPr>
            <a:cxnSpLocks/>
            <a:stCxn id="10" idx="2"/>
          </p:cNvCxnSpPr>
          <p:nvPr/>
        </p:nvCxnSpPr>
        <p:spPr>
          <a:xfrm>
            <a:off x="767209" y="2781052"/>
            <a:ext cx="3769589" cy="14647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44D77AC-6B43-B0F9-C898-A96C51C6F15E}"/>
              </a:ext>
            </a:extLst>
          </p:cNvPr>
          <p:cNvSpPr/>
          <p:nvPr/>
        </p:nvSpPr>
        <p:spPr>
          <a:xfrm>
            <a:off x="4536797" y="4051173"/>
            <a:ext cx="2015699" cy="86387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13" name="Straight Arrow Connector 12">
            <a:extLst>
              <a:ext uri="{FF2B5EF4-FFF2-40B4-BE49-F238E27FC236}">
                <a16:creationId xmlns:a16="http://schemas.microsoft.com/office/drawing/2014/main" id="{40E1B0E9-F615-7826-1EFF-CC76DA4E6B5A}"/>
              </a:ext>
            </a:extLst>
          </p:cNvPr>
          <p:cNvCxnSpPr>
            <a:cxnSpLocks/>
            <a:stCxn id="12" idx="1"/>
          </p:cNvCxnSpPr>
          <p:nvPr/>
        </p:nvCxnSpPr>
        <p:spPr>
          <a:xfrm flipH="1" flipV="1">
            <a:off x="479252" y="2853088"/>
            <a:ext cx="4057546" cy="16300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744B89-AE01-1AFE-2D0C-7B80EAD834E7}"/>
              </a:ext>
            </a:extLst>
          </p:cNvPr>
          <p:cNvCxnSpPr/>
          <p:nvPr/>
        </p:nvCxnSpPr>
        <p:spPr>
          <a:xfrm>
            <a:off x="191294" y="2806829"/>
            <a:ext cx="0" cy="263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7D5A2F-2282-43D3-91D7-A4E86F116D4C}"/>
              </a:ext>
            </a:extLst>
          </p:cNvPr>
          <p:cNvSpPr/>
          <p:nvPr/>
        </p:nvSpPr>
        <p:spPr>
          <a:xfrm>
            <a:off x="119304" y="5444701"/>
            <a:ext cx="1655753" cy="71984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IdP</a:t>
            </a:r>
          </a:p>
        </p:txBody>
      </p:sp>
      <p:pic>
        <p:nvPicPr>
          <p:cNvPr id="16" name="Picture 15">
            <a:extLst>
              <a:ext uri="{FF2B5EF4-FFF2-40B4-BE49-F238E27FC236}">
                <a16:creationId xmlns:a16="http://schemas.microsoft.com/office/drawing/2014/main" id="{E6BA8F46-8075-2E91-8004-686B5EF95376}"/>
              </a:ext>
            </a:extLst>
          </p:cNvPr>
          <p:cNvPicPr>
            <a:picLocks noChangeAspect="1"/>
          </p:cNvPicPr>
          <p:nvPr/>
        </p:nvPicPr>
        <p:blipFill>
          <a:blip r:embed="rId4"/>
          <a:stretch>
            <a:fillRect/>
          </a:stretch>
        </p:blipFill>
        <p:spPr>
          <a:xfrm>
            <a:off x="5950433" y="5114448"/>
            <a:ext cx="2015699" cy="1361082"/>
          </a:xfrm>
          <a:prstGeom prst="rect">
            <a:avLst/>
          </a:prstGeom>
          <a:ln>
            <a:solidFill>
              <a:schemeClr val="bg1"/>
            </a:solidFill>
          </a:ln>
        </p:spPr>
      </p:pic>
      <p:pic>
        <p:nvPicPr>
          <p:cNvPr id="17" name="Picture 16">
            <a:extLst>
              <a:ext uri="{FF2B5EF4-FFF2-40B4-BE49-F238E27FC236}">
                <a16:creationId xmlns:a16="http://schemas.microsoft.com/office/drawing/2014/main" id="{F06141F9-53BD-36FF-9942-866DDB500278}"/>
              </a:ext>
            </a:extLst>
          </p:cNvPr>
          <p:cNvPicPr>
            <a:picLocks noChangeAspect="1"/>
          </p:cNvPicPr>
          <p:nvPr/>
        </p:nvPicPr>
        <p:blipFill>
          <a:blip r:embed="rId5"/>
          <a:stretch>
            <a:fillRect/>
          </a:stretch>
        </p:blipFill>
        <p:spPr>
          <a:xfrm>
            <a:off x="8057337" y="5075713"/>
            <a:ext cx="2428420" cy="1390183"/>
          </a:xfrm>
          <a:prstGeom prst="rect">
            <a:avLst/>
          </a:prstGeom>
          <a:ln>
            <a:solidFill>
              <a:schemeClr val="bg1"/>
            </a:solidFill>
          </a:ln>
        </p:spPr>
      </p:pic>
      <p:cxnSp>
        <p:nvCxnSpPr>
          <p:cNvPr id="18" name="Straight Arrow Connector 17">
            <a:extLst>
              <a:ext uri="{FF2B5EF4-FFF2-40B4-BE49-F238E27FC236}">
                <a16:creationId xmlns:a16="http://schemas.microsoft.com/office/drawing/2014/main" id="{B3A99372-D1C6-AE14-51F0-4C81FB668B99}"/>
              </a:ext>
            </a:extLst>
          </p:cNvPr>
          <p:cNvCxnSpPr/>
          <p:nvPr/>
        </p:nvCxnSpPr>
        <p:spPr>
          <a:xfrm flipV="1">
            <a:off x="479251" y="2806829"/>
            <a:ext cx="0" cy="263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9FBE10-64FE-EB83-3880-2BD272348A3D}"/>
              </a:ext>
            </a:extLst>
          </p:cNvPr>
          <p:cNvSpPr txBox="1"/>
          <p:nvPr/>
        </p:nvSpPr>
        <p:spPr>
          <a:xfrm>
            <a:off x="623229" y="4652819"/>
            <a:ext cx="1799731" cy="471262"/>
          </a:xfrm>
          <a:prstGeom prst="rect">
            <a:avLst/>
          </a:prstGeom>
          <a:noFill/>
          <a:ln>
            <a:noFill/>
          </a:ln>
        </p:spPr>
        <p:txBody>
          <a:bodyPr wrap="square" rtlCol="0">
            <a:spAutoFit/>
          </a:bodyPr>
          <a:lstStyle/>
          <a:p>
            <a:pPr defTabSz="1218621"/>
            <a:r>
              <a:rPr lang="en-US" sz="2399" b="1" dirty="0">
                <a:solidFill>
                  <a:prstClr val="white"/>
                </a:solidFill>
                <a:latin typeface="Segoe UI"/>
              </a:rPr>
              <a:t>SAML</a:t>
            </a:r>
          </a:p>
        </p:txBody>
      </p:sp>
      <p:cxnSp>
        <p:nvCxnSpPr>
          <p:cNvPr id="20" name="Straight Arrow Connector 19">
            <a:extLst>
              <a:ext uri="{FF2B5EF4-FFF2-40B4-BE49-F238E27FC236}">
                <a16:creationId xmlns:a16="http://schemas.microsoft.com/office/drawing/2014/main" id="{D9AF08C7-9B1E-5055-6265-B06EBF10AFCB}"/>
              </a:ext>
            </a:extLst>
          </p:cNvPr>
          <p:cNvCxnSpPr/>
          <p:nvPr/>
        </p:nvCxnSpPr>
        <p:spPr>
          <a:xfrm flipH="1">
            <a:off x="1775058" y="4854133"/>
            <a:ext cx="2761740" cy="590566"/>
          </a:xfrm>
          <a:prstGeom prst="straightConnector1">
            <a:avLst/>
          </a:prstGeom>
          <a:ln>
            <a:solidFill>
              <a:schemeClr val="bg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68CCD73E-4261-3A94-70B7-1A81CE4325B8}"/>
              </a:ext>
            </a:extLst>
          </p:cNvPr>
          <p:cNvSpPr txBox="1"/>
          <p:nvPr/>
        </p:nvSpPr>
        <p:spPr>
          <a:xfrm>
            <a:off x="2422960" y="4915045"/>
            <a:ext cx="1079839" cy="461545"/>
          </a:xfrm>
          <a:prstGeom prst="rect">
            <a:avLst/>
          </a:prstGeom>
          <a:noFill/>
          <a:ln>
            <a:noFill/>
          </a:ln>
        </p:spPr>
        <p:txBody>
          <a:bodyPr wrap="square" rtlCol="0">
            <a:spAutoFit/>
          </a:bodyPr>
          <a:lstStyle/>
          <a:p>
            <a:pPr defTabSz="1218621"/>
            <a:r>
              <a:rPr lang="en-US" sz="2399" b="1" dirty="0">
                <a:solidFill>
                  <a:prstClr val="white"/>
                </a:solidFill>
                <a:latin typeface="Segoe UI"/>
              </a:rPr>
              <a:t>trust</a:t>
            </a:r>
          </a:p>
        </p:txBody>
      </p:sp>
      <p:sp>
        <p:nvSpPr>
          <p:cNvPr id="40" name="TextBox 39">
            <a:extLst>
              <a:ext uri="{FF2B5EF4-FFF2-40B4-BE49-F238E27FC236}">
                <a16:creationId xmlns:a16="http://schemas.microsoft.com/office/drawing/2014/main" id="{61E0A965-EFB8-7809-B73B-AB5E04FB25C2}"/>
              </a:ext>
            </a:extLst>
          </p:cNvPr>
          <p:cNvSpPr txBox="1"/>
          <p:nvPr/>
        </p:nvSpPr>
        <p:spPr>
          <a:xfrm>
            <a:off x="6614252" y="4145382"/>
            <a:ext cx="1243510" cy="461545"/>
          </a:xfrm>
          <a:prstGeom prst="rect">
            <a:avLst/>
          </a:prstGeom>
          <a:noFill/>
          <a:ln>
            <a:noFill/>
          </a:ln>
        </p:spPr>
        <p:txBody>
          <a:bodyPr wrap="square" rtlCol="0">
            <a:spAutoFit/>
          </a:bodyPr>
          <a:lstStyle/>
          <a:p>
            <a:pPr defTabSz="1218621"/>
            <a:r>
              <a:rPr lang="en-US" sz="2399" b="1" dirty="0">
                <a:solidFill>
                  <a:prstClr val="white"/>
                </a:solidFill>
                <a:latin typeface="Segoe UI"/>
              </a:rPr>
              <a:t>Scope</a:t>
            </a:r>
          </a:p>
        </p:txBody>
      </p:sp>
      <p:sp>
        <p:nvSpPr>
          <p:cNvPr id="41" name="TextBox 40">
            <a:extLst>
              <a:ext uri="{FF2B5EF4-FFF2-40B4-BE49-F238E27FC236}">
                <a16:creationId xmlns:a16="http://schemas.microsoft.com/office/drawing/2014/main" id="{E0CF7A11-09D3-9A03-994C-9B5415A0635B}"/>
              </a:ext>
            </a:extLst>
          </p:cNvPr>
          <p:cNvSpPr txBox="1"/>
          <p:nvPr/>
        </p:nvSpPr>
        <p:spPr>
          <a:xfrm>
            <a:off x="1598314" y="3429001"/>
            <a:ext cx="1112605" cy="461545"/>
          </a:xfrm>
          <a:prstGeom prst="rect">
            <a:avLst/>
          </a:prstGeom>
          <a:noFill/>
          <a:ln>
            <a:noFill/>
          </a:ln>
        </p:spPr>
        <p:txBody>
          <a:bodyPr wrap="square" rtlCol="0">
            <a:spAutoFit/>
          </a:bodyPr>
          <a:lstStyle/>
          <a:p>
            <a:pPr defTabSz="1218621"/>
            <a:r>
              <a:rPr lang="en-US" sz="2399" b="1" dirty="0">
                <a:solidFill>
                  <a:prstClr val="white"/>
                </a:solidFill>
                <a:latin typeface="Segoe UI"/>
              </a:rPr>
              <a:t>JWT</a:t>
            </a:r>
          </a:p>
        </p:txBody>
      </p:sp>
      <p:sp>
        <p:nvSpPr>
          <p:cNvPr id="42" name="TextBox 41">
            <a:extLst>
              <a:ext uri="{FF2B5EF4-FFF2-40B4-BE49-F238E27FC236}">
                <a16:creationId xmlns:a16="http://schemas.microsoft.com/office/drawing/2014/main" id="{15874FC5-7E19-DFA2-286C-82B3AB00B89A}"/>
              </a:ext>
            </a:extLst>
          </p:cNvPr>
          <p:cNvSpPr txBox="1"/>
          <p:nvPr/>
        </p:nvSpPr>
        <p:spPr>
          <a:xfrm>
            <a:off x="2356928" y="1870833"/>
            <a:ext cx="1112605" cy="461545"/>
          </a:xfrm>
          <a:prstGeom prst="rect">
            <a:avLst/>
          </a:prstGeom>
          <a:noFill/>
          <a:ln>
            <a:noFill/>
          </a:ln>
        </p:spPr>
        <p:txBody>
          <a:bodyPr wrap="square" rtlCol="0">
            <a:spAutoFit/>
          </a:bodyPr>
          <a:lstStyle/>
          <a:p>
            <a:pPr defTabSz="1218621"/>
            <a:r>
              <a:rPr lang="en-US" sz="2399" b="1" dirty="0">
                <a:solidFill>
                  <a:prstClr val="white"/>
                </a:solidFill>
                <a:latin typeface="Segoe UI"/>
              </a:rPr>
              <a:t>JWT</a:t>
            </a:r>
          </a:p>
        </p:txBody>
      </p:sp>
      <p:cxnSp>
        <p:nvCxnSpPr>
          <p:cNvPr id="43" name="Connector: Elbow 42">
            <a:extLst>
              <a:ext uri="{FF2B5EF4-FFF2-40B4-BE49-F238E27FC236}">
                <a16:creationId xmlns:a16="http://schemas.microsoft.com/office/drawing/2014/main" id="{1D0116CF-EE39-A7C8-9798-757DF33C7C88}"/>
              </a:ext>
            </a:extLst>
          </p:cNvPr>
          <p:cNvCxnSpPr>
            <a:cxnSpLocks/>
            <a:stCxn id="7" idx="2"/>
            <a:endCxn id="12" idx="0"/>
          </p:cNvCxnSpPr>
          <p:nvPr/>
        </p:nvCxnSpPr>
        <p:spPr>
          <a:xfrm rot="5400000">
            <a:off x="5933395" y="2763326"/>
            <a:ext cx="899099" cy="167659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76D3AC8-122B-01F5-F952-46EB61FF54A8}"/>
              </a:ext>
            </a:extLst>
          </p:cNvPr>
          <p:cNvSpPr txBox="1"/>
          <p:nvPr/>
        </p:nvSpPr>
        <p:spPr>
          <a:xfrm>
            <a:off x="6342839" y="3246283"/>
            <a:ext cx="1079839" cy="461545"/>
          </a:xfrm>
          <a:prstGeom prst="rect">
            <a:avLst/>
          </a:prstGeom>
          <a:noFill/>
          <a:ln>
            <a:noFill/>
          </a:ln>
        </p:spPr>
        <p:txBody>
          <a:bodyPr wrap="square" rtlCol="0">
            <a:spAutoFit/>
          </a:bodyPr>
          <a:lstStyle/>
          <a:p>
            <a:pPr defTabSz="1218621"/>
            <a:r>
              <a:rPr lang="en-US" sz="2399" b="1" dirty="0">
                <a:solidFill>
                  <a:prstClr val="white"/>
                </a:solidFill>
                <a:latin typeface="Segoe UI"/>
              </a:rPr>
              <a:t>trust</a:t>
            </a:r>
          </a:p>
        </p:txBody>
      </p:sp>
      <p:sp>
        <p:nvSpPr>
          <p:cNvPr id="45" name="TextBox 44">
            <a:extLst>
              <a:ext uri="{FF2B5EF4-FFF2-40B4-BE49-F238E27FC236}">
                <a16:creationId xmlns:a16="http://schemas.microsoft.com/office/drawing/2014/main" id="{B0AEC2F2-77E4-4A70-FC14-BFC5C17C8189}"/>
              </a:ext>
            </a:extLst>
          </p:cNvPr>
          <p:cNvSpPr txBox="1"/>
          <p:nvPr/>
        </p:nvSpPr>
        <p:spPr>
          <a:xfrm>
            <a:off x="6614251" y="969725"/>
            <a:ext cx="5383280" cy="1568739"/>
          </a:xfrm>
          <a:prstGeom prst="rect">
            <a:avLst/>
          </a:prstGeom>
          <a:noFill/>
          <a:ln>
            <a:solidFill>
              <a:schemeClr val="bg1"/>
            </a:solidFill>
          </a:ln>
        </p:spPr>
        <p:txBody>
          <a:bodyPr wrap="square" rtlCol="0">
            <a:spAutoFit/>
          </a:bodyPr>
          <a:lstStyle/>
          <a:p>
            <a:pPr defTabSz="1218621"/>
            <a:r>
              <a:rPr lang="en-US" sz="2399" dirty="0">
                <a:solidFill>
                  <a:prstClr val="white"/>
                </a:solidFill>
                <a:latin typeface="Segoe UI"/>
              </a:rPr>
              <a:t>xs-security.json contains information which we need to register to define what are all permissions required in our app</a:t>
            </a:r>
          </a:p>
        </p:txBody>
      </p:sp>
      <p:pic>
        <p:nvPicPr>
          <p:cNvPr id="46" name="Picture 45" descr="Icon&#10;&#10;Description automatically generated">
            <a:extLst>
              <a:ext uri="{FF2B5EF4-FFF2-40B4-BE49-F238E27FC236}">
                <a16:creationId xmlns:a16="http://schemas.microsoft.com/office/drawing/2014/main" id="{C5D15A3F-1701-C50C-9063-827697F8AEE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86852" y="5607186"/>
            <a:ext cx="666351" cy="666351"/>
          </a:xfrm>
          <a:prstGeom prst="rect">
            <a:avLst/>
          </a:prstGeom>
          <a:ln>
            <a:solidFill>
              <a:schemeClr val="bg1"/>
            </a:solidFill>
          </a:ln>
        </p:spPr>
      </p:pic>
    </p:spTree>
    <p:extLst>
      <p:ext uri="{BB962C8B-B14F-4D97-AF65-F5344CB8AC3E}">
        <p14:creationId xmlns:p14="http://schemas.microsoft.com/office/powerpoint/2010/main" val="113437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Hands-on Add Security and Test Microservice</a:t>
            </a:r>
          </a:p>
        </p:txBody>
      </p:sp>
      <p:pic>
        <p:nvPicPr>
          <p:cNvPr id="1026" name="Picture 2" descr="Page 34 | Identity Access Management Images - Free Download on Freepik">
            <a:extLst>
              <a:ext uri="{FF2B5EF4-FFF2-40B4-BE49-F238E27FC236}">
                <a16:creationId xmlns:a16="http://schemas.microsoft.com/office/drawing/2014/main" id="{BB81E557-BBEB-08A0-6A2C-2FE38C6F6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673" y="2852936"/>
            <a:ext cx="3428107" cy="3428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C04D6-78E0-8064-4A47-0E7C46BB694F}"/>
              </a:ext>
            </a:extLst>
          </p:cNvPr>
          <p:cNvSpPr txBox="1"/>
          <p:nvPr/>
        </p:nvSpPr>
        <p:spPr>
          <a:xfrm>
            <a:off x="189756" y="908720"/>
            <a:ext cx="11809312" cy="1200329"/>
          </a:xfrm>
          <a:prstGeom prst="rect">
            <a:avLst/>
          </a:prstGeom>
          <a:noFill/>
        </p:spPr>
        <p:txBody>
          <a:bodyPr wrap="square" rtlCol="0">
            <a:spAutoFit/>
          </a:bodyPr>
          <a:lstStyle/>
          <a:p>
            <a:r>
              <a:rPr lang="en-US" dirty="0">
                <a:solidFill>
                  <a:schemeClr val="bg1"/>
                </a:solidFill>
              </a:rPr>
              <a:t>Exercise: </a:t>
            </a:r>
          </a:p>
          <a:p>
            <a:r>
              <a:rPr lang="en-US" dirty="0">
                <a:solidFill>
                  <a:schemeClr val="bg1"/>
                </a:solidFill>
                <a:hlinkClick r:id="rId3"/>
              </a:rPr>
              <a:t>https://github.com/soyuztechnologies/SAP_BTP_Training_8Hr_Per_Day/blob/master/Day%204/Add%20mandatory%20security.txt</a:t>
            </a:r>
            <a:endParaRPr lang="en-US" dirty="0">
              <a:solidFill>
                <a:schemeClr val="bg1"/>
              </a:solidFill>
            </a:endParaRPr>
          </a:p>
        </p:txBody>
      </p:sp>
    </p:spTree>
    <p:extLst>
      <p:ext uri="{BB962C8B-B14F-4D97-AF65-F5344CB8AC3E}">
        <p14:creationId xmlns:p14="http://schemas.microsoft.com/office/powerpoint/2010/main" val="14441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15C6-C2BC-F8B3-73CE-FEB48FB667F9}"/>
              </a:ext>
            </a:extLst>
          </p:cNvPr>
          <p:cNvSpPr>
            <a:spLocks noGrp="1"/>
          </p:cNvSpPr>
          <p:nvPr>
            <p:ph type="title"/>
          </p:nvPr>
        </p:nvSpPr>
        <p:spPr/>
        <p:txBody>
          <a:bodyPr/>
          <a:lstStyle/>
          <a:p>
            <a:r>
              <a:rPr lang="en-US" dirty="0"/>
              <a:t>Testing the Microservice from postman</a:t>
            </a:r>
          </a:p>
        </p:txBody>
      </p:sp>
      <p:sp>
        <p:nvSpPr>
          <p:cNvPr id="3" name="TextBox 2">
            <a:extLst>
              <a:ext uri="{FF2B5EF4-FFF2-40B4-BE49-F238E27FC236}">
                <a16:creationId xmlns:a16="http://schemas.microsoft.com/office/drawing/2014/main" id="{B21F1C54-8E03-60C7-9B24-9BC9CF50ED85}"/>
              </a:ext>
            </a:extLst>
          </p:cNvPr>
          <p:cNvSpPr txBox="1"/>
          <p:nvPr/>
        </p:nvSpPr>
        <p:spPr>
          <a:xfrm>
            <a:off x="160139" y="811178"/>
            <a:ext cx="11806237" cy="1630791"/>
          </a:xfrm>
          <a:prstGeom prst="rect">
            <a:avLst/>
          </a:prstGeom>
          <a:noFill/>
        </p:spPr>
        <p:txBody>
          <a:bodyPr wrap="square" rtlCol="0">
            <a:spAutoFit/>
          </a:bodyPr>
          <a:lstStyle/>
          <a:p>
            <a:pPr marL="457063" indent="-457063">
              <a:buFontTx/>
              <a:buAutoNum type="arabicPeriod"/>
              <a:defRPr/>
            </a:pPr>
            <a:r>
              <a:rPr lang="en-US" sz="1999" kern="0" dirty="0">
                <a:solidFill>
                  <a:prstClr val="white"/>
                </a:solidFill>
                <a:latin typeface="Segoe UI"/>
              </a:rPr>
              <a:t>After the deployment, we open the postman tool and try to access resource with URL /vendor </a:t>
            </a:r>
            <a:r>
              <a:rPr lang="en-US" sz="1999" kern="0" dirty="0" err="1">
                <a:solidFill>
                  <a:prstClr val="white"/>
                </a:solidFill>
                <a:latin typeface="Segoe UI"/>
              </a:rPr>
              <a:t>url</a:t>
            </a:r>
            <a:r>
              <a:rPr lang="en-US" sz="1999" kern="0" dirty="0">
                <a:solidFill>
                  <a:prstClr val="white"/>
                </a:solidFill>
                <a:latin typeface="Segoe UI"/>
              </a:rPr>
              <a:t>, it gives unauthenticated.</a:t>
            </a:r>
          </a:p>
          <a:p>
            <a:pPr marL="457063" indent="-457063">
              <a:buFontTx/>
              <a:buAutoNum type="arabicPeriod"/>
              <a:defRPr/>
            </a:pPr>
            <a:r>
              <a:rPr lang="en-US" sz="1999" kern="0" dirty="0">
                <a:solidFill>
                  <a:prstClr val="white"/>
                </a:solidFill>
                <a:latin typeface="Segoe UI"/>
              </a:rPr>
              <a:t>We need to obtain access token so we went to authorization table and added the OAuth2.0 option and provided</a:t>
            </a:r>
          </a:p>
          <a:p>
            <a:pPr>
              <a:defRPr/>
            </a:pPr>
            <a:endParaRPr lang="en-IN" sz="1999" kern="0" dirty="0">
              <a:solidFill>
                <a:prstClr val="white"/>
              </a:solidFill>
              <a:latin typeface="Segoe UI"/>
            </a:endParaRPr>
          </a:p>
        </p:txBody>
      </p:sp>
      <p:graphicFrame>
        <p:nvGraphicFramePr>
          <p:cNvPr id="4" name="Table 2">
            <a:extLst>
              <a:ext uri="{FF2B5EF4-FFF2-40B4-BE49-F238E27FC236}">
                <a16:creationId xmlns:a16="http://schemas.microsoft.com/office/drawing/2014/main" id="{A1C8B054-AC28-43FF-46FA-F411BBD3FD51}"/>
              </a:ext>
            </a:extLst>
          </p:cNvPr>
          <p:cNvGraphicFramePr>
            <a:graphicFrameLocks noGrp="1"/>
          </p:cNvGraphicFramePr>
          <p:nvPr/>
        </p:nvGraphicFramePr>
        <p:xfrm>
          <a:off x="180860" y="2236348"/>
          <a:ext cx="11644514" cy="2965944"/>
        </p:xfrm>
        <a:graphic>
          <a:graphicData uri="http://schemas.openxmlformats.org/drawingml/2006/table">
            <a:tbl>
              <a:tblPr firstRow="1" bandRow="1"/>
              <a:tblGrid>
                <a:gridCol w="3290785">
                  <a:extLst>
                    <a:ext uri="{9D8B030D-6E8A-4147-A177-3AD203B41FA5}">
                      <a16:colId xmlns:a16="http://schemas.microsoft.com/office/drawing/2014/main" val="686647361"/>
                    </a:ext>
                  </a:extLst>
                </a:gridCol>
                <a:gridCol w="8353729">
                  <a:extLst>
                    <a:ext uri="{9D8B030D-6E8A-4147-A177-3AD203B41FA5}">
                      <a16:colId xmlns:a16="http://schemas.microsoft.com/office/drawing/2014/main" val="2464886500"/>
                    </a:ext>
                  </a:extLst>
                </a:gridCol>
              </a:tblGrid>
              <a:tr h="370743">
                <a:tc>
                  <a:txBody>
                    <a:bodyPr/>
                    <a:lstStyle>
                      <a:lvl1pPr marL="0" algn="l" defTabSz="1218987" rtl="0" eaLnBrk="1" latinLnBrk="0" hangingPunct="1">
                        <a:defRPr sz="2400" b="1" kern="1200">
                          <a:solidFill>
                            <a:schemeClr val="lt1"/>
                          </a:solidFill>
                          <a:latin typeface="Segoe UI"/>
                        </a:defRPr>
                      </a:lvl1pPr>
                      <a:lvl2pPr marL="609493" algn="l" defTabSz="1218987" rtl="0" eaLnBrk="1" latinLnBrk="0" hangingPunct="1">
                        <a:defRPr sz="2400" b="1" kern="1200">
                          <a:solidFill>
                            <a:schemeClr val="lt1"/>
                          </a:solidFill>
                          <a:latin typeface="Segoe UI"/>
                        </a:defRPr>
                      </a:lvl2pPr>
                      <a:lvl3pPr marL="1218987" algn="l" defTabSz="1218987" rtl="0" eaLnBrk="1" latinLnBrk="0" hangingPunct="1">
                        <a:defRPr sz="2400" b="1" kern="1200">
                          <a:solidFill>
                            <a:schemeClr val="lt1"/>
                          </a:solidFill>
                          <a:latin typeface="Segoe UI"/>
                        </a:defRPr>
                      </a:lvl3pPr>
                      <a:lvl4pPr marL="1828480" algn="l" defTabSz="1218987" rtl="0" eaLnBrk="1" latinLnBrk="0" hangingPunct="1">
                        <a:defRPr sz="2400" b="1" kern="1200">
                          <a:solidFill>
                            <a:schemeClr val="lt1"/>
                          </a:solidFill>
                          <a:latin typeface="Segoe UI"/>
                        </a:defRPr>
                      </a:lvl4pPr>
                      <a:lvl5pPr marL="2437973" algn="l" defTabSz="1218987" rtl="0" eaLnBrk="1" latinLnBrk="0" hangingPunct="1">
                        <a:defRPr sz="2400" b="1" kern="1200">
                          <a:solidFill>
                            <a:schemeClr val="lt1"/>
                          </a:solidFill>
                          <a:latin typeface="Segoe UI"/>
                        </a:defRPr>
                      </a:lvl5pPr>
                      <a:lvl6pPr marL="3047467" algn="l" defTabSz="1218987" rtl="0" eaLnBrk="1" latinLnBrk="0" hangingPunct="1">
                        <a:defRPr sz="2400" b="1" kern="1200">
                          <a:solidFill>
                            <a:schemeClr val="lt1"/>
                          </a:solidFill>
                          <a:latin typeface="Segoe UI"/>
                        </a:defRPr>
                      </a:lvl6pPr>
                      <a:lvl7pPr marL="3656960" algn="l" defTabSz="1218987" rtl="0" eaLnBrk="1" latinLnBrk="0" hangingPunct="1">
                        <a:defRPr sz="2400" b="1" kern="1200">
                          <a:solidFill>
                            <a:schemeClr val="lt1"/>
                          </a:solidFill>
                          <a:latin typeface="Segoe UI"/>
                        </a:defRPr>
                      </a:lvl7pPr>
                      <a:lvl8pPr marL="4266453" algn="l" defTabSz="1218987" rtl="0" eaLnBrk="1" latinLnBrk="0" hangingPunct="1">
                        <a:defRPr sz="2400" b="1" kern="1200">
                          <a:solidFill>
                            <a:schemeClr val="lt1"/>
                          </a:solidFill>
                          <a:latin typeface="Segoe UI"/>
                        </a:defRPr>
                      </a:lvl8pPr>
                      <a:lvl9pPr marL="4875947" algn="l" defTabSz="1218987" rtl="0" eaLnBrk="1" latinLnBrk="0" hangingPunct="1">
                        <a:defRPr sz="2400" b="1" kern="1200">
                          <a:solidFill>
                            <a:schemeClr val="lt1"/>
                          </a:solidFill>
                          <a:latin typeface="Segoe UI"/>
                        </a:defRPr>
                      </a:lvl9pPr>
                    </a:lstStyle>
                    <a:p>
                      <a:r>
                        <a:rPr lang="en-US" sz="1600" dirty="0"/>
                        <a:t>Properties</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02B50"/>
                    </a:solidFill>
                  </a:tcPr>
                </a:tc>
                <a:tc>
                  <a:txBody>
                    <a:bodyPr/>
                    <a:lstStyle>
                      <a:lvl1pPr marL="0" algn="l" defTabSz="1218987" rtl="0" eaLnBrk="1" latinLnBrk="0" hangingPunct="1">
                        <a:defRPr sz="2400" b="1" kern="1200">
                          <a:solidFill>
                            <a:schemeClr val="lt1"/>
                          </a:solidFill>
                          <a:latin typeface="Segoe UI"/>
                        </a:defRPr>
                      </a:lvl1pPr>
                      <a:lvl2pPr marL="609493" algn="l" defTabSz="1218987" rtl="0" eaLnBrk="1" latinLnBrk="0" hangingPunct="1">
                        <a:defRPr sz="2400" b="1" kern="1200">
                          <a:solidFill>
                            <a:schemeClr val="lt1"/>
                          </a:solidFill>
                          <a:latin typeface="Segoe UI"/>
                        </a:defRPr>
                      </a:lvl2pPr>
                      <a:lvl3pPr marL="1218987" algn="l" defTabSz="1218987" rtl="0" eaLnBrk="1" latinLnBrk="0" hangingPunct="1">
                        <a:defRPr sz="2400" b="1" kern="1200">
                          <a:solidFill>
                            <a:schemeClr val="lt1"/>
                          </a:solidFill>
                          <a:latin typeface="Segoe UI"/>
                        </a:defRPr>
                      </a:lvl3pPr>
                      <a:lvl4pPr marL="1828480" algn="l" defTabSz="1218987" rtl="0" eaLnBrk="1" latinLnBrk="0" hangingPunct="1">
                        <a:defRPr sz="2400" b="1" kern="1200">
                          <a:solidFill>
                            <a:schemeClr val="lt1"/>
                          </a:solidFill>
                          <a:latin typeface="Segoe UI"/>
                        </a:defRPr>
                      </a:lvl4pPr>
                      <a:lvl5pPr marL="2437973" algn="l" defTabSz="1218987" rtl="0" eaLnBrk="1" latinLnBrk="0" hangingPunct="1">
                        <a:defRPr sz="2400" b="1" kern="1200">
                          <a:solidFill>
                            <a:schemeClr val="lt1"/>
                          </a:solidFill>
                          <a:latin typeface="Segoe UI"/>
                        </a:defRPr>
                      </a:lvl5pPr>
                      <a:lvl6pPr marL="3047467" algn="l" defTabSz="1218987" rtl="0" eaLnBrk="1" latinLnBrk="0" hangingPunct="1">
                        <a:defRPr sz="2400" b="1" kern="1200">
                          <a:solidFill>
                            <a:schemeClr val="lt1"/>
                          </a:solidFill>
                          <a:latin typeface="Segoe UI"/>
                        </a:defRPr>
                      </a:lvl6pPr>
                      <a:lvl7pPr marL="3656960" algn="l" defTabSz="1218987" rtl="0" eaLnBrk="1" latinLnBrk="0" hangingPunct="1">
                        <a:defRPr sz="2400" b="1" kern="1200">
                          <a:solidFill>
                            <a:schemeClr val="lt1"/>
                          </a:solidFill>
                          <a:latin typeface="Segoe UI"/>
                        </a:defRPr>
                      </a:lvl7pPr>
                      <a:lvl8pPr marL="4266453" algn="l" defTabSz="1218987" rtl="0" eaLnBrk="1" latinLnBrk="0" hangingPunct="1">
                        <a:defRPr sz="2400" b="1" kern="1200">
                          <a:solidFill>
                            <a:schemeClr val="lt1"/>
                          </a:solidFill>
                          <a:latin typeface="Segoe UI"/>
                        </a:defRPr>
                      </a:lvl8pPr>
                      <a:lvl9pPr marL="4875947" algn="l" defTabSz="1218987" rtl="0" eaLnBrk="1" latinLnBrk="0" hangingPunct="1">
                        <a:defRPr sz="2400" b="1" kern="1200">
                          <a:solidFill>
                            <a:schemeClr val="lt1"/>
                          </a:solidFill>
                          <a:latin typeface="Segoe UI"/>
                        </a:defRPr>
                      </a:lvl9pPr>
                    </a:lstStyle>
                    <a:p>
                      <a:r>
                        <a:rPr lang="en-US" sz="1600" dirty="0"/>
                        <a:t>Value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02B50"/>
                    </a:solidFill>
                  </a:tcPr>
                </a:tc>
                <a:extLst>
                  <a:ext uri="{0D108BD9-81ED-4DB2-BD59-A6C34878D82A}">
                    <a16:rowId xmlns:a16="http://schemas.microsoft.com/office/drawing/2014/main" val="1022972069"/>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Token Name</a:t>
                      </a:r>
                    </a:p>
                  </a:txBody>
                  <a:tcPr marL="91416" marR="91416" marT="45708" marB="4570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b="0" i="0" kern="1200" dirty="0" err="1">
                          <a:solidFill>
                            <a:schemeClr val="dk1"/>
                          </a:solidFill>
                          <a:effectLst/>
                          <a:latin typeface="+mn-lt"/>
                          <a:ea typeface="+mn-ea"/>
                          <a:cs typeface="+mn-cs"/>
                        </a:rPr>
                        <a:t>BTPJWTToken</a:t>
                      </a:r>
                      <a:endParaRPr lang="en-US" sz="1600" dirty="0"/>
                    </a:p>
                  </a:txBody>
                  <a:tcPr marL="91416" marR="91416" marT="45708" marB="4570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1261289465"/>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Grant Type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Password credentials</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3393752812"/>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Access Token URL</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of xsuaa – </a:t>
                      </a:r>
                      <a:r>
                        <a:rPr lang="en-US" sz="1600" dirty="0" err="1"/>
                        <a:t>url</a:t>
                      </a:r>
                      <a:r>
                        <a:rPr lang="en-US" sz="1600" dirty="0"/>
                        <a:t>, append </a:t>
                      </a:r>
                      <a:r>
                        <a:rPr lang="en-US" sz="1600" b="1" i="0" kern="1200" dirty="0">
                          <a:solidFill>
                            <a:schemeClr val="dk1"/>
                          </a:solidFill>
                          <a:effectLst/>
                          <a:latin typeface="+mn-lt"/>
                          <a:ea typeface="+mn-ea"/>
                          <a:cs typeface="+mn-cs"/>
                        </a:rPr>
                        <a:t>/</a:t>
                      </a:r>
                      <a:r>
                        <a:rPr lang="en-US" sz="1600" b="1" i="0" kern="1200" dirty="0" err="1">
                          <a:solidFill>
                            <a:schemeClr val="dk1"/>
                          </a:solidFill>
                          <a:effectLst/>
                          <a:latin typeface="+mn-lt"/>
                          <a:ea typeface="+mn-ea"/>
                          <a:cs typeface="+mn-cs"/>
                        </a:rPr>
                        <a:t>oauth</a:t>
                      </a:r>
                      <a:r>
                        <a:rPr lang="en-US" sz="1600" b="1" i="0" kern="1200" dirty="0">
                          <a:solidFill>
                            <a:schemeClr val="dk1"/>
                          </a:solidFill>
                          <a:effectLst/>
                          <a:latin typeface="+mn-lt"/>
                          <a:ea typeface="+mn-ea"/>
                          <a:cs typeface="+mn-cs"/>
                        </a:rPr>
                        <a:t>/token</a:t>
                      </a:r>
                      <a:endParaRPr lang="en-US" sz="1600" b="1"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2283187099"/>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Client Id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 </a:t>
                      </a:r>
                      <a:r>
                        <a:rPr lang="en-US" sz="1600" dirty="0" err="1"/>
                        <a:t>client_id</a:t>
                      </a:r>
                      <a:endParaRPr lang="en-US" sz="1600"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1626269835"/>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Client Secret</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 </a:t>
                      </a:r>
                      <a:r>
                        <a:rPr lang="en-US" sz="1600" dirty="0" err="1"/>
                        <a:t>client_secret</a:t>
                      </a:r>
                      <a:endParaRPr lang="en-US" sz="1600"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1640203588"/>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Username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Our BTP account user id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865788176"/>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Password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Our BTP account password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3205658408"/>
                  </a:ext>
                </a:extLst>
              </a:tr>
            </a:tbl>
          </a:graphicData>
        </a:graphic>
      </p:graphicFrame>
      <p:sp>
        <p:nvSpPr>
          <p:cNvPr id="5" name="TextBox 4">
            <a:extLst>
              <a:ext uri="{FF2B5EF4-FFF2-40B4-BE49-F238E27FC236}">
                <a16:creationId xmlns:a16="http://schemas.microsoft.com/office/drawing/2014/main" id="{DFB5595D-B4F0-BA65-4DAB-48724BA32027}"/>
              </a:ext>
            </a:extLst>
          </p:cNvPr>
          <p:cNvSpPr txBox="1"/>
          <p:nvPr/>
        </p:nvSpPr>
        <p:spPr>
          <a:xfrm>
            <a:off x="160139" y="5234036"/>
            <a:ext cx="11922315" cy="1569251"/>
          </a:xfrm>
          <a:prstGeom prst="rect">
            <a:avLst/>
          </a:prstGeom>
          <a:noFill/>
        </p:spPr>
        <p:txBody>
          <a:bodyPr wrap="square">
            <a:spAutoFit/>
          </a:bodyPr>
          <a:lstStyle/>
          <a:p>
            <a:pPr>
              <a:defRPr/>
            </a:pPr>
            <a:r>
              <a:rPr lang="en-US" sz="1600" kern="0" dirty="0">
                <a:solidFill>
                  <a:prstClr val="white"/>
                </a:solidFill>
                <a:latin typeface="Segoe UI"/>
              </a:rPr>
              <a:t>3. Call get token and choose use token button once token was fetched.</a:t>
            </a:r>
          </a:p>
          <a:p>
            <a:pPr>
              <a:defRPr/>
            </a:pPr>
            <a:r>
              <a:rPr lang="en-US" sz="1600" kern="0" dirty="0">
                <a:solidFill>
                  <a:prstClr val="white"/>
                </a:solidFill>
                <a:latin typeface="Segoe UI"/>
              </a:rPr>
              <a:t>4. Again make get request for /vendor, and we should get response.</a:t>
            </a:r>
          </a:p>
          <a:p>
            <a:pPr>
              <a:defRPr/>
            </a:pPr>
            <a:r>
              <a:rPr lang="en-US" sz="1600" kern="0" dirty="0">
                <a:solidFill>
                  <a:prstClr val="white"/>
                </a:solidFill>
                <a:latin typeface="Segoe UI"/>
              </a:rPr>
              <a:t>5. If we try </a:t>
            </a:r>
            <a:r>
              <a:rPr lang="en-US" sz="1600" kern="0">
                <a:solidFill>
                  <a:prstClr val="white"/>
                </a:solidFill>
                <a:latin typeface="Segoe UI"/>
              </a:rPr>
              <a:t>/vendor/, </a:t>
            </a:r>
            <a:r>
              <a:rPr lang="en-US" sz="1600" kern="0" dirty="0">
                <a:solidFill>
                  <a:prstClr val="white"/>
                </a:solidFill>
                <a:latin typeface="Segoe UI"/>
              </a:rPr>
              <a:t>it will not work because, we are looking for Role. </a:t>
            </a:r>
          </a:p>
          <a:p>
            <a:pPr>
              <a:defRPr/>
            </a:pPr>
            <a:r>
              <a:rPr lang="en-US" sz="1600" kern="0" dirty="0">
                <a:solidFill>
                  <a:prstClr val="white"/>
                </a:solidFill>
                <a:latin typeface="Segoe UI"/>
              </a:rPr>
              <a:t>6. Went to BTP subaccount and created a Role collection, added the role template and assign same to our user</a:t>
            </a:r>
          </a:p>
          <a:p>
            <a:pPr>
              <a:defRPr/>
            </a:pPr>
            <a:r>
              <a:rPr lang="en-US" sz="1600" kern="0" dirty="0">
                <a:solidFill>
                  <a:prstClr val="white"/>
                </a:solidFill>
                <a:latin typeface="Segoe UI"/>
              </a:rPr>
              <a:t>7. Again get the token and try to access end point for OData, this time it works.</a:t>
            </a:r>
          </a:p>
          <a:p>
            <a:pPr>
              <a:defRPr/>
            </a:pPr>
            <a:endParaRPr lang="en-IN" sz="1600" kern="0" dirty="0">
              <a:solidFill>
                <a:prstClr val="white"/>
              </a:solidFill>
              <a:latin typeface="Segoe UI"/>
            </a:endParaRPr>
          </a:p>
        </p:txBody>
      </p:sp>
    </p:spTree>
    <p:extLst>
      <p:ext uri="{BB962C8B-B14F-4D97-AF65-F5344CB8AC3E}">
        <p14:creationId xmlns:p14="http://schemas.microsoft.com/office/powerpoint/2010/main" val="1733546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Challenges in Current Approach</a:t>
            </a:r>
          </a:p>
        </p:txBody>
      </p:sp>
      <p:sp>
        <p:nvSpPr>
          <p:cNvPr id="3" name="TextBox 2">
            <a:extLst>
              <a:ext uri="{FF2B5EF4-FFF2-40B4-BE49-F238E27FC236}">
                <a16:creationId xmlns:a16="http://schemas.microsoft.com/office/drawing/2014/main" id="{FC796D8E-6200-6FFF-317A-54B3F37144BC}"/>
              </a:ext>
            </a:extLst>
          </p:cNvPr>
          <p:cNvSpPr txBox="1"/>
          <p:nvPr/>
        </p:nvSpPr>
        <p:spPr>
          <a:xfrm>
            <a:off x="191294" y="837387"/>
            <a:ext cx="11806237" cy="3416320"/>
          </a:xfrm>
          <a:prstGeom prst="rect">
            <a:avLst/>
          </a:prstGeom>
          <a:noFill/>
        </p:spPr>
        <p:txBody>
          <a:bodyPr wrap="square" rtlCol="0">
            <a:spAutoFit/>
          </a:bodyPr>
          <a:lstStyle/>
          <a:p>
            <a:pPr marL="342797" indent="-342797">
              <a:buFontTx/>
              <a:buChar char="-"/>
              <a:defRPr/>
            </a:pPr>
            <a:r>
              <a:rPr lang="en-US" sz="1800" kern="0" dirty="0">
                <a:solidFill>
                  <a:prstClr val="white"/>
                </a:solidFill>
                <a:latin typeface="Segoe UI"/>
              </a:rPr>
              <a:t>Did you notice, that we need to first pass lots of technical details from service key</a:t>
            </a:r>
          </a:p>
          <a:p>
            <a:pPr marL="342797" indent="-342797">
              <a:buFontTx/>
              <a:buChar char="-"/>
              <a:defRPr/>
            </a:pPr>
            <a:r>
              <a:rPr lang="en-IN" sz="1800" kern="0" dirty="0">
                <a:solidFill>
                  <a:prstClr val="white"/>
                </a:solidFill>
                <a:latin typeface="Segoe UI"/>
              </a:rPr>
              <a:t>Pass all the info in correct manner to postman to obtain token</a:t>
            </a:r>
          </a:p>
          <a:p>
            <a:pPr marL="342797" indent="-342797">
              <a:buFontTx/>
              <a:buChar char="-"/>
              <a:defRPr/>
            </a:pPr>
            <a:r>
              <a:rPr lang="en-IN" sz="1800" kern="0" dirty="0">
                <a:solidFill>
                  <a:prstClr val="white"/>
                </a:solidFill>
                <a:latin typeface="Segoe UI"/>
              </a:rPr>
              <a:t>Once the token expired, we need to reobtain again and again</a:t>
            </a:r>
          </a:p>
          <a:p>
            <a:pPr marL="342797" indent="-342797">
              <a:buFontTx/>
              <a:buChar char="-"/>
              <a:defRPr/>
            </a:pPr>
            <a:r>
              <a:rPr lang="en-IN" sz="1800" kern="0" dirty="0">
                <a:solidFill>
                  <a:prstClr val="white"/>
                </a:solidFill>
                <a:latin typeface="Segoe UI"/>
              </a:rPr>
              <a:t>Our </a:t>
            </a:r>
            <a:r>
              <a:rPr lang="en-IN" sz="1800" b="1" kern="0" dirty="0">
                <a:solidFill>
                  <a:prstClr val="white"/>
                </a:solidFill>
                <a:latin typeface="Segoe UI"/>
              </a:rPr>
              <a:t>end user </a:t>
            </a:r>
            <a:r>
              <a:rPr lang="en-IN" sz="1800" kern="0" dirty="0">
                <a:solidFill>
                  <a:prstClr val="white"/>
                </a:solidFill>
                <a:latin typeface="Segoe UI"/>
              </a:rPr>
              <a:t>do not know all this. Automate the XSUAA JWT token processing.</a:t>
            </a:r>
          </a:p>
          <a:p>
            <a:pPr marL="342797" indent="-342797">
              <a:buFontTx/>
              <a:buChar char="-"/>
              <a:defRPr/>
            </a:pPr>
            <a:r>
              <a:rPr lang="en-IN" sz="1800" kern="0" dirty="0">
                <a:solidFill>
                  <a:prstClr val="white"/>
                </a:solidFill>
                <a:latin typeface="Segoe UI"/>
              </a:rPr>
              <a:t>In our app, we will have multiple microservices, like java, sap ui5, node app, </a:t>
            </a:r>
            <a:r>
              <a:rPr lang="en-IN" sz="1800" kern="0" dirty="0" err="1">
                <a:solidFill>
                  <a:prstClr val="white"/>
                </a:solidFill>
                <a:latin typeface="Segoe UI"/>
              </a:rPr>
              <a:t>xsuaa</a:t>
            </a:r>
            <a:r>
              <a:rPr lang="en-IN" sz="1800" kern="0" dirty="0">
                <a:solidFill>
                  <a:prstClr val="white"/>
                </a:solidFill>
                <a:latin typeface="Segoe UI"/>
              </a:rPr>
              <a:t>…</a:t>
            </a:r>
          </a:p>
          <a:p>
            <a:pPr marL="342797" indent="-342797">
              <a:buFontTx/>
              <a:buChar char="-"/>
              <a:defRPr/>
            </a:pPr>
            <a:r>
              <a:rPr lang="en-IN" sz="1800" kern="0" dirty="0">
                <a:solidFill>
                  <a:prstClr val="white"/>
                </a:solidFill>
                <a:latin typeface="Segoe UI"/>
              </a:rPr>
              <a:t>Each service produce one end point e.g. /vendors, /index.html, /customers, they all logically belongs to same app. Will you give 3 </a:t>
            </a:r>
            <a:r>
              <a:rPr lang="en-IN" sz="1800" kern="0" dirty="0" err="1">
                <a:solidFill>
                  <a:prstClr val="white"/>
                </a:solidFill>
                <a:latin typeface="Segoe UI"/>
              </a:rPr>
              <a:t>url</a:t>
            </a:r>
            <a:r>
              <a:rPr lang="en-IN" sz="1800" kern="0" dirty="0">
                <a:solidFill>
                  <a:prstClr val="white"/>
                </a:solidFill>
                <a:latin typeface="Segoe UI"/>
              </a:rPr>
              <a:t> to our user to access these apps?</a:t>
            </a:r>
          </a:p>
          <a:p>
            <a:pPr marL="342797" indent="-342797">
              <a:buFontTx/>
              <a:buChar char="-"/>
              <a:defRPr/>
            </a:pPr>
            <a:r>
              <a:rPr lang="en-IN" sz="1800" kern="0" dirty="0">
                <a:solidFill>
                  <a:prstClr val="white"/>
                </a:solidFill>
                <a:latin typeface="Segoe UI"/>
              </a:rPr>
              <a:t>These microservices also needs to communicate with each other. Provided we give a single end point to access our entire app to end user.</a:t>
            </a:r>
          </a:p>
          <a:p>
            <a:pPr marL="342797" indent="-342797">
              <a:buFontTx/>
              <a:buChar char="-"/>
              <a:defRPr/>
            </a:pPr>
            <a:r>
              <a:rPr lang="en-IN" sz="1800" kern="0" dirty="0">
                <a:solidFill>
                  <a:prstClr val="white"/>
                </a:solidFill>
                <a:latin typeface="Segoe UI"/>
              </a:rPr>
              <a:t>We want to complete redirect mechanism to let user go to login screen, authenticate on IDP and exchange of all the tokens should be seamless behind the scenes.</a:t>
            </a:r>
          </a:p>
          <a:p>
            <a:pPr marL="342797" indent="-342797">
              <a:buFontTx/>
              <a:buChar char="-"/>
              <a:defRPr/>
            </a:pPr>
            <a:r>
              <a:rPr lang="en-IN" sz="1800" kern="0" dirty="0">
                <a:solidFill>
                  <a:prstClr val="white"/>
                </a:solidFill>
                <a:latin typeface="Segoe UI"/>
              </a:rPr>
              <a:t>We need a </a:t>
            </a:r>
            <a:r>
              <a:rPr lang="en-IN" sz="1800" b="1" kern="0" dirty="0">
                <a:solidFill>
                  <a:prstClr val="white"/>
                </a:solidFill>
                <a:latin typeface="Segoe UI"/>
              </a:rPr>
              <a:t>single entry </a:t>
            </a:r>
            <a:r>
              <a:rPr lang="en-IN" sz="1800" kern="0" dirty="0">
                <a:solidFill>
                  <a:prstClr val="white"/>
                </a:solidFill>
                <a:latin typeface="Segoe UI"/>
              </a:rPr>
              <a:t>point for entire app, </a:t>
            </a:r>
            <a:r>
              <a:rPr lang="en-IN" sz="1800" kern="0" dirty="0" err="1">
                <a:solidFill>
                  <a:prstClr val="white"/>
                </a:solidFill>
                <a:latin typeface="Segoe UI"/>
              </a:rPr>
              <a:t>forwardAuth</a:t>
            </a:r>
            <a:r>
              <a:rPr lang="en-IN" sz="1800" kern="0" dirty="0">
                <a:solidFill>
                  <a:prstClr val="white"/>
                </a:solidFill>
                <a:latin typeface="Segoe UI"/>
              </a:rPr>
              <a:t> tokens should be done automatic.</a:t>
            </a:r>
          </a:p>
        </p:txBody>
      </p:sp>
      <p:sp>
        <p:nvSpPr>
          <p:cNvPr id="4" name="Rectangle 3">
            <a:extLst>
              <a:ext uri="{FF2B5EF4-FFF2-40B4-BE49-F238E27FC236}">
                <a16:creationId xmlns:a16="http://schemas.microsoft.com/office/drawing/2014/main" id="{150E049D-A442-373C-AC02-8012B77C7E77}"/>
              </a:ext>
            </a:extLst>
          </p:cNvPr>
          <p:cNvSpPr/>
          <p:nvPr/>
        </p:nvSpPr>
        <p:spPr>
          <a:xfrm>
            <a:off x="3070864" y="4569660"/>
            <a:ext cx="5327204" cy="863871"/>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1600" kern="0" dirty="0">
                <a:solidFill>
                  <a:prstClr val="white"/>
                </a:solidFill>
                <a:latin typeface="Segoe UI"/>
              </a:rPr>
              <a:t>Application router</a:t>
            </a:r>
          </a:p>
          <a:p>
            <a:pPr algn="ctr">
              <a:defRPr/>
            </a:pPr>
            <a:r>
              <a:rPr lang="en-US" sz="1600" kern="0" dirty="0">
                <a:solidFill>
                  <a:prstClr val="white"/>
                </a:solidFill>
                <a:latin typeface="Segoe UI"/>
              </a:rPr>
              <a:t>(Provide single entry point, exchange auth token,</a:t>
            </a:r>
          </a:p>
          <a:p>
            <a:pPr algn="ctr">
              <a:defRPr/>
            </a:pPr>
            <a:r>
              <a:rPr lang="en-US" sz="1600" kern="0" dirty="0">
                <a:solidFill>
                  <a:prstClr val="white"/>
                </a:solidFill>
                <a:latin typeface="Segoe UI"/>
              </a:rPr>
              <a:t>Communicate between microservices, like a facade)</a:t>
            </a:r>
          </a:p>
        </p:txBody>
      </p:sp>
      <p:sp>
        <p:nvSpPr>
          <p:cNvPr id="5" name="Smiley Face 4">
            <a:extLst>
              <a:ext uri="{FF2B5EF4-FFF2-40B4-BE49-F238E27FC236}">
                <a16:creationId xmlns:a16="http://schemas.microsoft.com/office/drawing/2014/main" id="{ED52A723-E120-C2D3-AF27-A7F5275D1592}"/>
              </a:ext>
            </a:extLst>
          </p:cNvPr>
          <p:cNvSpPr/>
          <p:nvPr/>
        </p:nvSpPr>
        <p:spPr>
          <a:xfrm>
            <a:off x="551240" y="4569660"/>
            <a:ext cx="575914" cy="503925"/>
          </a:xfrm>
          <a:prstGeom prst="smileyFace">
            <a:avLst/>
          </a:prstGeom>
          <a:solidFill>
            <a:srgbClr val="38C6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a:defRPr/>
            </a:pPr>
            <a:endParaRPr lang="en-US" sz="2399" kern="0" dirty="0">
              <a:solidFill>
                <a:prstClr val="white"/>
              </a:solidFill>
              <a:latin typeface="Segoe UI"/>
            </a:endParaRPr>
          </a:p>
        </p:txBody>
      </p:sp>
      <p:cxnSp>
        <p:nvCxnSpPr>
          <p:cNvPr id="6" name="Connector: Elbow 5">
            <a:extLst>
              <a:ext uri="{FF2B5EF4-FFF2-40B4-BE49-F238E27FC236}">
                <a16:creationId xmlns:a16="http://schemas.microsoft.com/office/drawing/2014/main" id="{4D211C58-732F-B6F2-EA91-BBD27364F9F8}"/>
              </a:ext>
            </a:extLst>
          </p:cNvPr>
          <p:cNvCxnSpPr>
            <a:stCxn id="5" idx="6"/>
            <a:endCxn id="4" idx="1"/>
          </p:cNvCxnSpPr>
          <p:nvPr/>
        </p:nvCxnSpPr>
        <p:spPr>
          <a:xfrm>
            <a:off x="1127154" y="4821622"/>
            <a:ext cx="1943710" cy="179973"/>
          </a:xfrm>
          <a:prstGeom prst="bentConnector3">
            <a:avLst/>
          </a:prstGeom>
          <a:noFill/>
          <a:ln w="9525" cap="flat" cmpd="sng" algn="ctr">
            <a:solidFill>
              <a:schemeClr val="bg1"/>
            </a:solidFill>
            <a:prstDash val="solid"/>
            <a:tailEnd type="triangle"/>
          </a:ln>
          <a:effectLst/>
        </p:spPr>
      </p:cxnSp>
      <p:sp>
        <p:nvSpPr>
          <p:cNvPr id="7" name="TextBox 6">
            <a:extLst>
              <a:ext uri="{FF2B5EF4-FFF2-40B4-BE49-F238E27FC236}">
                <a16:creationId xmlns:a16="http://schemas.microsoft.com/office/drawing/2014/main" id="{B508CAFA-0D77-5FB6-FFEA-74B15D948AC0}"/>
              </a:ext>
            </a:extLst>
          </p:cNvPr>
          <p:cNvSpPr txBox="1"/>
          <p:nvPr/>
        </p:nvSpPr>
        <p:spPr>
          <a:xfrm>
            <a:off x="1551735" y="4506861"/>
            <a:ext cx="1176870" cy="461417"/>
          </a:xfrm>
          <a:prstGeom prst="rect">
            <a:avLst/>
          </a:prstGeom>
          <a:noFill/>
        </p:spPr>
        <p:txBody>
          <a:bodyPr wrap="square" rtlCol="0">
            <a:spAutoFit/>
          </a:bodyPr>
          <a:lstStyle/>
          <a:p>
            <a:pPr>
              <a:defRPr/>
            </a:pPr>
            <a:r>
              <a:rPr lang="en-US" sz="2399" b="1" kern="0" dirty="0" err="1">
                <a:solidFill>
                  <a:prstClr val="white"/>
                </a:solidFill>
                <a:latin typeface="Segoe UI"/>
              </a:rPr>
              <a:t>url</a:t>
            </a:r>
            <a:endParaRPr lang="en-US" sz="2399" b="1" kern="0" dirty="0">
              <a:solidFill>
                <a:prstClr val="white"/>
              </a:solidFill>
              <a:latin typeface="Segoe UI"/>
            </a:endParaRPr>
          </a:p>
        </p:txBody>
      </p:sp>
      <p:sp>
        <p:nvSpPr>
          <p:cNvPr id="8" name="Rectangle 7">
            <a:extLst>
              <a:ext uri="{FF2B5EF4-FFF2-40B4-BE49-F238E27FC236}">
                <a16:creationId xmlns:a16="http://schemas.microsoft.com/office/drawing/2014/main" id="{7A027F3B-16BC-4EBD-1929-1FB9B9D8263A}"/>
              </a:ext>
            </a:extLst>
          </p:cNvPr>
          <p:cNvSpPr/>
          <p:nvPr/>
        </p:nvSpPr>
        <p:spPr>
          <a:xfrm>
            <a:off x="3070863" y="5865466"/>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Java</a:t>
            </a:r>
          </a:p>
          <a:p>
            <a:pPr algn="ctr">
              <a:defRPr/>
            </a:pPr>
            <a:r>
              <a:rPr lang="en-US" sz="1800" kern="0" dirty="0">
                <a:solidFill>
                  <a:prstClr val="white"/>
                </a:solidFill>
                <a:latin typeface="Segoe UI"/>
              </a:rPr>
              <a:t>/</a:t>
            </a:r>
            <a:r>
              <a:rPr lang="en-US" sz="1800" kern="0" dirty="0" err="1">
                <a:solidFill>
                  <a:prstClr val="white"/>
                </a:solidFill>
                <a:latin typeface="Segoe UI"/>
              </a:rPr>
              <a:t>Anubhav.svc</a:t>
            </a:r>
            <a:endParaRPr lang="en-US" sz="1800" kern="0" dirty="0">
              <a:solidFill>
                <a:prstClr val="white"/>
              </a:solidFill>
              <a:latin typeface="Segoe UI"/>
            </a:endParaRPr>
          </a:p>
        </p:txBody>
      </p:sp>
      <p:sp>
        <p:nvSpPr>
          <p:cNvPr id="9" name="Rectangle 8">
            <a:extLst>
              <a:ext uri="{FF2B5EF4-FFF2-40B4-BE49-F238E27FC236}">
                <a16:creationId xmlns:a16="http://schemas.microsoft.com/office/drawing/2014/main" id="{BE7A687B-65C1-D483-3BDB-F2A80C69C337}"/>
              </a:ext>
            </a:extLst>
          </p:cNvPr>
          <p:cNvSpPr/>
          <p:nvPr/>
        </p:nvSpPr>
        <p:spPr>
          <a:xfrm>
            <a:off x="4918521" y="5877301"/>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UI5 App</a:t>
            </a:r>
          </a:p>
          <a:p>
            <a:pPr algn="ctr">
              <a:defRPr/>
            </a:pPr>
            <a:r>
              <a:rPr lang="en-US" sz="2000" kern="0" dirty="0">
                <a:solidFill>
                  <a:prstClr val="white"/>
                </a:solidFill>
                <a:latin typeface="Segoe UI"/>
              </a:rPr>
              <a:t>/index.html</a:t>
            </a:r>
          </a:p>
        </p:txBody>
      </p:sp>
      <p:sp>
        <p:nvSpPr>
          <p:cNvPr id="10" name="Rectangle 9">
            <a:extLst>
              <a:ext uri="{FF2B5EF4-FFF2-40B4-BE49-F238E27FC236}">
                <a16:creationId xmlns:a16="http://schemas.microsoft.com/office/drawing/2014/main" id="{7735C6B4-D300-0754-D47C-612609044B7E}"/>
              </a:ext>
            </a:extLst>
          </p:cNvPr>
          <p:cNvSpPr/>
          <p:nvPr/>
        </p:nvSpPr>
        <p:spPr>
          <a:xfrm>
            <a:off x="6766179" y="5882708"/>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Node</a:t>
            </a:r>
          </a:p>
          <a:p>
            <a:pPr algn="ctr">
              <a:defRPr/>
            </a:pPr>
            <a:r>
              <a:rPr lang="en-US" sz="2000" kern="0" dirty="0">
                <a:solidFill>
                  <a:prstClr val="white"/>
                </a:solidFill>
                <a:latin typeface="Segoe UI"/>
              </a:rPr>
              <a:t>/customer</a:t>
            </a:r>
          </a:p>
        </p:txBody>
      </p:sp>
      <p:sp>
        <p:nvSpPr>
          <p:cNvPr id="11" name="Arrow: U-Turn 10">
            <a:extLst>
              <a:ext uri="{FF2B5EF4-FFF2-40B4-BE49-F238E27FC236}">
                <a16:creationId xmlns:a16="http://schemas.microsoft.com/office/drawing/2014/main" id="{E4B8BD5C-48FD-A35A-0B18-BD7062293ABD}"/>
              </a:ext>
            </a:extLst>
          </p:cNvPr>
          <p:cNvSpPr/>
          <p:nvPr/>
        </p:nvSpPr>
        <p:spPr>
          <a:xfrm>
            <a:off x="4357055" y="5454742"/>
            <a:ext cx="1403790"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2" name="Arrow: U-Turn 11">
            <a:extLst>
              <a:ext uri="{FF2B5EF4-FFF2-40B4-BE49-F238E27FC236}">
                <a16:creationId xmlns:a16="http://schemas.microsoft.com/office/drawing/2014/main" id="{EF56615D-E0AA-8001-F926-EFE113DA1DC8}"/>
              </a:ext>
            </a:extLst>
          </p:cNvPr>
          <p:cNvSpPr/>
          <p:nvPr/>
        </p:nvSpPr>
        <p:spPr>
          <a:xfrm>
            <a:off x="6394452" y="5458737"/>
            <a:ext cx="1403790"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3" name="Arrow: U-Turn 12">
            <a:extLst>
              <a:ext uri="{FF2B5EF4-FFF2-40B4-BE49-F238E27FC236}">
                <a16:creationId xmlns:a16="http://schemas.microsoft.com/office/drawing/2014/main" id="{1BB3AC61-254F-0D4F-D268-3CE08494DF47}"/>
              </a:ext>
            </a:extLst>
          </p:cNvPr>
          <p:cNvSpPr/>
          <p:nvPr/>
        </p:nvSpPr>
        <p:spPr>
          <a:xfrm flipH="1">
            <a:off x="3403197" y="5470725"/>
            <a:ext cx="1655753"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4" name="Arrow: U-Turn 13">
            <a:extLst>
              <a:ext uri="{FF2B5EF4-FFF2-40B4-BE49-F238E27FC236}">
                <a16:creationId xmlns:a16="http://schemas.microsoft.com/office/drawing/2014/main" id="{0A3C6A81-904C-67EA-C3E0-196F54E4957F}"/>
              </a:ext>
            </a:extLst>
          </p:cNvPr>
          <p:cNvSpPr/>
          <p:nvPr/>
        </p:nvSpPr>
        <p:spPr>
          <a:xfrm flipH="1">
            <a:off x="5205592" y="5495173"/>
            <a:ext cx="2132065"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5" name="Rectangle 14">
            <a:extLst>
              <a:ext uri="{FF2B5EF4-FFF2-40B4-BE49-F238E27FC236}">
                <a16:creationId xmlns:a16="http://schemas.microsoft.com/office/drawing/2014/main" id="{A4F8EA13-DC47-5B7A-30A8-1765E352D908}"/>
              </a:ext>
            </a:extLst>
          </p:cNvPr>
          <p:cNvSpPr/>
          <p:nvPr/>
        </p:nvSpPr>
        <p:spPr>
          <a:xfrm>
            <a:off x="9909842" y="4876096"/>
            <a:ext cx="1727742" cy="594629"/>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xsuaa</a:t>
            </a:r>
          </a:p>
        </p:txBody>
      </p:sp>
      <p:cxnSp>
        <p:nvCxnSpPr>
          <p:cNvPr id="16" name="Straight Arrow Connector 15">
            <a:extLst>
              <a:ext uri="{FF2B5EF4-FFF2-40B4-BE49-F238E27FC236}">
                <a16:creationId xmlns:a16="http://schemas.microsoft.com/office/drawing/2014/main" id="{60134498-0A01-D1F1-3812-5EB05D8E51B8}"/>
              </a:ext>
            </a:extLst>
          </p:cNvPr>
          <p:cNvCxnSpPr>
            <a:stCxn id="4" idx="3"/>
          </p:cNvCxnSpPr>
          <p:nvPr/>
        </p:nvCxnSpPr>
        <p:spPr>
          <a:xfrm>
            <a:off x="8398068" y="5001595"/>
            <a:ext cx="1511774" cy="0"/>
          </a:xfrm>
          <a:prstGeom prst="straightConnector1">
            <a:avLst/>
          </a:prstGeom>
          <a:noFill/>
          <a:ln w="9525" cap="flat" cmpd="sng" algn="ctr">
            <a:solidFill>
              <a:schemeClr val="bg1"/>
            </a:solidFill>
            <a:prstDash val="solid"/>
            <a:tailEnd type="triangle"/>
          </a:ln>
          <a:effectLst/>
        </p:spPr>
      </p:cxnSp>
      <p:cxnSp>
        <p:nvCxnSpPr>
          <p:cNvPr id="17" name="Straight Arrow Connector 16">
            <a:extLst>
              <a:ext uri="{FF2B5EF4-FFF2-40B4-BE49-F238E27FC236}">
                <a16:creationId xmlns:a16="http://schemas.microsoft.com/office/drawing/2014/main" id="{468F7DE8-70C0-0093-4FE0-0EB19E88027A}"/>
              </a:ext>
            </a:extLst>
          </p:cNvPr>
          <p:cNvCxnSpPr>
            <a:cxnSpLocks/>
            <a:stCxn id="15" idx="1"/>
          </p:cNvCxnSpPr>
          <p:nvPr/>
        </p:nvCxnSpPr>
        <p:spPr>
          <a:xfrm flipH="1">
            <a:off x="8421932" y="5173411"/>
            <a:ext cx="1487910" cy="0"/>
          </a:xfrm>
          <a:prstGeom prst="straightConnector1">
            <a:avLst/>
          </a:prstGeom>
          <a:noFill/>
          <a:ln w="9525" cap="flat" cmpd="sng" algn="ctr">
            <a:solidFill>
              <a:schemeClr val="bg1"/>
            </a:solidFill>
            <a:prstDash val="solid"/>
            <a:tailEnd type="triangle"/>
          </a:ln>
          <a:effectLst/>
        </p:spPr>
      </p:cxnSp>
    </p:spTree>
    <p:extLst>
      <p:ext uri="{BB962C8B-B14F-4D97-AF65-F5344CB8AC3E}">
        <p14:creationId xmlns:p14="http://schemas.microsoft.com/office/powerpoint/2010/main" val="322729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circle(in)">
                                      <p:cBhvr>
                                        <p:cTn id="70" dur="2000"/>
                                        <p:tgtEl>
                                          <p:spTgt spid="4"/>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circle(in)">
                                      <p:cBhvr>
                                        <p:cTn id="73" dur="2000"/>
                                        <p:tgtEl>
                                          <p:spTgt spid="5"/>
                                        </p:tgtEl>
                                      </p:cBhvr>
                                    </p:animEffect>
                                  </p:childTnLst>
                                </p:cTn>
                              </p:par>
                              <p:par>
                                <p:cTn id="74" presetID="6" presetClass="entr" presetSubtype="16"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circle(in)">
                                      <p:cBhvr>
                                        <p:cTn id="76" dur="2000"/>
                                        <p:tgtEl>
                                          <p:spTgt spid="6"/>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circle(in)">
                                      <p:cBhvr>
                                        <p:cTn id="79" dur="2000"/>
                                        <p:tgtEl>
                                          <p:spTgt spid="7"/>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circle(in)">
                                      <p:cBhvr>
                                        <p:cTn id="82" dur="2000"/>
                                        <p:tgtEl>
                                          <p:spTgt spid="8"/>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circle(in)">
                                      <p:cBhvr>
                                        <p:cTn id="85" dur="2000"/>
                                        <p:tgtEl>
                                          <p:spTgt spid="9"/>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circle(in)">
                                      <p:cBhvr>
                                        <p:cTn id="88" dur="2000"/>
                                        <p:tgtEl>
                                          <p:spTgt spid="1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circle(in)">
                                      <p:cBhvr>
                                        <p:cTn id="91" dur="2000"/>
                                        <p:tgtEl>
                                          <p:spTgt spid="1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circle(in)">
                                      <p:cBhvr>
                                        <p:cTn id="94" dur="2000"/>
                                        <p:tgtEl>
                                          <p:spTgt spid="1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circle(in)">
                                      <p:cBhvr>
                                        <p:cTn id="97" dur="2000"/>
                                        <p:tgtEl>
                                          <p:spTgt spid="1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circle(in)">
                                      <p:cBhvr>
                                        <p:cTn id="100" dur="2000"/>
                                        <p:tgtEl>
                                          <p:spTgt spid="14"/>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circle(in)">
                                      <p:cBhvr>
                                        <p:cTn id="103" dur="2000"/>
                                        <p:tgtEl>
                                          <p:spTgt spid="15"/>
                                        </p:tgtEl>
                                      </p:cBhvr>
                                    </p:animEffect>
                                  </p:childTnLst>
                                </p:cTn>
                              </p:par>
                              <p:par>
                                <p:cTn id="104" presetID="6" presetClass="entr" presetSubtype="16"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circle(in)">
                                      <p:cBhvr>
                                        <p:cTn id="106" dur="2000"/>
                                        <p:tgtEl>
                                          <p:spTgt spid="16"/>
                                        </p:tgtEl>
                                      </p:cBhvr>
                                    </p:animEffect>
                                  </p:childTnLst>
                                </p:cTn>
                              </p:par>
                              <p:par>
                                <p:cTn id="107" presetID="6" presetClass="entr" presetSubtype="16"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circle(in)">
                                      <p:cBhvr>
                                        <p:cTn id="10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9" grpId="0" animBg="1"/>
      <p:bldP spid="10" grpId="0" animBg="1"/>
      <p:bldP spid="11" grpId="0" animBg="1"/>
      <p:bldP spid="12" grpId="0" animBg="1"/>
      <p:bldP spid="13" grpId="0" animBg="1"/>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Introduction to App Router</a:t>
            </a:r>
          </a:p>
        </p:txBody>
      </p:sp>
      <p:sp>
        <p:nvSpPr>
          <p:cNvPr id="3" name="TextBox 2">
            <a:extLst>
              <a:ext uri="{FF2B5EF4-FFF2-40B4-BE49-F238E27FC236}">
                <a16:creationId xmlns:a16="http://schemas.microsoft.com/office/drawing/2014/main" id="{DA9125C8-EE73-BED6-16B3-BB424E7483AB}"/>
              </a:ext>
            </a:extLst>
          </p:cNvPr>
          <p:cNvSpPr txBox="1"/>
          <p:nvPr/>
        </p:nvSpPr>
        <p:spPr>
          <a:xfrm>
            <a:off x="161034" y="909378"/>
            <a:ext cx="11806237" cy="4521599"/>
          </a:xfrm>
          <a:prstGeom prst="rect">
            <a:avLst/>
          </a:prstGeom>
          <a:noFill/>
        </p:spPr>
        <p:txBody>
          <a:bodyPr wrap="square" rtlCol="0">
            <a:spAutoFit/>
          </a:bodyPr>
          <a:lstStyle/>
          <a:p>
            <a:pPr marL="342797" indent="-342797" defTabSz="1218621">
              <a:buFont typeface="Arial" panose="020B0604020202020204" pitchFamily="34" charset="0"/>
              <a:buChar char="•"/>
            </a:pPr>
            <a:r>
              <a:rPr lang="en-US" sz="2399" dirty="0">
                <a:solidFill>
                  <a:prstClr val="white"/>
                </a:solidFill>
                <a:latin typeface="Segoe UI"/>
              </a:rPr>
              <a:t>It is a Node JS Application </a:t>
            </a:r>
          </a:p>
          <a:p>
            <a:pPr marL="342797" indent="-342797" defTabSz="1218621">
              <a:buFont typeface="Arial" panose="020B0604020202020204" pitchFamily="34" charset="0"/>
              <a:buChar char="•"/>
            </a:pPr>
            <a:r>
              <a:rPr lang="en-US" sz="2399" dirty="0">
                <a:solidFill>
                  <a:prstClr val="white"/>
                </a:solidFill>
                <a:latin typeface="Segoe UI"/>
              </a:rPr>
              <a:t>It is used to automate the process of authentication, authorization with XSUAA to do token exchange</a:t>
            </a:r>
          </a:p>
          <a:p>
            <a:pPr marL="342797" indent="-342797" defTabSz="1218621">
              <a:buFont typeface="Arial" panose="020B0604020202020204" pitchFamily="34" charset="0"/>
              <a:buChar char="•"/>
            </a:pPr>
            <a:r>
              <a:rPr lang="en-US" sz="2399" dirty="0">
                <a:solidFill>
                  <a:prstClr val="white"/>
                </a:solidFill>
                <a:latin typeface="Segoe UI"/>
              </a:rPr>
              <a:t>It sits in the middle of IDP and XSUAA, it will redirect the request to our microservice to xsuaa, and eventually to </a:t>
            </a:r>
            <a:r>
              <a:rPr lang="en-US" sz="2399" dirty="0" err="1">
                <a:solidFill>
                  <a:prstClr val="white"/>
                </a:solidFill>
                <a:latin typeface="Segoe UI"/>
              </a:rPr>
              <a:t>idp</a:t>
            </a:r>
            <a:endParaRPr lang="en-US" sz="2399" dirty="0">
              <a:solidFill>
                <a:prstClr val="white"/>
              </a:solidFill>
              <a:latin typeface="Segoe UI"/>
            </a:endParaRPr>
          </a:p>
          <a:p>
            <a:pPr marL="342797" indent="-342797" defTabSz="1218621">
              <a:buFont typeface="Arial" panose="020B0604020202020204" pitchFamily="34" charset="0"/>
              <a:buChar char="•"/>
            </a:pPr>
            <a:r>
              <a:rPr lang="en-US" sz="2399" dirty="0">
                <a:solidFill>
                  <a:prstClr val="white"/>
                </a:solidFill>
                <a:latin typeface="Segoe UI"/>
              </a:rPr>
              <a:t>IDP sends the login screen to the user, user authenticates, which is taken to XSUAA, XSUAA issues JWT Token, this JWT token is presented to </a:t>
            </a:r>
            <a:r>
              <a:rPr lang="en-US" sz="2399" dirty="0" err="1">
                <a:solidFill>
                  <a:prstClr val="white"/>
                </a:solidFill>
                <a:latin typeface="Segoe UI"/>
              </a:rPr>
              <a:t>api</a:t>
            </a:r>
            <a:r>
              <a:rPr lang="en-US" sz="2399" dirty="0">
                <a:solidFill>
                  <a:prstClr val="white"/>
                </a:solidFill>
                <a:latin typeface="Segoe UI"/>
              </a:rPr>
              <a:t> end points</a:t>
            </a:r>
          </a:p>
          <a:p>
            <a:pPr marL="342797" indent="-342797" defTabSz="1218621">
              <a:buFont typeface="Arial" panose="020B0604020202020204" pitchFamily="34" charset="0"/>
              <a:buChar char="•"/>
            </a:pPr>
            <a:r>
              <a:rPr lang="en-US" sz="2399" dirty="0">
                <a:solidFill>
                  <a:prstClr val="white"/>
                </a:solidFill>
                <a:latin typeface="Segoe UI"/>
              </a:rPr>
              <a:t>App Router takes the JWT token from XSUAA and gives it to our microservices and even exchange this token to multiple microservices inside</a:t>
            </a:r>
          </a:p>
          <a:p>
            <a:pPr marL="342797" indent="-342797" defTabSz="1218621">
              <a:buFont typeface="Arial" panose="020B0604020202020204" pitchFamily="34" charset="0"/>
              <a:buChar char="•"/>
            </a:pPr>
            <a:r>
              <a:rPr lang="en-US" sz="2399" dirty="0">
                <a:solidFill>
                  <a:prstClr val="white"/>
                </a:solidFill>
                <a:latin typeface="Segoe UI"/>
              </a:rPr>
              <a:t>It Serves as a single entry point for the entire app.</a:t>
            </a:r>
          </a:p>
          <a:p>
            <a:pPr marL="342797" indent="-342797" defTabSz="1218621">
              <a:buFont typeface="Arial" panose="020B0604020202020204" pitchFamily="34" charset="0"/>
              <a:buChar char="•"/>
            </a:pPr>
            <a:r>
              <a:rPr lang="en-IN" sz="2399" dirty="0">
                <a:solidFill>
                  <a:prstClr val="white"/>
                </a:solidFill>
                <a:latin typeface="Segoe UI"/>
              </a:rPr>
              <a:t>To tell app router about our multiple microservices so that it can re-direct, we need to create a configuration file named as </a:t>
            </a:r>
            <a:r>
              <a:rPr lang="en-IN" sz="2399" b="1" dirty="0" err="1">
                <a:solidFill>
                  <a:prstClr val="white"/>
                </a:solidFill>
                <a:latin typeface="Segoe UI"/>
              </a:rPr>
              <a:t>xs-app.json</a:t>
            </a:r>
            <a:r>
              <a:rPr lang="en-IN" sz="2399" dirty="0">
                <a:solidFill>
                  <a:prstClr val="white"/>
                </a:solidFill>
                <a:latin typeface="Segoe UI"/>
              </a:rPr>
              <a:t> which contains the details.</a:t>
            </a:r>
          </a:p>
        </p:txBody>
      </p:sp>
    </p:spTree>
    <p:extLst>
      <p:ext uri="{BB962C8B-B14F-4D97-AF65-F5344CB8AC3E}">
        <p14:creationId xmlns:p14="http://schemas.microsoft.com/office/powerpoint/2010/main" val="307056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82F13-310E-D75C-F78F-223145F47A1E}"/>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624239F-2E8D-B83F-9185-8C329276EE74}"/>
                  </a:ext>
                </a:extLst>
              </p14:cNvPr>
              <p14:cNvContentPartPr/>
              <p14:nvPr/>
            </p14:nvContentPartPr>
            <p14:xfrm>
              <a:off x="1513965" y="2076790"/>
              <a:ext cx="360" cy="360"/>
            </p14:xfrm>
          </p:contentPart>
        </mc:Choice>
        <mc:Fallback>
          <p:pic>
            <p:nvPicPr>
              <p:cNvPr id="3" name="Ink 2">
                <a:extLst>
                  <a:ext uri="{FF2B5EF4-FFF2-40B4-BE49-F238E27FC236}">
                    <a16:creationId xmlns:a16="http://schemas.microsoft.com/office/drawing/2014/main" id="{A624239F-2E8D-B83F-9185-8C329276EE74}"/>
                  </a:ext>
                </a:extLst>
              </p:cNvPr>
              <p:cNvPicPr/>
              <p:nvPr/>
            </p:nvPicPr>
            <p:blipFill>
              <a:blip r:embed="rId3"/>
              <a:stretch>
                <a:fillRect/>
              </a:stretch>
            </p:blipFill>
            <p:spPr>
              <a:xfrm>
                <a:off x="1504965" y="20681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5" name="Ink 214">
                <a:extLst>
                  <a:ext uri="{FF2B5EF4-FFF2-40B4-BE49-F238E27FC236}">
                    <a16:creationId xmlns:a16="http://schemas.microsoft.com/office/drawing/2014/main" id="{DCFE0888-9046-41AB-C233-A179BFFC00F9}"/>
                  </a:ext>
                </a:extLst>
              </p14:cNvPr>
              <p14:cNvContentPartPr/>
              <p14:nvPr/>
            </p14:nvContentPartPr>
            <p14:xfrm>
              <a:off x="1730685" y="3311590"/>
              <a:ext cx="1483560" cy="158400"/>
            </p14:xfrm>
          </p:contentPart>
        </mc:Choice>
        <mc:Fallback>
          <p:pic>
            <p:nvPicPr>
              <p:cNvPr id="215" name="Ink 214">
                <a:extLst>
                  <a:ext uri="{FF2B5EF4-FFF2-40B4-BE49-F238E27FC236}">
                    <a16:creationId xmlns:a16="http://schemas.microsoft.com/office/drawing/2014/main" id="{DCFE0888-9046-41AB-C233-A179BFFC00F9}"/>
                  </a:ext>
                </a:extLst>
              </p:cNvPr>
              <p:cNvPicPr/>
              <p:nvPr/>
            </p:nvPicPr>
            <p:blipFill>
              <a:blip r:embed="rId5"/>
              <a:stretch>
                <a:fillRect/>
              </a:stretch>
            </p:blipFill>
            <p:spPr>
              <a:xfrm>
                <a:off x="1721685" y="3302590"/>
                <a:ext cx="1501200" cy="176040"/>
              </a:xfrm>
              <a:prstGeom prst="rect">
                <a:avLst/>
              </a:prstGeom>
            </p:spPr>
          </p:pic>
        </mc:Fallback>
      </mc:AlternateContent>
      <p:grpSp>
        <p:nvGrpSpPr>
          <p:cNvPr id="243" name="Group 242">
            <a:extLst>
              <a:ext uri="{FF2B5EF4-FFF2-40B4-BE49-F238E27FC236}">
                <a16:creationId xmlns:a16="http://schemas.microsoft.com/office/drawing/2014/main" id="{7AFC4FD3-98E4-BBE7-F1CC-0E1EF885A9A7}"/>
              </a:ext>
            </a:extLst>
          </p:cNvPr>
          <p:cNvGrpSpPr/>
          <p:nvPr/>
        </p:nvGrpSpPr>
        <p:grpSpPr>
          <a:xfrm>
            <a:off x="144885" y="924790"/>
            <a:ext cx="11924280" cy="5682240"/>
            <a:chOff x="144885" y="924790"/>
            <a:chExt cx="11924280" cy="5682240"/>
          </a:xfrm>
        </p:grpSpPr>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F3D39BE0-7822-1DF8-2E47-42AD925CAB71}"/>
                    </a:ext>
                  </a:extLst>
                </p14:cNvPr>
                <p14:cNvContentPartPr/>
                <p14:nvPr/>
              </p14:nvContentPartPr>
              <p14:xfrm>
                <a:off x="1349805" y="5213830"/>
                <a:ext cx="412560" cy="1265400"/>
              </p14:xfrm>
            </p:contentPart>
          </mc:Choice>
          <mc:Fallback>
            <p:pic>
              <p:nvPicPr>
                <p:cNvPr id="27" name="Ink 26">
                  <a:extLst>
                    <a:ext uri="{FF2B5EF4-FFF2-40B4-BE49-F238E27FC236}">
                      <a16:creationId xmlns:a16="http://schemas.microsoft.com/office/drawing/2014/main" id="{F3D39BE0-7822-1DF8-2E47-42AD925CAB71}"/>
                    </a:ext>
                  </a:extLst>
                </p:cNvPr>
                <p:cNvPicPr/>
                <p:nvPr/>
              </p:nvPicPr>
              <p:blipFill>
                <a:blip r:embed="rId7"/>
                <a:stretch>
                  <a:fillRect/>
                </a:stretch>
              </p:blipFill>
              <p:spPr>
                <a:xfrm>
                  <a:off x="1341165" y="5204830"/>
                  <a:ext cx="430200" cy="1283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FFE3050C-6A51-4501-EBFF-D3759AE2ABAC}"/>
                    </a:ext>
                  </a:extLst>
                </p14:cNvPr>
                <p14:cNvContentPartPr/>
                <p14:nvPr/>
              </p14:nvContentPartPr>
              <p14:xfrm>
                <a:off x="1098885" y="5891350"/>
                <a:ext cx="364680" cy="73800"/>
              </p14:xfrm>
            </p:contentPart>
          </mc:Choice>
          <mc:Fallback>
            <p:pic>
              <p:nvPicPr>
                <p:cNvPr id="28" name="Ink 27">
                  <a:extLst>
                    <a:ext uri="{FF2B5EF4-FFF2-40B4-BE49-F238E27FC236}">
                      <a16:creationId xmlns:a16="http://schemas.microsoft.com/office/drawing/2014/main" id="{FFE3050C-6A51-4501-EBFF-D3759AE2ABAC}"/>
                    </a:ext>
                  </a:extLst>
                </p:cNvPr>
                <p:cNvPicPr/>
                <p:nvPr/>
              </p:nvPicPr>
              <p:blipFill>
                <a:blip r:embed="rId9"/>
                <a:stretch>
                  <a:fillRect/>
                </a:stretch>
              </p:blipFill>
              <p:spPr>
                <a:xfrm>
                  <a:off x="1089885" y="5882710"/>
                  <a:ext cx="3823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2873FC08-B5EF-05A0-5176-A7169D77B2AA}"/>
                    </a:ext>
                  </a:extLst>
                </p14:cNvPr>
                <p14:cNvContentPartPr/>
                <p14:nvPr/>
              </p14:nvContentPartPr>
              <p14:xfrm>
                <a:off x="294645" y="5885950"/>
                <a:ext cx="202680" cy="284760"/>
              </p14:xfrm>
            </p:contentPart>
          </mc:Choice>
          <mc:Fallback>
            <p:pic>
              <p:nvPicPr>
                <p:cNvPr id="29" name="Ink 28">
                  <a:extLst>
                    <a:ext uri="{FF2B5EF4-FFF2-40B4-BE49-F238E27FC236}">
                      <a16:creationId xmlns:a16="http://schemas.microsoft.com/office/drawing/2014/main" id="{2873FC08-B5EF-05A0-5176-A7169D77B2AA}"/>
                    </a:ext>
                  </a:extLst>
                </p:cNvPr>
                <p:cNvPicPr/>
                <p:nvPr/>
              </p:nvPicPr>
              <p:blipFill>
                <a:blip r:embed="rId11"/>
                <a:stretch>
                  <a:fillRect/>
                </a:stretch>
              </p:blipFill>
              <p:spPr>
                <a:xfrm>
                  <a:off x="285645" y="5877310"/>
                  <a:ext cx="2203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77C84161-0569-4CA6-A9C5-D208BEC02578}"/>
                    </a:ext>
                  </a:extLst>
                </p14:cNvPr>
                <p14:cNvContentPartPr/>
                <p14:nvPr/>
              </p14:nvContentPartPr>
              <p14:xfrm>
                <a:off x="346485" y="5970910"/>
                <a:ext cx="145440" cy="103320"/>
              </p14:xfrm>
            </p:contentPart>
          </mc:Choice>
          <mc:Fallback>
            <p:pic>
              <p:nvPicPr>
                <p:cNvPr id="30" name="Ink 29">
                  <a:extLst>
                    <a:ext uri="{FF2B5EF4-FFF2-40B4-BE49-F238E27FC236}">
                      <a16:creationId xmlns:a16="http://schemas.microsoft.com/office/drawing/2014/main" id="{77C84161-0569-4CA6-A9C5-D208BEC02578}"/>
                    </a:ext>
                  </a:extLst>
                </p:cNvPr>
                <p:cNvPicPr/>
                <p:nvPr/>
              </p:nvPicPr>
              <p:blipFill>
                <a:blip r:embed="rId13"/>
                <a:stretch>
                  <a:fillRect/>
                </a:stretch>
              </p:blipFill>
              <p:spPr>
                <a:xfrm>
                  <a:off x="337845" y="5961910"/>
                  <a:ext cx="1630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A5A000BF-9617-79FE-80CB-E4477210C460}"/>
                    </a:ext>
                  </a:extLst>
                </p14:cNvPr>
                <p14:cNvContentPartPr/>
                <p14:nvPr/>
              </p14:nvContentPartPr>
              <p14:xfrm>
                <a:off x="502005" y="5927710"/>
                <a:ext cx="81000" cy="215640"/>
              </p14:xfrm>
            </p:contentPart>
          </mc:Choice>
          <mc:Fallback>
            <p:pic>
              <p:nvPicPr>
                <p:cNvPr id="31" name="Ink 30">
                  <a:extLst>
                    <a:ext uri="{FF2B5EF4-FFF2-40B4-BE49-F238E27FC236}">
                      <a16:creationId xmlns:a16="http://schemas.microsoft.com/office/drawing/2014/main" id="{A5A000BF-9617-79FE-80CB-E4477210C460}"/>
                    </a:ext>
                  </a:extLst>
                </p:cNvPr>
                <p:cNvPicPr/>
                <p:nvPr/>
              </p:nvPicPr>
              <p:blipFill>
                <a:blip r:embed="rId15"/>
                <a:stretch>
                  <a:fillRect/>
                </a:stretch>
              </p:blipFill>
              <p:spPr>
                <a:xfrm>
                  <a:off x="493005" y="5918710"/>
                  <a:ext cx="98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64F4121D-B3CC-C7DD-490E-DAC90995187D}"/>
                    </a:ext>
                  </a:extLst>
                </p14:cNvPr>
                <p14:cNvContentPartPr/>
                <p14:nvPr/>
              </p14:nvContentPartPr>
              <p14:xfrm>
                <a:off x="637365" y="5896030"/>
                <a:ext cx="95400" cy="194040"/>
              </p14:xfrm>
            </p:contentPart>
          </mc:Choice>
          <mc:Fallback>
            <p:pic>
              <p:nvPicPr>
                <p:cNvPr id="32" name="Ink 31">
                  <a:extLst>
                    <a:ext uri="{FF2B5EF4-FFF2-40B4-BE49-F238E27FC236}">
                      <a16:creationId xmlns:a16="http://schemas.microsoft.com/office/drawing/2014/main" id="{64F4121D-B3CC-C7DD-490E-DAC90995187D}"/>
                    </a:ext>
                  </a:extLst>
                </p:cNvPr>
                <p:cNvPicPr/>
                <p:nvPr/>
              </p:nvPicPr>
              <p:blipFill>
                <a:blip r:embed="rId17"/>
                <a:stretch>
                  <a:fillRect/>
                </a:stretch>
              </p:blipFill>
              <p:spPr>
                <a:xfrm>
                  <a:off x="628725" y="5887390"/>
                  <a:ext cx="1130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 name="Ink 3">
                  <a:extLst>
                    <a:ext uri="{FF2B5EF4-FFF2-40B4-BE49-F238E27FC236}">
                      <a16:creationId xmlns:a16="http://schemas.microsoft.com/office/drawing/2014/main" id="{147AAC11-8EA5-5EA6-85CF-5C260EE141E9}"/>
                    </a:ext>
                  </a:extLst>
                </p14:cNvPr>
                <p14:cNvContentPartPr/>
                <p14:nvPr/>
              </p14:nvContentPartPr>
              <p14:xfrm>
                <a:off x="1809165" y="5528830"/>
                <a:ext cx="2064240" cy="896400"/>
              </p14:xfrm>
            </p:contentPart>
          </mc:Choice>
          <mc:Fallback>
            <p:pic>
              <p:nvPicPr>
                <p:cNvPr id="4" name="Ink 3">
                  <a:extLst>
                    <a:ext uri="{FF2B5EF4-FFF2-40B4-BE49-F238E27FC236}">
                      <a16:creationId xmlns:a16="http://schemas.microsoft.com/office/drawing/2014/main" id="{147AAC11-8EA5-5EA6-85CF-5C260EE141E9}"/>
                    </a:ext>
                  </a:extLst>
                </p:cNvPr>
                <p:cNvPicPr/>
                <p:nvPr/>
              </p:nvPicPr>
              <p:blipFill>
                <a:blip r:embed="rId19"/>
                <a:stretch>
                  <a:fillRect/>
                </a:stretch>
              </p:blipFill>
              <p:spPr>
                <a:xfrm>
                  <a:off x="1800525" y="5519830"/>
                  <a:ext cx="2081880" cy="914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a:extLst>
                    <a:ext uri="{FF2B5EF4-FFF2-40B4-BE49-F238E27FC236}">
                      <a16:creationId xmlns:a16="http://schemas.microsoft.com/office/drawing/2014/main" id="{D87F2CB7-88FF-2ABA-4F90-4D5D52FD27BA}"/>
                    </a:ext>
                  </a:extLst>
                </p14:cNvPr>
                <p14:cNvContentPartPr/>
                <p14:nvPr/>
              </p14:nvContentPartPr>
              <p14:xfrm>
                <a:off x="2240085" y="5845270"/>
                <a:ext cx="345600" cy="434520"/>
              </p14:xfrm>
            </p:contentPart>
          </mc:Choice>
          <mc:Fallback>
            <p:pic>
              <p:nvPicPr>
                <p:cNvPr id="5" name="Ink 4">
                  <a:extLst>
                    <a:ext uri="{FF2B5EF4-FFF2-40B4-BE49-F238E27FC236}">
                      <a16:creationId xmlns:a16="http://schemas.microsoft.com/office/drawing/2014/main" id="{D87F2CB7-88FF-2ABA-4F90-4D5D52FD27BA}"/>
                    </a:ext>
                  </a:extLst>
                </p:cNvPr>
                <p:cNvPicPr/>
                <p:nvPr/>
              </p:nvPicPr>
              <p:blipFill>
                <a:blip r:embed="rId21"/>
                <a:stretch>
                  <a:fillRect/>
                </a:stretch>
              </p:blipFill>
              <p:spPr>
                <a:xfrm>
                  <a:off x="2231445" y="5836270"/>
                  <a:ext cx="36324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a:extLst>
                    <a:ext uri="{FF2B5EF4-FFF2-40B4-BE49-F238E27FC236}">
                      <a16:creationId xmlns:a16="http://schemas.microsoft.com/office/drawing/2014/main" id="{947FBF23-B92D-FDE3-18EE-8DB5308B78AF}"/>
                    </a:ext>
                  </a:extLst>
                </p14:cNvPr>
                <p14:cNvContentPartPr/>
                <p14:nvPr/>
              </p14:nvContentPartPr>
              <p14:xfrm>
                <a:off x="2678205" y="5934910"/>
                <a:ext cx="155880" cy="187920"/>
              </p14:xfrm>
            </p:contentPart>
          </mc:Choice>
          <mc:Fallback>
            <p:pic>
              <p:nvPicPr>
                <p:cNvPr id="6" name="Ink 5">
                  <a:extLst>
                    <a:ext uri="{FF2B5EF4-FFF2-40B4-BE49-F238E27FC236}">
                      <a16:creationId xmlns:a16="http://schemas.microsoft.com/office/drawing/2014/main" id="{947FBF23-B92D-FDE3-18EE-8DB5308B78AF}"/>
                    </a:ext>
                  </a:extLst>
                </p:cNvPr>
                <p:cNvPicPr/>
                <p:nvPr/>
              </p:nvPicPr>
              <p:blipFill>
                <a:blip r:embed="rId23"/>
                <a:stretch>
                  <a:fillRect/>
                </a:stretch>
              </p:blipFill>
              <p:spPr>
                <a:xfrm>
                  <a:off x="2669565" y="5925910"/>
                  <a:ext cx="1735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 name="Ink 6">
                  <a:extLst>
                    <a:ext uri="{FF2B5EF4-FFF2-40B4-BE49-F238E27FC236}">
                      <a16:creationId xmlns:a16="http://schemas.microsoft.com/office/drawing/2014/main" id="{29C00679-D59A-C66B-D61C-17E856E9F189}"/>
                    </a:ext>
                  </a:extLst>
                </p14:cNvPr>
                <p14:cNvContentPartPr/>
                <p14:nvPr/>
              </p14:nvContentPartPr>
              <p14:xfrm>
                <a:off x="2948565" y="5922310"/>
                <a:ext cx="30960" cy="212400"/>
              </p14:xfrm>
            </p:contentPart>
          </mc:Choice>
          <mc:Fallback>
            <p:pic>
              <p:nvPicPr>
                <p:cNvPr id="7" name="Ink 6">
                  <a:extLst>
                    <a:ext uri="{FF2B5EF4-FFF2-40B4-BE49-F238E27FC236}">
                      <a16:creationId xmlns:a16="http://schemas.microsoft.com/office/drawing/2014/main" id="{29C00679-D59A-C66B-D61C-17E856E9F189}"/>
                    </a:ext>
                  </a:extLst>
                </p:cNvPr>
                <p:cNvPicPr/>
                <p:nvPr/>
              </p:nvPicPr>
              <p:blipFill>
                <a:blip r:embed="rId25"/>
                <a:stretch>
                  <a:fillRect/>
                </a:stretch>
              </p:blipFill>
              <p:spPr>
                <a:xfrm>
                  <a:off x="2939565" y="5913310"/>
                  <a:ext cx="486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73EF10A1-1AFD-D0B4-0A3D-6F488CDA0DD5}"/>
                    </a:ext>
                  </a:extLst>
                </p14:cNvPr>
                <p14:cNvContentPartPr/>
                <p14:nvPr/>
              </p14:nvContentPartPr>
              <p14:xfrm>
                <a:off x="4068525" y="5407150"/>
                <a:ext cx="2454120" cy="1198800"/>
              </p14:xfrm>
            </p:contentPart>
          </mc:Choice>
          <mc:Fallback>
            <p:pic>
              <p:nvPicPr>
                <p:cNvPr id="8" name="Ink 7">
                  <a:extLst>
                    <a:ext uri="{FF2B5EF4-FFF2-40B4-BE49-F238E27FC236}">
                      <a16:creationId xmlns:a16="http://schemas.microsoft.com/office/drawing/2014/main" id="{73EF10A1-1AFD-D0B4-0A3D-6F488CDA0DD5}"/>
                    </a:ext>
                  </a:extLst>
                </p:cNvPr>
                <p:cNvPicPr/>
                <p:nvPr/>
              </p:nvPicPr>
              <p:blipFill>
                <a:blip r:embed="rId27"/>
                <a:stretch>
                  <a:fillRect/>
                </a:stretch>
              </p:blipFill>
              <p:spPr>
                <a:xfrm>
                  <a:off x="4059885" y="5398510"/>
                  <a:ext cx="2471760" cy="1216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DECFAD04-3598-40FF-7C4B-FB1643CCCD7C}"/>
                    </a:ext>
                  </a:extLst>
                </p14:cNvPr>
                <p14:cNvContentPartPr/>
                <p14:nvPr/>
              </p14:nvContentPartPr>
              <p14:xfrm>
                <a:off x="4589805" y="5848510"/>
                <a:ext cx="360360" cy="526680"/>
              </p14:xfrm>
            </p:contentPart>
          </mc:Choice>
          <mc:Fallback>
            <p:pic>
              <p:nvPicPr>
                <p:cNvPr id="9" name="Ink 8">
                  <a:extLst>
                    <a:ext uri="{FF2B5EF4-FFF2-40B4-BE49-F238E27FC236}">
                      <a16:creationId xmlns:a16="http://schemas.microsoft.com/office/drawing/2014/main" id="{DECFAD04-3598-40FF-7C4B-FB1643CCCD7C}"/>
                    </a:ext>
                  </a:extLst>
                </p:cNvPr>
                <p:cNvPicPr/>
                <p:nvPr/>
              </p:nvPicPr>
              <p:blipFill>
                <a:blip r:embed="rId29"/>
                <a:stretch>
                  <a:fillRect/>
                </a:stretch>
              </p:blipFill>
              <p:spPr>
                <a:xfrm>
                  <a:off x="4581165" y="5839870"/>
                  <a:ext cx="37800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B909F8D2-C2EE-096B-A2B5-0348CE379749}"/>
                    </a:ext>
                  </a:extLst>
                </p14:cNvPr>
                <p14:cNvContentPartPr/>
                <p14:nvPr/>
              </p14:nvContentPartPr>
              <p14:xfrm>
                <a:off x="5082645" y="5937790"/>
                <a:ext cx="170640" cy="245880"/>
              </p14:xfrm>
            </p:contentPart>
          </mc:Choice>
          <mc:Fallback>
            <p:pic>
              <p:nvPicPr>
                <p:cNvPr id="10" name="Ink 9">
                  <a:extLst>
                    <a:ext uri="{FF2B5EF4-FFF2-40B4-BE49-F238E27FC236}">
                      <a16:creationId xmlns:a16="http://schemas.microsoft.com/office/drawing/2014/main" id="{B909F8D2-C2EE-096B-A2B5-0348CE379749}"/>
                    </a:ext>
                  </a:extLst>
                </p:cNvPr>
                <p:cNvPicPr/>
                <p:nvPr/>
              </p:nvPicPr>
              <p:blipFill>
                <a:blip r:embed="rId31"/>
                <a:stretch>
                  <a:fillRect/>
                </a:stretch>
              </p:blipFill>
              <p:spPr>
                <a:xfrm>
                  <a:off x="5073645" y="5929150"/>
                  <a:ext cx="188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BD92F5BB-E60C-719D-518C-920F2E61D0E1}"/>
                    </a:ext>
                  </a:extLst>
                </p14:cNvPr>
                <p14:cNvContentPartPr/>
                <p14:nvPr/>
              </p14:nvContentPartPr>
              <p14:xfrm>
                <a:off x="5392965" y="5928430"/>
                <a:ext cx="282960" cy="278280"/>
              </p14:xfrm>
            </p:contentPart>
          </mc:Choice>
          <mc:Fallback>
            <p:pic>
              <p:nvPicPr>
                <p:cNvPr id="11" name="Ink 10">
                  <a:extLst>
                    <a:ext uri="{FF2B5EF4-FFF2-40B4-BE49-F238E27FC236}">
                      <a16:creationId xmlns:a16="http://schemas.microsoft.com/office/drawing/2014/main" id="{BD92F5BB-E60C-719D-518C-920F2E61D0E1}"/>
                    </a:ext>
                  </a:extLst>
                </p:cNvPr>
                <p:cNvPicPr/>
                <p:nvPr/>
              </p:nvPicPr>
              <p:blipFill>
                <a:blip r:embed="rId33"/>
                <a:stretch>
                  <a:fillRect/>
                </a:stretch>
              </p:blipFill>
              <p:spPr>
                <a:xfrm>
                  <a:off x="5383965" y="5919790"/>
                  <a:ext cx="3006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 name="Ink 11">
                  <a:extLst>
                    <a:ext uri="{FF2B5EF4-FFF2-40B4-BE49-F238E27FC236}">
                      <a16:creationId xmlns:a16="http://schemas.microsoft.com/office/drawing/2014/main" id="{42A63BC3-867E-396E-71A5-5FE07FBC5F9A}"/>
                    </a:ext>
                  </a:extLst>
                </p14:cNvPr>
                <p14:cNvContentPartPr/>
                <p14:nvPr/>
              </p14:nvContentPartPr>
              <p14:xfrm>
                <a:off x="6731805" y="5455390"/>
                <a:ext cx="2003760" cy="1151640"/>
              </p14:xfrm>
            </p:contentPart>
          </mc:Choice>
          <mc:Fallback>
            <p:pic>
              <p:nvPicPr>
                <p:cNvPr id="12" name="Ink 11">
                  <a:extLst>
                    <a:ext uri="{FF2B5EF4-FFF2-40B4-BE49-F238E27FC236}">
                      <a16:creationId xmlns:a16="http://schemas.microsoft.com/office/drawing/2014/main" id="{42A63BC3-867E-396E-71A5-5FE07FBC5F9A}"/>
                    </a:ext>
                  </a:extLst>
                </p:cNvPr>
                <p:cNvPicPr/>
                <p:nvPr/>
              </p:nvPicPr>
              <p:blipFill>
                <a:blip r:embed="rId35"/>
                <a:stretch>
                  <a:fillRect/>
                </a:stretch>
              </p:blipFill>
              <p:spPr>
                <a:xfrm>
                  <a:off x="6722805" y="5446390"/>
                  <a:ext cx="2021400" cy="1169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 name="Ink 12">
                  <a:extLst>
                    <a:ext uri="{FF2B5EF4-FFF2-40B4-BE49-F238E27FC236}">
                      <a16:creationId xmlns:a16="http://schemas.microsoft.com/office/drawing/2014/main" id="{B3B7CE4F-D542-CBFD-1972-ED84D3BD2F6F}"/>
                    </a:ext>
                  </a:extLst>
                </p14:cNvPr>
                <p14:cNvContentPartPr/>
                <p14:nvPr/>
              </p14:nvContentPartPr>
              <p14:xfrm>
                <a:off x="7127085" y="5877310"/>
                <a:ext cx="374400" cy="534240"/>
              </p14:xfrm>
            </p:contentPart>
          </mc:Choice>
          <mc:Fallback>
            <p:pic>
              <p:nvPicPr>
                <p:cNvPr id="13" name="Ink 12">
                  <a:extLst>
                    <a:ext uri="{FF2B5EF4-FFF2-40B4-BE49-F238E27FC236}">
                      <a16:creationId xmlns:a16="http://schemas.microsoft.com/office/drawing/2014/main" id="{B3B7CE4F-D542-CBFD-1972-ED84D3BD2F6F}"/>
                    </a:ext>
                  </a:extLst>
                </p:cNvPr>
                <p:cNvPicPr/>
                <p:nvPr/>
              </p:nvPicPr>
              <p:blipFill>
                <a:blip r:embed="rId37"/>
                <a:stretch>
                  <a:fillRect/>
                </a:stretch>
              </p:blipFill>
              <p:spPr>
                <a:xfrm>
                  <a:off x="7118445" y="5868670"/>
                  <a:ext cx="39204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 name="Ink 13">
                  <a:extLst>
                    <a:ext uri="{FF2B5EF4-FFF2-40B4-BE49-F238E27FC236}">
                      <a16:creationId xmlns:a16="http://schemas.microsoft.com/office/drawing/2014/main" id="{CA38742B-CE45-4DA9-B3D3-C143CC036450}"/>
                    </a:ext>
                  </a:extLst>
                </p14:cNvPr>
                <p14:cNvContentPartPr/>
                <p14:nvPr/>
              </p14:nvContentPartPr>
              <p14:xfrm>
                <a:off x="7575285" y="6001510"/>
                <a:ext cx="217440" cy="254520"/>
              </p14:xfrm>
            </p:contentPart>
          </mc:Choice>
          <mc:Fallback>
            <p:pic>
              <p:nvPicPr>
                <p:cNvPr id="14" name="Ink 13">
                  <a:extLst>
                    <a:ext uri="{FF2B5EF4-FFF2-40B4-BE49-F238E27FC236}">
                      <a16:creationId xmlns:a16="http://schemas.microsoft.com/office/drawing/2014/main" id="{CA38742B-CE45-4DA9-B3D3-C143CC036450}"/>
                    </a:ext>
                  </a:extLst>
                </p:cNvPr>
                <p:cNvPicPr/>
                <p:nvPr/>
              </p:nvPicPr>
              <p:blipFill>
                <a:blip r:embed="rId39"/>
                <a:stretch>
                  <a:fillRect/>
                </a:stretch>
              </p:blipFill>
              <p:spPr>
                <a:xfrm>
                  <a:off x="7566645" y="5992870"/>
                  <a:ext cx="235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 name="Ink 14">
                  <a:extLst>
                    <a:ext uri="{FF2B5EF4-FFF2-40B4-BE49-F238E27FC236}">
                      <a16:creationId xmlns:a16="http://schemas.microsoft.com/office/drawing/2014/main" id="{FE1F165E-6D22-3131-39F0-26A464FABA15}"/>
                    </a:ext>
                  </a:extLst>
                </p14:cNvPr>
                <p14:cNvContentPartPr/>
                <p14:nvPr/>
              </p14:nvContentPartPr>
              <p14:xfrm>
                <a:off x="9063165" y="5298070"/>
                <a:ext cx="1770480" cy="1261800"/>
              </p14:xfrm>
            </p:contentPart>
          </mc:Choice>
          <mc:Fallback>
            <p:pic>
              <p:nvPicPr>
                <p:cNvPr id="15" name="Ink 14">
                  <a:extLst>
                    <a:ext uri="{FF2B5EF4-FFF2-40B4-BE49-F238E27FC236}">
                      <a16:creationId xmlns:a16="http://schemas.microsoft.com/office/drawing/2014/main" id="{FE1F165E-6D22-3131-39F0-26A464FABA15}"/>
                    </a:ext>
                  </a:extLst>
                </p:cNvPr>
                <p:cNvPicPr/>
                <p:nvPr/>
              </p:nvPicPr>
              <p:blipFill>
                <a:blip r:embed="rId41"/>
                <a:stretch>
                  <a:fillRect/>
                </a:stretch>
              </p:blipFill>
              <p:spPr>
                <a:xfrm>
                  <a:off x="9054165" y="5289430"/>
                  <a:ext cx="1788120" cy="127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 name="Ink 15">
                  <a:extLst>
                    <a:ext uri="{FF2B5EF4-FFF2-40B4-BE49-F238E27FC236}">
                      <a16:creationId xmlns:a16="http://schemas.microsoft.com/office/drawing/2014/main" id="{B175A60A-6BC8-576A-2C8E-CA70E823F9B7}"/>
                    </a:ext>
                  </a:extLst>
                </p14:cNvPr>
                <p14:cNvContentPartPr/>
                <p14:nvPr/>
              </p14:nvContentPartPr>
              <p14:xfrm>
                <a:off x="9375645" y="5683630"/>
                <a:ext cx="434520" cy="636840"/>
              </p14:xfrm>
            </p:contentPart>
          </mc:Choice>
          <mc:Fallback>
            <p:pic>
              <p:nvPicPr>
                <p:cNvPr id="16" name="Ink 15">
                  <a:extLst>
                    <a:ext uri="{FF2B5EF4-FFF2-40B4-BE49-F238E27FC236}">
                      <a16:creationId xmlns:a16="http://schemas.microsoft.com/office/drawing/2014/main" id="{B175A60A-6BC8-576A-2C8E-CA70E823F9B7}"/>
                    </a:ext>
                  </a:extLst>
                </p:cNvPr>
                <p:cNvPicPr/>
                <p:nvPr/>
              </p:nvPicPr>
              <p:blipFill>
                <a:blip r:embed="rId43"/>
                <a:stretch>
                  <a:fillRect/>
                </a:stretch>
              </p:blipFill>
              <p:spPr>
                <a:xfrm>
                  <a:off x="9366645" y="5674630"/>
                  <a:ext cx="45216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 name="Ink 16">
                  <a:extLst>
                    <a:ext uri="{FF2B5EF4-FFF2-40B4-BE49-F238E27FC236}">
                      <a16:creationId xmlns:a16="http://schemas.microsoft.com/office/drawing/2014/main" id="{84C906DB-3754-313F-2534-D3780FB324CA}"/>
                    </a:ext>
                  </a:extLst>
                </p14:cNvPr>
                <p14:cNvContentPartPr/>
                <p14:nvPr/>
              </p14:nvContentPartPr>
              <p14:xfrm>
                <a:off x="9924645" y="5914030"/>
                <a:ext cx="186120" cy="325800"/>
              </p14:xfrm>
            </p:contentPart>
          </mc:Choice>
          <mc:Fallback>
            <p:pic>
              <p:nvPicPr>
                <p:cNvPr id="17" name="Ink 16">
                  <a:extLst>
                    <a:ext uri="{FF2B5EF4-FFF2-40B4-BE49-F238E27FC236}">
                      <a16:creationId xmlns:a16="http://schemas.microsoft.com/office/drawing/2014/main" id="{84C906DB-3754-313F-2534-D3780FB324CA}"/>
                    </a:ext>
                  </a:extLst>
                </p:cNvPr>
                <p:cNvPicPr/>
                <p:nvPr/>
              </p:nvPicPr>
              <p:blipFill>
                <a:blip r:embed="rId45"/>
                <a:stretch>
                  <a:fillRect/>
                </a:stretch>
              </p:blipFill>
              <p:spPr>
                <a:xfrm>
                  <a:off x="9915645" y="5905390"/>
                  <a:ext cx="2037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 name="Ink 17">
                  <a:extLst>
                    <a:ext uri="{FF2B5EF4-FFF2-40B4-BE49-F238E27FC236}">
                      <a16:creationId xmlns:a16="http://schemas.microsoft.com/office/drawing/2014/main" id="{C8DBDEA4-A424-11AB-F308-1A809F962CB2}"/>
                    </a:ext>
                  </a:extLst>
                </p14:cNvPr>
                <p14:cNvContentPartPr/>
                <p14:nvPr/>
              </p14:nvContentPartPr>
              <p14:xfrm>
                <a:off x="10965045" y="6194830"/>
                <a:ext cx="44280" cy="3960"/>
              </p14:xfrm>
            </p:contentPart>
          </mc:Choice>
          <mc:Fallback>
            <p:pic>
              <p:nvPicPr>
                <p:cNvPr id="18" name="Ink 17">
                  <a:extLst>
                    <a:ext uri="{FF2B5EF4-FFF2-40B4-BE49-F238E27FC236}">
                      <a16:creationId xmlns:a16="http://schemas.microsoft.com/office/drawing/2014/main" id="{C8DBDEA4-A424-11AB-F308-1A809F962CB2}"/>
                    </a:ext>
                  </a:extLst>
                </p:cNvPr>
                <p:cNvPicPr/>
                <p:nvPr/>
              </p:nvPicPr>
              <p:blipFill>
                <a:blip r:embed="rId47"/>
                <a:stretch>
                  <a:fillRect/>
                </a:stretch>
              </p:blipFill>
              <p:spPr>
                <a:xfrm>
                  <a:off x="10956045" y="6186190"/>
                  <a:ext cx="619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 name="Ink 18">
                  <a:extLst>
                    <a:ext uri="{FF2B5EF4-FFF2-40B4-BE49-F238E27FC236}">
                      <a16:creationId xmlns:a16="http://schemas.microsoft.com/office/drawing/2014/main" id="{4B0BD118-2F39-97C4-5B8B-00C2FBD2F0CB}"/>
                    </a:ext>
                  </a:extLst>
                </p14:cNvPr>
                <p14:cNvContentPartPr/>
                <p14:nvPr/>
              </p14:nvContentPartPr>
              <p14:xfrm>
                <a:off x="11099685" y="6191230"/>
                <a:ext cx="100800" cy="3960"/>
              </p14:xfrm>
            </p:contentPart>
          </mc:Choice>
          <mc:Fallback>
            <p:pic>
              <p:nvPicPr>
                <p:cNvPr id="19" name="Ink 18">
                  <a:extLst>
                    <a:ext uri="{FF2B5EF4-FFF2-40B4-BE49-F238E27FC236}">
                      <a16:creationId xmlns:a16="http://schemas.microsoft.com/office/drawing/2014/main" id="{4B0BD118-2F39-97C4-5B8B-00C2FBD2F0CB}"/>
                    </a:ext>
                  </a:extLst>
                </p:cNvPr>
                <p:cNvPicPr/>
                <p:nvPr/>
              </p:nvPicPr>
              <p:blipFill>
                <a:blip r:embed="rId49"/>
                <a:stretch>
                  <a:fillRect/>
                </a:stretch>
              </p:blipFill>
              <p:spPr>
                <a:xfrm>
                  <a:off x="11091045" y="6182230"/>
                  <a:ext cx="1184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 name="Ink 19">
                  <a:extLst>
                    <a:ext uri="{FF2B5EF4-FFF2-40B4-BE49-F238E27FC236}">
                      <a16:creationId xmlns:a16="http://schemas.microsoft.com/office/drawing/2014/main" id="{0FD95B0C-1548-3D2F-E5BC-A88AE16CD566}"/>
                    </a:ext>
                  </a:extLst>
                </p14:cNvPr>
                <p14:cNvContentPartPr/>
                <p14:nvPr/>
              </p14:nvContentPartPr>
              <p14:xfrm>
                <a:off x="11486685" y="6164230"/>
                <a:ext cx="25200" cy="54000"/>
              </p14:xfrm>
            </p:contentPart>
          </mc:Choice>
          <mc:Fallback>
            <p:pic>
              <p:nvPicPr>
                <p:cNvPr id="20" name="Ink 19">
                  <a:extLst>
                    <a:ext uri="{FF2B5EF4-FFF2-40B4-BE49-F238E27FC236}">
                      <a16:creationId xmlns:a16="http://schemas.microsoft.com/office/drawing/2014/main" id="{0FD95B0C-1548-3D2F-E5BC-A88AE16CD566}"/>
                    </a:ext>
                  </a:extLst>
                </p:cNvPr>
                <p:cNvPicPr/>
                <p:nvPr/>
              </p:nvPicPr>
              <p:blipFill>
                <a:blip r:embed="rId51"/>
                <a:stretch>
                  <a:fillRect/>
                </a:stretch>
              </p:blipFill>
              <p:spPr>
                <a:xfrm>
                  <a:off x="11478045" y="6155590"/>
                  <a:ext cx="428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 name="Ink 20">
                  <a:extLst>
                    <a:ext uri="{FF2B5EF4-FFF2-40B4-BE49-F238E27FC236}">
                      <a16:creationId xmlns:a16="http://schemas.microsoft.com/office/drawing/2014/main" id="{A0F8EB51-0194-55B8-DE94-97BC52210A8E}"/>
                    </a:ext>
                  </a:extLst>
                </p14:cNvPr>
                <p14:cNvContentPartPr/>
                <p14:nvPr/>
              </p14:nvContentPartPr>
              <p14:xfrm>
                <a:off x="11674965" y="6225070"/>
                <a:ext cx="45000" cy="12600"/>
              </p14:xfrm>
            </p:contentPart>
          </mc:Choice>
          <mc:Fallback>
            <p:pic>
              <p:nvPicPr>
                <p:cNvPr id="21" name="Ink 20">
                  <a:extLst>
                    <a:ext uri="{FF2B5EF4-FFF2-40B4-BE49-F238E27FC236}">
                      <a16:creationId xmlns:a16="http://schemas.microsoft.com/office/drawing/2014/main" id="{A0F8EB51-0194-55B8-DE94-97BC52210A8E}"/>
                    </a:ext>
                  </a:extLst>
                </p:cNvPr>
                <p:cNvPicPr/>
                <p:nvPr/>
              </p:nvPicPr>
              <p:blipFill>
                <a:blip r:embed="rId53"/>
                <a:stretch>
                  <a:fillRect/>
                </a:stretch>
              </p:blipFill>
              <p:spPr>
                <a:xfrm>
                  <a:off x="11665965" y="6216070"/>
                  <a:ext cx="62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2" name="Ink 21">
                  <a:extLst>
                    <a:ext uri="{FF2B5EF4-FFF2-40B4-BE49-F238E27FC236}">
                      <a16:creationId xmlns:a16="http://schemas.microsoft.com/office/drawing/2014/main" id="{D6003E28-2841-2CA0-F43D-CB072875761C}"/>
                    </a:ext>
                  </a:extLst>
                </p14:cNvPr>
                <p14:cNvContentPartPr/>
                <p14:nvPr/>
              </p14:nvContentPartPr>
              <p14:xfrm>
                <a:off x="11838765" y="6225070"/>
                <a:ext cx="26280" cy="18360"/>
              </p14:xfrm>
            </p:contentPart>
          </mc:Choice>
          <mc:Fallback>
            <p:pic>
              <p:nvPicPr>
                <p:cNvPr id="22" name="Ink 21">
                  <a:extLst>
                    <a:ext uri="{FF2B5EF4-FFF2-40B4-BE49-F238E27FC236}">
                      <a16:creationId xmlns:a16="http://schemas.microsoft.com/office/drawing/2014/main" id="{D6003E28-2841-2CA0-F43D-CB072875761C}"/>
                    </a:ext>
                  </a:extLst>
                </p:cNvPr>
                <p:cNvPicPr/>
                <p:nvPr/>
              </p:nvPicPr>
              <p:blipFill>
                <a:blip r:embed="rId55"/>
                <a:stretch>
                  <a:fillRect/>
                </a:stretch>
              </p:blipFill>
              <p:spPr>
                <a:xfrm>
                  <a:off x="11829765" y="6216430"/>
                  <a:ext cx="43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8A8832F9-3FEB-E03B-7CE7-6F8C91212422}"/>
                    </a:ext>
                  </a:extLst>
                </p14:cNvPr>
                <p14:cNvContentPartPr/>
                <p14:nvPr/>
              </p14:nvContentPartPr>
              <p14:xfrm>
                <a:off x="2752725" y="5177470"/>
                <a:ext cx="14760" cy="299880"/>
              </p14:xfrm>
            </p:contentPart>
          </mc:Choice>
          <mc:Fallback>
            <p:pic>
              <p:nvPicPr>
                <p:cNvPr id="33" name="Ink 32">
                  <a:extLst>
                    <a:ext uri="{FF2B5EF4-FFF2-40B4-BE49-F238E27FC236}">
                      <a16:creationId xmlns:a16="http://schemas.microsoft.com/office/drawing/2014/main" id="{8A8832F9-3FEB-E03B-7CE7-6F8C91212422}"/>
                    </a:ext>
                  </a:extLst>
                </p:cNvPr>
                <p:cNvPicPr/>
                <p:nvPr/>
              </p:nvPicPr>
              <p:blipFill>
                <a:blip r:embed="rId57"/>
                <a:stretch>
                  <a:fillRect/>
                </a:stretch>
              </p:blipFill>
              <p:spPr>
                <a:xfrm>
                  <a:off x="2743725" y="5168470"/>
                  <a:ext cx="324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922115E5-A2BB-2A1C-753B-12976622C744}"/>
                    </a:ext>
                  </a:extLst>
                </p14:cNvPr>
                <p14:cNvContentPartPr/>
                <p14:nvPr/>
              </p14:nvContentPartPr>
              <p14:xfrm>
                <a:off x="2709885" y="5106910"/>
                <a:ext cx="144360" cy="148680"/>
              </p14:xfrm>
            </p:contentPart>
          </mc:Choice>
          <mc:Fallback>
            <p:pic>
              <p:nvPicPr>
                <p:cNvPr id="34" name="Ink 33">
                  <a:extLst>
                    <a:ext uri="{FF2B5EF4-FFF2-40B4-BE49-F238E27FC236}">
                      <a16:creationId xmlns:a16="http://schemas.microsoft.com/office/drawing/2014/main" id="{922115E5-A2BB-2A1C-753B-12976622C744}"/>
                    </a:ext>
                  </a:extLst>
                </p:cNvPr>
                <p:cNvPicPr/>
                <p:nvPr/>
              </p:nvPicPr>
              <p:blipFill>
                <a:blip r:embed="rId59"/>
                <a:stretch>
                  <a:fillRect/>
                </a:stretch>
              </p:blipFill>
              <p:spPr>
                <a:xfrm>
                  <a:off x="2701245" y="5097910"/>
                  <a:ext cx="1620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43B5D97A-0FE7-BC0B-CDFC-EC83DAD025DF}"/>
                    </a:ext>
                  </a:extLst>
                </p14:cNvPr>
                <p14:cNvContentPartPr/>
                <p14:nvPr/>
              </p14:nvContentPartPr>
              <p14:xfrm>
                <a:off x="2985285" y="5077750"/>
                <a:ext cx="105480" cy="146880"/>
              </p14:xfrm>
            </p:contentPart>
          </mc:Choice>
          <mc:Fallback>
            <p:pic>
              <p:nvPicPr>
                <p:cNvPr id="35" name="Ink 34">
                  <a:extLst>
                    <a:ext uri="{FF2B5EF4-FFF2-40B4-BE49-F238E27FC236}">
                      <a16:creationId xmlns:a16="http://schemas.microsoft.com/office/drawing/2014/main" id="{43B5D97A-0FE7-BC0B-CDFC-EC83DAD025DF}"/>
                    </a:ext>
                  </a:extLst>
                </p:cNvPr>
                <p:cNvPicPr/>
                <p:nvPr/>
              </p:nvPicPr>
              <p:blipFill>
                <a:blip r:embed="rId61"/>
                <a:stretch>
                  <a:fillRect/>
                </a:stretch>
              </p:blipFill>
              <p:spPr>
                <a:xfrm>
                  <a:off x="2976285" y="5068750"/>
                  <a:ext cx="123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1D8150D8-DDA0-36C7-3977-5641DCCAA595}"/>
                    </a:ext>
                  </a:extLst>
                </p14:cNvPr>
                <p14:cNvContentPartPr/>
                <p14:nvPr/>
              </p14:nvContentPartPr>
              <p14:xfrm>
                <a:off x="3148725" y="5074150"/>
                <a:ext cx="11520" cy="140400"/>
              </p14:xfrm>
            </p:contentPart>
          </mc:Choice>
          <mc:Fallback>
            <p:pic>
              <p:nvPicPr>
                <p:cNvPr id="36" name="Ink 35">
                  <a:extLst>
                    <a:ext uri="{FF2B5EF4-FFF2-40B4-BE49-F238E27FC236}">
                      <a16:creationId xmlns:a16="http://schemas.microsoft.com/office/drawing/2014/main" id="{1D8150D8-DDA0-36C7-3977-5641DCCAA595}"/>
                    </a:ext>
                  </a:extLst>
                </p:cNvPr>
                <p:cNvPicPr/>
                <p:nvPr/>
              </p:nvPicPr>
              <p:blipFill>
                <a:blip r:embed="rId63"/>
                <a:stretch>
                  <a:fillRect/>
                </a:stretch>
              </p:blipFill>
              <p:spPr>
                <a:xfrm>
                  <a:off x="3139725" y="5065510"/>
                  <a:ext cx="291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AD58D260-E560-C783-39E2-3D0B58AF0295}"/>
                    </a:ext>
                  </a:extLst>
                </p14:cNvPr>
                <p14:cNvContentPartPr/>
                <p14:nvPr/>
              </p14:nvContentPartPr>
              <p14:xfrm>
                <a:off x="5423205" y="5229670"/>
                <a:ext cx="9360" cy="174240"/>
              </p14:xfrm>
            </p:contentPart>
          </mc:Choice>
          <mc:Fallback>
            <p:pic>
              <p:nvPicPr>
                <p:cNvPr id="37" name="Ink 36">
                  <a:extLst>
                    <a:ext uri="{FF2B5EF4-FFF2-40B4-BE49-F238E27FC236}">
                      <a16:creationId xmlns:a16="http://schemas.microsoft.com/office/drawing/2014/main" id="{AD58D260-E560-C783-39E2-3D0B58AF0295}"/>
                    </a:ext>
                  </a:extLst>
                </p:cNvPr>
                <p:cNvPicPr/>
                <p:nvPr/>
              </p:nvPicPr>
              <p:blipFill>
                <a:blip r:embed="rId65"/>
                <a:stretch>
                  <a:fillRect/>
                </a:stretch>
              </p:blipFill>
              <p:spPr>
                <a:xfrm>
                  <a:off x="5414205" y="5220670"/>
                  <a:ext cx="27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B59544AB-99D5-6471-B617-D0AE14E2F125}"/>
                    </a:ext>
                  </a:extLst>
                </p14:cNvPr>
                <p14:cNvContentPartPr/>
                <p14:nvPr/>
              </p14:nvContentPartPr>
              <p14:xfrm>
                <a:off x="5357325" y="5165230"/>
                <a:ext cx="138600" cy="123120"/>
              </p14:xfrm>
            </p:contentPart>
          </mc:Choice>
          <mc:Fallback>
            <p:pic>
              <p:nvPicPr>
                <p:cNvPr id="38" name="Ink 37">
                  <a:extLst>
                    <a:ext uri="{FF2B5EF4-FFF2-40B4-BE49-F238E27FC236}">
                      <a16:creationId xmlns:a16="http://schemas.microsoft.com/office/drawing/2014/main" id="{B59544AB-99D5-6471-B617-D0AE14E2F125}"/>
                    </a:ext>
                  </a:extLst>
                </p:cNvPr>
                <p:cNvPicPr/>
                <p:nvPr/>
              </p:nvPicPr>
              <p:blipFill>
                <a:blip r:embed="rId67"/>
                <a:stretch>
                  <a:fillRect/>
                </a:stretch>
              </p:blipFill>
              <p:spPr>
                <a:xfrm>
                  <a:off x="5348685" y="5156590"/>
                  <a:ext cx="1562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5DE23373-CA1F-A35A-CFAE-5C10903CA2EC}"/>
                    </a:ext>
                  </a:extLst>
                </p14:cNvPr>
                <p14:cNvContentPartPr/>
                <p14:nvPr/>
              </p14:nvContentPartPr>
              <p14:xfrm>
                <a:off x="5573685" y="5105470"/>
                <a:ext cx="113400" cy="144000"/>
              </p14:xfrm>
            </p:contentPart>
          </mc:Choice>
          <mc:Fallback>
            <p:pic>
              <p:nvPicPr>
                <p:cNvPr id="39" name="Ink 38">
                  <a:extLst>
                    <a:ext uri="{FF2B5EF4-FFF2-40B4-BE49-F238E27FC236}">
                      <a16:creationId xmlns:a16="http://schemas.microsoft.com/office/drawing/2014/main" id="{5DE23373-CA1F-A35A-CFAE-5C10903CA2EC}"/>
                    </a:ext>
                  </a:extLst>
                </p:cNvPr>
                <p:cNvPicPr/>
                <p:nvPr/>
              </p:nvPicPr>
              <p:blipFill>
                <a:blip r:embed="rId69"/>
                <a:stretch>
                  <a:fillRect/>
                </a:stretch>
              </p:blipFill>
              <p:spPr>
                <a:xfrm>
                  <a:off x="5564685" y="5096830"/>
                  <a:ext cx="131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DDD2A209-143A-CCCB-6AB7-841B6ADB9C17}"/>
                    </a:ext>
                  </a:extLst>
                </p14:cNvPr>
                <p14:cNvContentPartPr/>
                <p14:nvPr/>
              </p14:nvContentPartPr>
              <p14:xfrm>
                <a:off x="5748645" y="5100070"/>
                <a:ext cx="152280" cy="144720"/>
              </p14:xfrm>
            </p:contentPart>
          </mc:Choice>
          <mc:Fallback>
            <p:pic>
              <p:nvPicPr>
                <p:cNvPr id="40" name="Ink 39">
                  <a:extLst>
                    <a:ext uri="{FF2B5EF4-FFF2-40B4-BE49-F238E27FC236}">
                      <a16:creationId xmlns:a16="http://schemas.microsoft.com/office/drawing/2014/main" id="{DDD2A209-143A-CCCB-6AB7-841B6ADB9C17}"/>
                    </a:ext>
                  </a:extLst>
                </p:cNvPr>
                <p:cNvPicPr/>
                <p:nvPr/>
              </p:nvPicPr>
              <p:blipFill>
                <a:blip r:embed="rId71"/>
                <a:stretch>
                  <a:fillRect/>
                </a:stretch>
              </p:blipFill>
              <p:spPr>
                <a:xfrm>
                  <a:off x="5739645" y="5091430"/>
                  <a:ext cx="169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1D786698-2418-299F-E687-F4E3008715A4}"/>
                    </a:ext>
                  </a:extLst>
                </p14:cNvPr>
                <p14:cNvContentPartPr/>
                <p14:nvPr/>
              </p14:nvContentPartPr>
              <p14:xfrm>
                <a:off x="7890285" y="5223550"/>
                <a:ext cx="12600" cy="250200"/>
              </p14:xfrm>
            </p:contentPart>
          </mc:Choice>
          <mc:Fallback>
            <p:pic>
              <p:nvPicPr>
                <p:cNvPr id="41" name="Ink 40">
                  <a:extLst>
                    <a:ext uri="{FF2B5EF4-FFF2-40B4-BE49-F238E27FC236}">
                      <a16:creationId xmlns:a16="http://schemas.microsoft.com/office/drawing/2014/main" id="{1D786698-2418-299F-E687-F4E3008715A4}"/>
                    </a:ext>
                  </a:extLst>
                </p:cNvPr>
                <p:cNvPicPr/>
                <p:nvPr/>
              </p:nvPicPr>
              <p:blipFill>
                <a:blip r:embed="rId73"/>
                <a:stretch>
                  <a:fillRect/>
                </a:stretch>
              </p:blipFill>
              <p:spPr>
                <a:xfrm>
                  <a:off x="7881645" y="5214550"/>
                  <a:ext cx="302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F794B491-35AB-A014-2444-20EC8EAAB580}"/>
                    </a:ext>
                  </a:extLst>
                </p14:cNvPr>
                <p14:cNvContentPartPr/>
                <p14:nvPr/>
              </p14:nvContentPartPr>
              <p14:xfrm>
                <a:off x="7794525" y="5179270"/>
                <a:ext cx="136080" cy="98640"/>
              </p14:xfrm>
            </p:contentPart>
          </mc:Choice>
          <mc:Fallback>
            <p:pic>
              <p:nvPicPr>
                <p:cNvPr id="42" name="Ink 41">
                  <a:extLst>
                    <a:ext uri="{FF2B5EF4-FFF2-40B4-BE49-F238E27FC236}">
                      <a16:creationId xmlns:a16="http://schemas.microsoft.com/office/drawing/2014/main" id="{F794B491-35AB-A014-2444-20EC8EAAB580}"/>
                    </a:ext>
                  </a:extLst>
                </p:cNvPr>
                <p:cNvPicPr/>
                <p:nvPr/>
              </p:nvPicPr>
              <p:blipFill>
                <a:blip r:embed="rId75"/>
                <a:stretch>
                  <a:fillRect/>
                </a:stretch>
              </p:blipFill>
              <p:spPr>
                <a:xfrm>
                  <a:off x="7785525" y="5170270"/>
                  <a:ext cx="153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C1076F5F-842F-5949-400D-3E0F440D49F8}"/>
                    </a:ext>
                  </a:extLst>
                </p14:cNvPr>
                <p14:cNvContentPartPr/>
                <p14:nvPr/>
              </p14:nvContentPartPr>
              <p14:xfrm>
                <a:off x="8036085" y="5136430"/>
                <a:ext cx="127080" cy="150840"/>
              </p14:xfrm>
            </p:contentPart>
          </mc:Choice>
          <mc:Fallback>
            <p:pic>
              <p:nvPicPr>
                <p:cNvPr id="43" name="Ink 42">
                  <a:extLst>
                    <a:ext uri="{FF2B5EF4-FFF2-40B4-BE49-F238E27FC236}">
                      <a16:creationId xmlns:a16="http://schemas.microsoft.com/office/drawing/2014/main" id="{C1076F5F-842F-5949-400D-3E0F440D49F8}"/>
                    </a:ext>
                  </a:extLst>
                </p:cNvPr>
                <p:cNvPicPr/>
                <p:nvPr/>
              </p:nvPicPr>
              <p:blipFill>
                <a:blip r:embed="rId77"/>
                <a:stretch>
                  <a:fillRect/>
                </a:stretch>
              </p:blipFill>
              <p:spPr>
                <a:xfrm>
                  <a:off x="8027445" y="5127790"/>
                  <a:ext cx="1447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CA1916D6-7535-7240-F341-6F385836C19D}"/>
                    </a:ext>
                  </a:extLst>
                </p14:cNvPr>
                <p14:cNvContentPartPr/>
                <p14:nvPr/>
              </p14:nvContentPartPr>
              <p14:xfrm>
                <a:off x="8174685" y="5141110"/>
                <a:ext cx="150840" cy="158400"/>
              </p14:xfrm>
            </p:contentPart>
          </mc:Choice>
          <mc:Fallback>
            <p:pic>
              <p:nvPicPr>
                <p:cNvPr id="44" name="Ink 43">
                  <a:extLst>
                    <a:ext uri="{FF2B5EF4-FFF2-40B4-BE49-F238E27FC236}">
                      <a16:creationId xmlns:a16="http://schemas.microsoft.com/office/drawing/2014/main" id="{CA1916D6-7535-7240-F341-6F385836C19D}"/>
                    </a:ext>
                  </a:extLst>
                </p:cNvPr>
                <p:cNvPicPr/>
                <p:nvPr/>
              </p:nvPicPr>
              <p:blipFill>
                <a:blip r:embed="rId79"/>
                <a:stretch>
                  <a:fillRect/>
                </a:stretch>
              </p:blipFill>
              <p:spPr>
                <a:xfrm>
                  <a:off x="8166045" y="5132470"/>
                  <a:ext cx="1684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10A49731-CD23-D078-647E-782397C9157D}"/>
                    </a:ext>
                  </a:extLst>
                </p14:cNvPr>
                <p14:cNvContentPartPr/>
                <p14:nvPr/>
              </p14:nvContentPartPr>
              <p14:xfrm>
                <a:off x="10121565" y="5080270"/>
                <a:ext cx="21960" cy="238320"/>
              </p14:xfrm>
            </p:contentPart>
          </mc:Choice>
          <mc:Fallback>
            <p:pic>
              <p:nvPicPr>
                <p:cNvPr id="45" name="Ink 44">
                  <a:extLst>
                    <a:ext uri="{FF2B5EF4-FFF2-40B4-BE49-F238E27FC236}">
                      <a16:creationId xmlns:a16="http://schemas.microsoft.com/office/drawing/2014/main" id="{10A49731-CD23-D078-647E-782397C9157D}"/>
                    </a:ext>
                  </a:extLst>
                </p:cNvPr>
                <p:cNvPicPr/>
                <p:nvPr/>
              </p:nvPicPr>
              <p:blipFill>
                <a:blip r:embed="rId81"/>
                <a:stretch>
                  <a:fillRect/>
                </a:stretch>
              </p:blipFill>
              <p:spPr>
                <a:xfrm>
                  <a:off x="10112565" y="5071630"/>
                  <a:ext cx="396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4F7F41C8-8F51-073A-628B-FE22AC04D837}"/>
                    </a:ext>
                  </a:extLst>
                </p14:cNvPr>
                <p14:cNvContentPartPr/>
                <p14:nvPr/>
              </p14:nvContentPartPr>
              <p14:xfrm>
                <a:off x="10023285" y="5021590"/>
                <a:ext cx="164160" cy="104760"/>
              </p14:xfrm>
            </p:contentPart>
          </mc:Choice>
          <mc:Fallback>
            <p:pic>
              <p:nvPicPr>
                <p:cNvPr id="46" name="Ink 45">
                  <a:extLst>
                    <a:ext uri="{FF2B5EF4-FFF2-40B4-BE49-F238E27FC236}">
                      <a16:creationId xmlns:a16="http://schemas.microsoft.com/office/drawing/2014/main" id="{4F7F41C8-8F51-073A-628B-FE22AC04D837}"/>
                    </a:ext>
                  </a:extLst>
                </p:cNvPr>
                <p:cNvPicPr/>
                <p:nvPr/>
              </p:nvPicPr>
              <p:blipFill>
                <a:blip r:embed="rId83"/>
                <a:stretch>
                  <a:fillRect/>
                </a:stretch>
              </p:blipFill>
              <p:spPr>
                <a:xfrm>
                  <a:off x="10014645" y="5012950"/>
                  <a:ext cx="1818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0AD20931-0990-6935-5B0B-9FEB8F17D059}"/>
                    </a:ext>
                  </a:extLst>
                </p14:cNvPr>
                <p14:cNvContentPartPr/>
                <p14:nvPr/>
              </p14:nvContentPartPr>
              <p14:xfrm>
                <a:off x="10294005" y="4974790"/>
                <a:ext cx="112680" cy="189000"/>
              </p14:xfrm>
            </p:contentPart>
          </mc:Choice>
          <mc:Fallback>
            <p:pic>
              <p:nvPicPr>
                <p:cNvPr id="47" name="Ink 46">
                  <a:extLst>
                    <a:ext uri="{FF2B5EF4-FFF2-40B4-BE49-F238E27FC236}">
                      <a16:creationId xmlns:a16="http://schemas.microsoft.com/office/drawing/2014/main" id="{0AD20931-0990-6935-5B0B-9FEB8F17D059}"/>
                    </a:ext>
                  </a:extLst>
                </p:cNvPr>
                <p:cNvPicPr/>
                <p:nvPr/>
              </p:nvPicPr>
              <p:blipFill>
                <a:blip r:embed="rId85"/>
                <a:stretch>
                  <a:fillRect/>
                </a:stretch>
              </p:blipFill>
              <p:spPr>
                <a:xfrm>
                  <a:off x="10285365" y="4965790"/>
                  <a:ext cx="1303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89C118FF-0339-A3A7-7642-6999ED333F3C}"/>
                    </a:ext>
                  </a:extLst>
                </p14:cNvPr>
                <p14:cNvContentPartPr/>
                <p14:nvPr/>
              </p14:nvContentPartPr>
              <p14:xfrm>
                <a:off x="10481565" y="4987750"/>
                <a:ext cx="122400" cy="171000"/>
              </p14:xfrm>
            </p:contentPart>
          </mc:Choice>
          <mc:Fallback>
            <p:pic>
              <p:nvPicPr>
                <p:cNvPr id="48" name="Ink 47">
                  <a:extLst>
                    <a:ext uri="{FF2B5EF4-FFF2-40B4-BE49-F238E27FC236}">
                      <a16:creationId xmlns:a16="http://schemas.microsoft.com/office/drawing/2014/main" id="{89C118FF-0339-A3A7-7642-6999ED333F3C}"/>
                    </a:ext>
                  </a:extLst>
                </p:cNvPr>
                <p:cNvPicPr/>
                <p:nvPr/>
              </p:nvPicPr>
              <p:blipFill>
                <a:blip r:embed="rId87"/>
                <a:stretch>
                  <a:fillRect/>
                </a:stretch>
              </p:blipFill>
              <p:spPr>
                <a:xfrm>
                  <a:off x="10472565" y="4979110"/>
                  <a:ext cx="1400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8" name="Ink 107">
                  <a:extLst>
                    <a:ext uri="{FF2B5EF4-FFF2-40B4-BE49-F238E27FC236}">
                      <a16:creationId xmlns:a16="http://schemas.microsoft.com/office/drawing/2014/main" id="{3CF70334-6053-0ECF-3E1E-EE9D5C1181A9}"/>
                    </a:ext>
                  </a:extLst>
                </p14:cNvPr>
                <p14:cNvContentPartPr/>
                <p14:nvPr/>
              </p14:nvContentPartPr>
              <p14:xfrm>
                <a:off x="829605" y="4219150"/>
                <a:ext cx="441360" cy="461520"/>
              </p14:xfrm>
            </p:contentPart>
          </mc:Choice>
          <mc:Fallback>
            <p:pic>
              <p:nvPicPr>
                <p:cNvPr id="108" name="Ink 107">
                  <a:extLst>
                    <a:ext uri="{FF2B5EF4-FFF2-40B4-BE49-F238E27FC236}">
                      <a16:creationId xmlns:a16="http://schemas.microsoft.com/office/drawing/2014/main" id="{3CF70334-6053-0ECF-3E1E-EE9D5C1181A9}"/>
                    </a:ext>
                  </a:extLst>
                </p:cNvPr>
                <p:cNvPicPr/>
                <p:nvPr/>
              </p:nvPicPr>
              <p:blipFill>
                <a:blip r:embed="rId89"/>
                <a:stretch>
                  <a:fillRect/>
                </a:stretch>
              </p:blipFill>
              <p:spPr>
                <a:xfrm>
                  <a:off x="820965" y="4210150"/>
                  <a:ext cx="45900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9" name="Ink 108">
                  <a:extLst>
                    <a:ext uri="{FF2B5EF4-FFF2-40B4-BE49-F238E27FC236}">
                      <a16:creationId xmlns:a16="http://schemas.microsoft.com/office/drawing/2014/main" id="{BA4EDA25-B63E-09D1-447F-99F12A596563}"/>
                    </a:ext>
                  </a:extLst>
                </p14:cNvPr>
                <p14:cNvContentPartPr/>
                <p14:nvPr/>
              </p14:nvContentPartPr>
              <p14:xfrm>
                <a:off x="798285" y="4686430"/>
                <a:ext cx="458640" cy="372240"/>
              </p14:xfrm>
            </p:contentPart>
          </mc:Choice>
          <mc:Fallback>
            <p:pic>
              <p:nvPicPr>
                <p:cNvPr id="109" name="Ink 108">
                  <a:extLst>
                    <a:ext uri="{FF2B5EF4-FFF2-40B4-BE49-F238E27FC236}">
                      <a16:creationId xmlns:a16="http://schemas.microsoft.com/office/drawing/2014/main" id="{BA4EDA25-B63E-09D1-447F-99F12A596563}"/>
                    </a:ext>
                  </a:extLst>
                </p:cNvPr>
                <p:cNvPicPr/>
                <p:nvPr/>
              </p:nvPicPr>
              <p:blipFill>
                <a:blip r:embed="rId91"/>
                <a:stretch>
                  <a:fillRect/>
                </a:stretch>
              </p:blipFill>
              <p:spPr>
                <a:xfrm>
                  <a:off x="789285" y="4677430"/>
                  <a:ext cx="47628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1" name="Ink 110">
                  <a:extLst>
                    <a:ext uri="{FF2B5EF4-FFF2-40B4-BE49-F238E27FC236}">
                      <a16:creationId xmlns:a16="http://schemas.microsoft.com/office/drawing/2014/main" id="{7A1E5532-69CA-47B5-7906-20BAB028F876}"/>
                    </a:ext>
                  </a:extLst>
                </p14:cNvPr>
                <p14:cNvContentPartPr/>
                <p14:nvPr/>
              </p14:nvContentPartPr>
              <p14:xfrm>
                <a:off x="823485" y="4347670"/>
                <a:ext cx="3960" cy="360"/>
              </p14:xfrm>
            </p:contentPart>
          </mc:Choice>
          <mc:Fallback>
            <p:pic>
              <p:nvPicPr>
                <p:cNvPr id="111" name="Ink 110">
                  <a:extLst>
                    <a:ext uri="{FF2B5EF4-FFF2-40B4-BE49-F238E27FC236}">
                      <a16:creationId xmlns:a16="http://schemas.microsoft.com/office/drawing/2014/main" id="{7A1E5532-69CA-47B5-7906-20BAB028F876}"/>
                    </a:ext>
                  </a:extLst>
                </p:cNvPr>
                <p:cNvPicPr/>
                <p:nvPr/>
              </p:nvPicPr>
              <p:blipFill>
                <a:blip r:embed="rId93"/>
                <a:stretch>
                  <a:fillRect/>
                </a:stretch>
              </p:blipFill>
              <p:spPr>
                <a:xfrm>
                  <a:off x="814485" y="4339030"/>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2" name="Ink 111">
                  <a:extLst>
                    <a:ext uri="{FF2B5EF4-FFF2-40B4-BE49-F238E27FC236}">
                      <a16:creationId xmlns:a16="http://schemas.microsoft.com/office/drawing/2014/main" id="{4A3216B1-7B03-A0DE-E93E-6F502EFF6F7E}"/>
                    </a:ext>
                  </a:extLst>
                </p14:cNvPr>
                <p14:cNvContentPartPr/>
                <p14:nvPr/>
              </p14:nvContentPartPr>
              <p14:xfrm>
                <a:off x="859485" y="4110070"/>
                <a:ext cx="461880" cy="235080"/>
              </p14:xfrm>
            </p:contentPart>
          </mc:Choice>
          <mc:Fallback>
            <p:pic>
              <p:nvPicPr>
                <p:cNvPr id="112" name="Ink 111">
                  <a:extLst>
                    <a:ext uri="{FF2B5EF4-FFF2-40B4-BE49-F238E27FC236}">
                      <a16:creationId xmlns:a16="http://schemas.microsoft.com/office/drawing/2014/main" id="{4A3216B1-7B03-A0DE-E93E-6F502EFF6F7E}"/>
                    </a:ext>
                  </a:extLst>
                </p:cNvPr>
                <p:cNvPicPr/>
                <p:nvPr/>
              </p:nvPicPr>
              <p:blipFill>
                <a:blip r:embed="rId95"/>
                <a:stretch>
                  <a:fillRect/>
                </a:stretch>
              </p:blipFill>
              <p:spPr>
                <a:xfrm>
                  <a:off x="850845" y="4101070"/>
                  <a:ext cx="4795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3" name="Ink 112">
                  <a:extLst>
                    <a:ext uri="{FF2B5EF4-FFF2-40B4-BE49-F238E27FC236}">
                      <a16:creationId xmlns:a16="http://schemas.microsoft.com/office/drawing/2014/main" id="{1EF69BEB-DC15-B82B-422E-8460211B4D2E}"/>
                    </a:ext>
                  </a:extLst>
                </p14:cNvPr>
                <p14:cNvContentPartPr/>
                <p14:nvPr/>
              </p14:nvContentPartPr>
              <p14:xfrm>
                <a:off x="914205" y="4499230"/>
                <a:ext cx="193680" cy="82440"/>
              </p14:xfrm>
            </p:contentPart>
          </mc:Choice>
          <mc:Fallback>
            <p:pic>
              <p:nvPicPr>
                <p:cNvPr id="113" name="Ink 112">
                  <a:extLst>
                    <a:ext uri="{FF2B5EF4-FFF2-40B4-BE49-F238E27FC236}">
                      <a16:creationId xmlns:a16="http://schemas.microsoft.com/office/drawing/2014/main" id="{1EF69BEB-DC15-B82B-422E-8460211B4D2E}"/>
                    </a:ext>
                  </a:extLst>
                </p:cNvPr>
                <p:cNvPicPr/>
                <p:nvPr/>
              </p:nvPicPr>
              <p:blipFill>
                <a:blip r:embed="rId97"/>
                <a:stretch>
                  <a:fillRect/>
                </a:stretch>
              </p:blipFill>
              <p:spPr>
                <a:xfrm>
                  <a:off x="905565" y="4490590"/>
                  <a:ext cx="2113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4" name="Ink 113">
                  <a:extLst>
                    <a:ext uri="{FF2B5EF4-FFF2-40B4-BE49-F238E27FC236}">
                      <a16:creationId xmlns:a16="http://schemas.microsoft.com/office/drawing/2014/main" id="{BE8C3376-3124-DA43-B567-031D20C2DE61}"/>
                    </a:ext>
                  </a:extLst>
                </p14:cNvPr>
                <p14:cNvContentPartPr/>
                <p14:nvPr/>
              </p14:nvContentPartPr>
              <p14:xfrm>
                <a:off x="943005" y="4366390"/>
                <a:ext cx="26640" cy="49680"/>
              </p14:xfrm>
            </p:contentPart>
          </mc:Choice>
          <mc:Fallback>
            <p:pic>
              <p:nvPicPr>
                <p:cNvPr id="114" name="Ink 113">
                  <a:extLst>
                    <a:ext uri="{FF2B5EF4-FFF2-40B4-BE49-F238E27FC236}">
                      <a16:creationId xmlns:a16="http://schemas.microsoft.com/office/drawing/2014/main" id="{BE8C3376-3124-DA43-B567-031D20C2DE61}"/>
                    </a:ext>
                  </a:extLst>
                </p:cNvPr>
                <p:cNvPicPr/>
                <p:nvPr/>
              </p:nvPicPr>
              <p:blipFill>
                <a:blip r:embed="rId99"/>
                <a:stretch>
                  <a:fillRect/>
                </a:stretch>
              </p:blipFill>
              <p:spPr>
                <a:xfrm>
                  <a:off x="934005" y="4357750"/>
                  <a:ext cx="44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5" name="Ink 114">
                  <a:extLst>
                    <a:ext uri="{FF2B5EF4-FFF2-40B4-BE49-F238E27FC236}">
                      <a16:creationId xmlns:a16="http://schemas.microsoft.com/office/drawing/2014/main" id="{03908153-5619-8FD3-E0A5-A4CFEE92DEC3}"/>
                    </a:ext>
                  </a:extLst>
                </p14:cNvPr>
                <p14:cNvContentPartPr/>
                <p14:nvPr/>
              </p14:nvContentPartPr>
              <p14:xfrm>
                <a:off x="1049205" y="4380790"/>
                <a:ext cx="40320" cy="54000"/>
              </p14:xfrm>
            </p:contentPart>
          </mc:Choice>
          <mc:Fallback>
            <p:pic>
              <p:nvPicPr>
                <p:cNvPr id="115" name="Ink 114">
                  <a:extLst>
                    <a:ext uri="{FF2B5EF4-FFF2-40B4-BE49-F238E27FC236}">
                      <a16:creationId xmlns:a16="http://schemas.microsoft.com/office/drawing/2014/main" id="{03908153-5619-8FD3-E0A5-A4CFEE92DEC3}"/>
                    </a:ext>
                  </a:extLst>
                </p:cNvPr>
                <p:cNvPicPr/>
                <p:nvPr/>
              </p:nvPicPr>
              <p:blipFill>
                <a:blip r:embed="rId101"/>
                <a:stretch>
                  <a:fillRect/>
                </a:stretch>
              </p:blipFill>
              <p:spPr>
                <a:xfrm>
                  <a:off x="1040205" y="4371790"/>
                  <a:ext cx="57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6" name="Ink 115">
                  <a:extLst>
                    <a:ext uri="{FF2B5EF4-FFF2-40B4-BE49-F238E27FC236}">
                      <a16:creationId xmlns:a16="http://schemas.microsoft.com/office/drawing/2014/main" id="{DE028FE9-4045-495E-0A75-E165214FCCA1}"/>
                    </a:ext>
                  </a:extLst>
                </p14:cNvPr>
                <p14:cNvContentPartPr/>
                <p14:nvPr/>
              </p14:nvContentPartPr>
              <p14:xfrm>
                <a:off x="1356285" y="4517950"/>
                <a:ext cx="626040" cy="568440"/>
              </p14:xfrm>
            </p:contentPart>
          </mc:Choice>
          <mc:Fallback>
            <p:pic>
              <p:nvPicPr>
                <p:cNvPr id="116" name="Ink 115">
                  <a:extLst>
                    <a:ext uri="{FF2B5EF4-FFF2-40B4-BE49-F238E27FC236}">
                      <a16:creationId xmlns:a16="http://schemas.microsoft.com/office/drawing/2014/main" id="{DE028FE9-4045-495E-0A75-E165214FCCA1}"/>
                    </a:ext>
                  </a:extLst>
                </p:cNvPr>
                <p:cNvPicPr/>
                <p:nvPr/>
              </p:nvPicPr>
              <p:blipFill>
                <a:blip r:embed="rId103"/>
                <a:stretch>
                  <a:fillRect/>
                </a:stretch>
              </p:blipFill>
              <p:spPr>
                <a:xfrm>
                  <a:off x="1347645" y="4508950"/>
                  <a:ext cx="64368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7" name="Ink 116">
                  <a:extLst>
                    <a:ext uri="{FF2B5EF4-FFF2-40B4-BE49-F238E27FC236}">
                      <a16:creationId xmlns:a16="http://schemas.microsoft.com/office/drawing/2014/main" id="{580A5CA7-E85D-E524-4A8E-72779B38586C}"/>
                    </a:ext>
                  </a:extLst>
                </p14:cNvPr>
                <p14:cNvContentPartPr/>
                <p14:nvPr/>
              </p14:nvContentPartPr>
              <p14:xfrm>
                <a:off x="1971885" y="4958950"/>
                <a:ext cx="97560" cy="230760"/>
              </p14:xfrm>
            </p:contentPart>
          </mc:Choice>
          <mc:Fallback>
            <p:pic>
              <p:nvPicPr>
                <p:cNvPr id="117" name="Ink 116">
                  <a:extLst>
                    <a:ext uri="{FF2B5EF4-FFF2-40B4-BE49-F238E27FC236}">
                      <a16:creationId xmlns:a16="http://schemas.microsoft.com/office/drawing/2014/main" id="{580A5CA7-E85D-E524-4A8E-72779B38586C}"/>
                    </a:ext>
                  </a:extLst>
                </p:cNvPr>
                <p:cNvPicPr/>
                <p:nvPr/>
              </p:nvPicPr>
              <p:blipFill>
                <a:blip r:embed="rId105"/>
                <a:stretch>
                  <a:fillRect/>
                </a:stretch>
              </p:blipFill>
              <p:spPr>
                <a:xfrm>
                  <a:off x="1963245" y="4950310"/>
                  <a:ext cx="1152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8" name="Ink 57">
                  <a:extLst>
                    <a:ext uri="{FF2B5EF4-FFF2-40B4-BE49-F238E27FC236}">
                      <a16:creationId xmlns:a16="http://schemas.microsoft.com/office/drawing/2014/main" id="{481AA9A8-A3C0-29BD-0146-6CE5DF48ABCC}"/>
                    </a:ext>
                  </a:extLst>
                </p14:cNvPr>
                <p14:cNvContentPartPr/>
                <p14:nvPr/>
              </p14:nvContentPartPr>
              <p14:xfrm>
                <a:off x="8969565" y="1118470"/>
                <a:ext cx="846720" cy="488520"/>
              </p14:xfrm>
            </p:contentPart>
          </mc:Choice>
          <mc:Fallback>
            <p:pic>
              <p:nvPicPr>
                <p:cNvPr id="58" name="Ink 57">
                  <a:extLst>
                    <a:ext uri="{FF2B5EF4-FFF2-40B4-BE49-F238E27FC236}">
                      <a16:creationId xmlns:a16="http://schemas.microsoft.com/office/drawing/2014/main" id="{481AA9A8-A3C0-29BD-0146-6CE5DF48ABCC}"/>
                    </a:ext>
                  </a:extLst>
                </p:cNvPr>
                <p:cNvPicPr/>
                <p:nvPr/>
              </p:nvPicPr>
              <p:blipFill>
                <a:blip r:embed="rId107"/>
                <a:stretch>
                  <a:fillRect/>
                </a:stretch>
              </p:blipFill>
              <p:spPr>
                <a:xfrm>
                  <a:off x="8960925" y="1109830"/>
                  <a:ext cx="86436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9" name="Ink 58">
                  <a:extLst>
                    <a:ext uri="{FF2B5EF4-FFF2-40B4-BE49-F238E27FC236}">
                      <a16:creationId xmlns:a16="http://schemas.microsoft.com/office/drawing/2014/main" id="{140D03E1-CE6F-61E7-2935-0DB421C2D8C5}"/>
                    </a:ext>
                  </a:extLst>
                </p14:cNvPr>
                <p14:cNvContentPartPr/>
                <p14:nvPr/>
              </p14:nvContentPartPr>
              <p14:xfrm>
                <a:off x="9040845" y="1102990"/>
                <a:ext cx="706320" cy="350640"/>
              </p14:xfrm>
            </p:contentPart>
          </mc:Choice>
          <mc:Fallback>
            <p:pic>
              <p:nvPicPr>
                <p:cNvPr id="59" name="Ink 58">
                  <a:extLst>
                    <a:ext uri="{FF2B5EF4-FFF2-40B4-BE49-F238E27FC236}">
                      <a16:creationId xmlns:a16="http://schemas.microsoft.com/office/drawing/2014/main" id="{140D03E1-CE6F-61E7-2935-0DB421C2D8C5}"/>
                    </a:ext>
                  </a:extLst>
                </p:cNvPr>
                <p:cNvPicPr/>
                <p:nvPr/>
              </p:nvPicPr>
              <p:blipFill>
                <a:blip r:embed="rId109"/>
                <a:stretch>
                  <a:fillRect/>
                </a:stretch>
              </p:blipFill>
              <p:spPr>
                <a:xfrm>
                  <a:off x="9032205" y="1093990"/>
                  <a:ext cx="7239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Ink 60">
                  <a:extLst>
                    <a:ext uri="{FF2B5EF4-FFF2-40B4-BE49-F238E27FC236}">
                      <a16:creationId xmlns:a16="http://schemas.microsoft.com/office/drawing/2014/main" id="{967EF148-7E0F-D3BE-337B-6FEA83A44F3B}"/>
                    </a:ext>
                  </a:extLst>
                </p14:cNvPr>
                <p14:cNvContentPartPr/>
                <p14:nvPr/>
              </p14:nvContentPartPr>
              <p14:xfrm>
                <a:off x="9880365" y="1242310"/>
                <a:ext cx="205560" cy="27360"/>
              </p14:xfrm>
            </p:contentPart>
          </mc:Choice>
          <mc:Fallback>
            <p:pic>
              <p:nvPicPr>
                <p:cNvPr id="61" name="Ink 60">
                  <a:extLst>
                    <a:ext uri="{FF2B5EF4-FFF2-40B4-BE49-F238E27FC236}">
                      <a16:creationId xmlns:a16="http://schemas.microsoft.com/office/drawing/2014/main" id="{967EF148-7E0F-D3BE-337B-6FEA83A44F3B}"/>
                    </a:ext>
                  </a:extLst>
                </p:cNvPr>
                <p:cNvPicPr/>
                <p:nvPr/>
              </p:nvPicPr>
              <p:blipFill>
                <a:blip r:embed="rId111"/>
                <a:stretch>
                  <a:fillRect/>
                </a:stretch>
              </p:blipFill>
              <p:spPr>
                <a:xfrm>
                  <a:off x="9871365" y="1233310"/>
                  <a:ext cx="2232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Ink 61">
                  <a:extLst>
                    <a:ext uri="{FF2B5EF4-FFF2-40B4-BE49-F238E27FC236}">
                      <a16:creationId xmlns:a16="http://schemas.microsoft.com/office/drawing/2014/main" id="{B1CCBE41-32F9-6535-E6C0-DF13BAF60670}"/>
                    </a:ext>
                  </a:extLst>
                </p14:cNvPr>
                <p14:cNvContentPartPr/>
                <p14:nvPr/>
              </p14:nvContentPartPr>
              <p14:xfrm>
                <a:off x="10033365" y="1199110"/>
                <a:ext cx="92520" cy="117360"/>
              </p14:xfrm>
            </p:contentPart>
          </mc:Choice>
          <mc:Fallback>
            <p:pic>
              <p:nvPicPr>
                <p:cNvPr id="62" name="Ink 61">
                  <a:extLst>
                    <a:ext uri="{FF2B5EF4-FFF2-40B4-BE49-F238E27FC236}">
                      <a16:creationId xmlns:a16="http://schemas.microsoft.com/office/drawing/2014/main" id="{B1CCBE41-32F9-6535-E6C0-DF13BAF60670}"/>
                    </a:ext>
                  </a:extLst>
                </p:cNvPr>
                <p:cNvPicPr/>
                <p:nvPr/>
              </p:nvPicPr>
              <p:blipFill>
                <a:blip r:embed="rId113"/>
                <a:stretch>
                  <a:fillRect/>
                </a:stretch>
              </p:blipFill>
              <p:spPr>
                <a:xfrm>
                  <a:off x="10024725" y="1190110"/>
                  <a:ext cx="1101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3" name="Ink 62">
                  <a:extLst>
                    <a:ext uri="{FF2B5EF4-FFF2-40B4-BE49-F238E27FC236}">
                      <a16:creationId xmlns:a16="http://schemas.microsoft.com/office/drawing/2014/main" id="{1FC970E9-BDAD-F306-F6C7-33C0DBCD2E72}"/>
                    </a:ext>
                  </a:extLst>
                </p14:cNvPr>
                <p14:cNvContentPartPr/>
                <p14:nvPr/>
              </p14:nvContentPartPr>
              <p14:xfrm>
                <a:off x="9910245" y="935590"/>
                <a:ext cx="101880" cy="201240"/>
              </p14:xfrm>
            </p:contentPart>
          </mc:Choice>
          <mc:Fallback>
            <p:pic>
              <p:nvPicPr>
                <p:cNvPr id="63" name="Ink 62">
                  <a:extLst>
                    <a:ext uri="{FF2B5EF4-FFF2-40B4-BE49-F238E27FC236}">
                      <a16:creationId xmlns:a16="http://schemas.microsoft.com/office/drawing/2014/main" id="{1FC970E9-BDAD-F306-F6C7-33C0DBCD2E72}"/>
                    </a:ext>
                  </a:extLst>
                </p:cNvPr>
                <p:cNvPicPr/>
                <p:nvPr/>
              </p:nvPicPr>
              <p:blipFill>
                <a:blip r:embed="rId115"/>
                <a:stretch>
                  <a:fillRect/>
                </a:stretch>
              </p:blipFill>
              <p:spPr>
                <a:xfrm>
                  <a:off x="9901245" y="926590"/>
                  <a:ext cx="1195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FEA607DD-E6EA-B009-6971-550DB014101B}"/>
                    </a:ext>
                  </a:extLst>
                </p14:cNvPr>
                <p14:cNvContentPartPr/>
                <p14:nvPr/>
              </p14:nvContentPartPr>
              <p14:xfrm>
                <a:off x="9448725" y="1749550"/>
                <a:ext cx="321120" cy="12240"/>
              </p14:xfrm>
            </p:contentPart>
          </mc:Choice>
          <mc:Fallback>
            <p:pic>
              <p:nvPicPr>
                <p:cNvPr id="65" name="Ink 64">
                  <a:extLst>
                    <a:ext uri="{FF2B5EF4-FFF2-40B4-BE49-F238E27FC236}">
                      <a16:creationId xmlns:a16="http://schemas.microsoft.com/office/drawing/2014/main" id="{FEA607DD-E6EA-B009-6971-550DB014101B}"/>
                    </a:ext>
                  </a:extLst>
                </p:cNvPr>
                <p:cNvPicPr/>
                <p:nvPr/>
              </p:nvPicPr>
              <p:blipFill>
                <a:blip r:embed="rId117"/>
                <a:stretch>
                  <a:fillRect/>
                </a:stretch>
              </p:blipFill>
              <p:spPr>
                <a:xfrm>
                  <a:off x="9440085" y="1740910"/>
                  <a:ext cx="338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22A0C2BD-EA31-3C74-B6FC-11818697D8A6}"/>
                    </a:ext>
                  </a:extLst>
                </p14:cNvPr>
                <p14:cNvContentPartPr/>
                <p14:nvPr/>
              </p14:nvContentPartPr>
              <p14:xfrm>
                <a:off x="9438645" y="1850350"/>
                <a:ext cx="474840" cy="9360"/>
              </p14:xfrm>
            </p:contentPart>
          </mc:Choice>
          <mc:Fallback>
            <p:pic>
              <p:nvPicPr>
                <p:cNvPr id="66" name="Ink 65">
                  <a:extLst>
                    <a:ext uri="{FF2B5EF4-FFF2-40B4-BE49-F238E27FC236}">
                      <a16:creationId xmlns:a16="http://schemas.microsoft.com/office/drawing/2014/main" id="{22A0C2BD-EA31-3C74-B6FC-11818697D8A6}"/>
                    </a:ext>
                  </a:extLst>
                </p:cNvPr>
                <p:cNvPicPr/>
                <p:nvPr/>
              </p:nvPicPr>
              <p:blipFill>
                <a:blip r:embed="rId119"/>
                <a:stretch>
                  <a:fillRect/>
                </a:stretch>
              </p:blipFill>
              <p:spPr>
                <a:xfrm>
                  <a:off x="9430005" y="1841710"/>
                  <a:ext cx="4924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DBFEBE17-47AD-E32C-961F-5A00E7B7C163}"/>
                    </a:ext>
                  </a:extLst>
                </p14:cNvPr>
                <p14:cNvContentPartPr/>
                <p14:nvPr/>
              </p14:nvContentPartPr>
              <p14:xfrm>
                <a:off x="9434325" y="1937470"/>
                <a:ext cx="489240" cy="24480"/>
              </p14:xfrm>
            </p:contentPart>
          </mc:Choice>
          <mc:Fallback>
            <p:pic>
              <p:nvPicPr>
                <p:cNvPr id="68" name="Ink 67">
                  <a:extLst>
                    <a:ext uri="{FF2B5EF4-FFF2-40B4-BE49-F238E27FC236}">
                      <a16:creationId xmlns:a16="http://schemas.microsoft.com/office/drawing/2014/main" id="{DBFEBE17-47AD-E32C-961F-5A00E7B7C163}"/>
                    </a:ext>
                  </a:extLst>
                </p:cNvPr>
                <p:cNvPicPr/>
                <p:nvPr/>
              </p:nvPicPr>
              <p:blipFill>
                <a:blip r:embed="rId121"/>
                <a:stretch>
                  <a:fillRect/>
                </a:stretch>
              </p:blipFill>
              <p:spPr>
                <a:xfrm>
                  <a:off x="9425685" y="1928830"/>
                  <a:ext cx="5068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9E64AC4C-815E-4956-AF73-C472734ACC0D}"/>
                    </a:ext>
                  </a:extLst>
                </p14:cNvPr>
                <p14:cNvContentPartPr/>
                <p14:nvPr/>
              </p14:nvContentPartPr>
              <p14:xfrm>
                <a:off x="9452685" y="2041870"/>
                <a:ext cx="466920" cy="5400"/>
              </p14:xfrm>
            </p:contentPart>
          </mc:Choice>
          <mc:Fallback>
            <p:pic>
              <p:nvPicPr>
                <p:cNvPr id="70" name="Ink 69">
                  <a:extLst>
                    <a:ext uri="{FF2B5EF4-FFF2-40B4-BE49-F238E27FC236}">
                      <a16:creationId xmlns:a16="http://schemas.microsoft.com/office/drawing/2014/main" id="{9E64AC4C-815E-4956-AF73-C472734ACC0D}"/>
                    </a:ext>
                  </a:extLst>
                </p:cNvPr>
                <p:cNvPicPr/>
                <p:nvPr/>
              </p:nvPicPr>
              <p:blipFill>
                <a:blip r:embed="rId123"/>
                <a:stretch>
                  <a:fillRect/>
                </a:stretch>
              </p:blipFill>
              <p:spPr>
                <a:xfrm>
                  <a:off x="9443685" y="2032870"/>
                  <a:ext cx="4845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2C9BED81-0340-550E-7AC4-A5630B585038}"/>
                    </a:ext>
                  </a:extLst>
                </p14:cNvPr>
                <p14:cNvContentPartPr/>
                <p14:nvPr/>
              </p14:nvContentPartPr>
              <p14:xfrm>
                <a:off x="9252885" y="1719670"/>
                <a:ext cx="91080" cy="407520"/>
              </p14:xfrm>
            </p:contentPart>
          </mc:Choice>
          <mc:Fallback>
            <p:pic>
              <p:nvPicPr>
                <p:cNvPr id="72" name="Ink 71">
                  <a:extLst>
                    <a:ext uri="{FF2B5EF4-FFF2-40B4-BE49-F238E27FC236}">
                      <a16:creationId xmlns:a16="http://schemas.microsoft.com/office/drawing/2014/main" id="{2C9BED81-0340-550E-7AC4-A5630B585038}"/>
                    </a:ext>
                  </a:extLst>
                </p:cNvPr>
                <p:cNvPicPr/>
                <p:nvPr/>
              </p:nvPicPr>
              <p:blipFill>
                <a:blip r:embed="rId125"/>
                <a:stretch>
                  <a:fillRect/>
                </a:stretch>
              </p:blipFill>
              <p:spPr>
                <a:xfrm>
                  <a:off x="9244245" y="1711030"/>
                  <a:ext cx="1087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5" name="Ink 54">
                  <a:extLst>
                    <a:ext uri="{FF2B5EF4-FFF2-40B4-BE49-F238E27FC236}">
                      <a16:creationId xmlns:a16="http://schemas.microsoft.com/office/drawing/2014/main" id="{28115B74-A200-8EC6-B0F5-AC9D977330B6}"/>
                    </a:ext>
                  </a:extLst>
                </p14:cNvPr>
                <p14:cNvContentPartPr/>
                <p14:nvPr/>
              </p14:nvContentPartPr>
              <p14:xfrm>
                <a:off x="10525845" y="924790"/>
                <a:ext cx="573120" cy="420480"/>
              </p14:xfrm>
            </p:contentPart>
          </mc:Choice>
          <mc:Fallback>
            <p:pic>
              <p:nvPicPr>
                <p:cNvPr id="55" name="Ink 54">
                  <a:extLst>
                    <a:ext uri="{FF2B5EF4-FFF2-40B4-BE49-F238E27FC236}">
                      <a16:creationId xmlns:a16="http://schemas.microsoft.com/office/drawing/2014/main" id="{28115B74-A200-8EC6-B0F5-AC9D977330B6}"/>
                    </a:ext>
                  </a:extLst>
                </p:cNvPr>
                <p:cNvPicPr/>
                <p:nvPr/>
              </p:nvPicPr>
              <p:blipFill>
                <a:blip r:embed="rId127"/>
                <a:stretch>
                  <a:fillRect/>
                </a:stretch>
              </p:blipFill>
              <p:spPr>
                <a:xfrm>
                  <a:off x="10517205" y="915790"/>
                  <a:ext cx="59076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6" name="Ink 55">
                  <a:extLst>
                    <a:ext uri="{FF2B5EF4-FFF2-40B4-BE49-F238E27FC236}">
                      <a16:creationId xmlns:a16="http://schemas.microsoft.com/office/drawing/2014/main" id="{B6575B38-B8A0-F53B-3E2D-30792204FAF5}"/>
                    </a:ext>
                  </a:extLst>
                </p14:cNvPr>
                <p14:cNvContentPartPr/>
                <p14:nvPr/>
              </p14:nvContentPartPr>
              <p14:xfrm>
                <a:off x="10500285" y="1347790"/>
                <a:ext cx="547560" cy="350280"/>
              </p14:xfrm>
            </p:contentPart>
          </mc:Choice>
          <mc:Fallback>
            <p:pic>
              <p:nvPicPr>
                <p:cNvPr id="56" name="Ink 55">
                  <a:extLst>
                    <a:ext uri="{FF2B5EF4-FFF2-40B4-BE49-F238E27FC236}">
                      <a16:creationId xmlns:a16="http://schemas.microsoft.com/office/drawing/2014/main" id="{B6575B38-B8A0-F53B-3E2D-30792204FAF5}"/>
                    </a:ext>
                  </a:extLst>
                </p:cNvPr>
                <p:cNvPicPr/>
                <p:nvPr/>
              </p:nvPicPr>
              <p:blipFill>
                <a:blip r:embed="rId129"/>
                <a:stretch>
                  <a:fillRect/>
                </a:stretch>
              </p:blipFill>
              <p:spPr>
                <a:xfrm>
                  <a:off x="10491285" y="1339150"/>
                  <a:ext cx="5652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AD0DFD35-AC4F-AB8B-9010-6CB206CEC044}"/>
                    </a:ext>
                  </a:extLst>
                </p14:cNvPr>
                <p14:cNvContentPartPr/>
                <p14:nvPr/>
              </p14:nvContentPartPr>
              <p14:xfrm>
                <a:off x="10651845" y="1167430"/>
                <a:ext cx="312120" cy="86040"/>
              </p14:xfrm>
            </p:contentPart>
          </mc:Choice>
          <mc:Fallback>
            <p:pic>
              <p:nvPicPr>
                <p:cNvPr id="74" name="Ink 73">
                  <a:extLst>
                    <a:ext uri="{FF2B5EF4-FFF2-40B4-BE49-F238E27FC236}">
                      <a16:creationId xmlns:a16="http://schemas.microsoft.com/office/drawing/2014/main" id="{AD0DFD35-AC4F-AB8B-9010-6CB206CEC044}"/>
                    </a:ext>
                  </a:extLst>
                </p:cNvPr>
                <p:cNvPicPr/>
                <p:nvPr/>
              </p:nvPicPr>
              <p:blipFill>
                <a:blip r:embed="rId131"/>
                <a:stretch>
                  <a:fillRect/>
                </a:stretch>
              </p:blipFill>
              <p:spPr>
                <a:xfrm>
                  <a:off x="10642845" y="1158790"/>
                  <a:ext cx="3297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F1202370-5199-6FCF-801D-A4C28CAF2574}"/>
                    </a:ext>
                  </a:extLst>
                </p14:cNvPr>
                <p14:cNvContentPartPr/>
                <p14:nvPr/>
              </p14:nvContentPartPr>
              <p14:xfrm>
                <a:off x="10672005" y="1016590"/>
                <a:ext cx="83520" cy="62640"/>
              </p14:xfrm>
            </p:contentPart>
          </mc:Choice>
          <mc:Fallback>
            <p:pic>
              <p:nvPicPr>
                <p:cNvPr id="75" name="Ink 74">
                  <a:extLst>
                    <a:ext uri="{FF2B5EF4-FFF2-40B4-BE49-F238E27FC236}">
                      <a16:creationId xmlns:a16="http://schemas.microsoft.com/office/drawing/2014/main" id="{F1202370-5199-6FCF-801D-A4C28CAF2574}"/>
                    </a:ext>
                  </a:extLst>
                </p:cNvPr>
                <p:cNvPicPr/>
                <p:nvPr/>
              </p:nvPicPr>
              <p:blipFill>
                <a:blip r:embed="rId133"/>
                <a:stretch>
                  <a:fillRect/>
                </a:stretch>
              </p:blipFill>
              <p:spPr>
                <a:xfrm>
                  <a:off x="10663365" y="1007590"/>
                  <a:ext cx="1011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5A2EE37E-837F-405F-F0FC-DECD46A7E97D}"/>
                    </a:ext>
                  </a:extLst>
                </p14:cNvPr>
                <p14:cNvContentPartPr/>
                <p14:nvPr/>
              </p14:nvContentPartPr>
              <p14:xfrm>
                <a:off x="10935525" y="1034950"/>
                <a:ext cx="68040" cy="44640"/>
              </p14:xfrm>
            </p:contentPart>
          </mc:Choice>
          <mc:Fallback>
            <p:pic>
              <p:nvPicPr>
                <p:cNvPr id="76" name="Ink 75">
                  <a:extLst>
                    <a:ext uri="{FF2B5EF4-FFF2-40B4-BE49-F238E27FC236}">
                      <a16:creationId xmlns:a16="http://schemas.microsoft.com/office/drawing/2014/main" id="{5A2EE37E-837F-405F-F0FC-DECD46A7E97D}"/>
                    </a:ext>
                  </a:extLst>
                </p:cNvPr>
                <p:cNvPicPr/>
                <p:nvPr/>
              </p:nvPicPr>
              <p:blipFill>
                <a:blip r:embed="rId135"/>
                <a:stretch>
                  <a:fillRect/>
                </a:stretch>
              </p:blipFill>
              <p:spPr>
                <a:xfrm>
                  <a:off x="10926525" y="1025950"/>
                  <a:ext cx="85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CD55293E-DD2E-5B3B-AB6D-68AD56816876}"/>
                    </a:ext>
                  </a:extLst>
                </p14:cNvPr>
                <p14:cNvContentPartPr/>
                <p14:nvPr/>
              </p14:nvContentPartPr>
              <p14:xfrm>
                <a:off x="2889165" y="3748990"/>
                <a:ext cx="181080" cy="1056960"/>
              </p14:xfrm>
            </p:contentPart>
          </mc:Choice>
          <mc:Fallback>
            <p:pic>
              <p:nvPicPr>
                <p:cNvPr id="78" name="Ink 77">
                  <a:extLst>
                    <a:ext uri="{FF2B5EF4-FFF2-40B4-BE49-F238E27FC236}">
                      <a16:creationId xmlns:a16="http://schemas.microsoft.com/office/drawing/2014/main" id="{CD55293E-DD2E-5B3B-AB6D-68AD56816876}"/>
                    </a:ext>
                  </a:extLst>
                </p:cNvPr>
                <p:cNvPicPr/>
                <p:nvPr/>
              </p:nvPicPr>
              <p:blipFill>
                <a:blip r:embed="rId137"/>
                <a:stretch>
                  <a:fillRect/>
                </a:stretch>
              </p:blipFill>
              <p:spPr>
                <a:xfrm>
                  <a:off x="2880525" y="3740350"/>
                  <a:ext cx="198720" cy="1074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0B33DE01-A966-F9EE-88A5-02827D051311}"/>
                    </a:ext>
                  </a:extLst>
                </p14:cNvPr>
                <p14:cNvContentPartPr/>
                <p14:nvPr/>
              </p14:nvContentPartPr>
              <p14:xfrm>
                <a:off x="2936685" y="4174150"/>
                <a:ext cx="6624720" cy="590400"/>
              </p14:xfrm>
            </p:contentPart>
          </mc:Choice>
          <mc:Fallback>
            <p:pic>
              <p:nvPicPr>
                <p:cNvPr id="79" name="Ink 78">
                  <a:extLst>
                    <a:ext uri="{FF2B5EF4-FFF2-40B4-BE49-F238E27FC236}">
                      <a16:creationId xmlns:a16="http://schemas.microsoft.com/office/drawing/2014/main" id="{0B33DE01-A966-F9EE-88A5-02827D051311}"/>
                    </a:ext>
                  </a:extLst>
                </p:cNvPr>
                <p:cNvPicPr/>
                <p:nvPr/>
              </p:nvPicPr>
              <p:blipFill>
                <a:blip r:embed="rId139"/>
                <a:stretch>
                  <a:fillRect/>
                </a:stretch>
              </p:blipFill>
              <p:spPr>
                <a:xfrm>
                  <a:off x="2928045" y="4165150"/>
                  <a:ext cx="664236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2900191B-D6E5-41C7-EC45-9817CD122D7A}"/>
                    </a:ext>
                  </a:extLst>
                </p14:cNvPr>
                <p14:cNvContentPartPr/>
                <p14:nvPr/>
              </p14:nvContentPartPr>
              <p14:xfrm>
                <a:off x="3106605" y="3256870"/>
                <a:ext cx="7503480" cy="916200"/>
              </p14:xfrm>
            </p:contentPart>
          </mc:Choice>
          <mc:Fallback>
            <p:pic>
              <p:nvPicPr>
                <p:cNvPr id="81" name="Ink 80">
                  <a:extLst>
                    <a:ext uri="{FF2B5EF4-FFF2-40B4-BE49-F238E27FC236}">
                      <a16:creationId xmlns:a16="http://schemas.microsoft.com/office/drawing/2014/main" id="{2900191B-D6E5-41C7-EC45-9817CD122D7A}"/>
                    </a:ext>
                  </a:extLst>
                </p:cNvPr>
                <p:cNvPicPr/>
                <p:nvPr/>
              </p:nvPicPr>
              <p:blipFill>
                <a:blip r:embed="rId141"/>
                <a:stretch>
                  <a:fillRect/>
                </a:stretch>
              </p:blipFill>
              <p:spPr>
                <a:xfrm>
                  <a:off x="3097605" y="3247870"/>
                  <a:ext cx="7521120" cy="933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CF6E6A56-A31A-C225-74FD-1FDF80C8D041}"/>
                    </a:ext>
                  </a:extLst>
                </p14:cNvPr>
                <p14:cNvContentPartPr/>
                <p14:nvPr/>
              </p14:nvContentPartPr>
              <p14:xfrm>
                <a:off x="6291885" y="2633710"/>
                <a:ext cx="36360" cy="901080"/>
              </p14:xfrm>
            </p:contentPart>
          </mc:Choice>
          <mc:Fallback>
            <p:pic>
              <p:nvPicPr>
                <p:cNvPr id="82" name="Ink 81">
                  <a:extLst>
                    <a:ext uri="{FF2B5EF4-FFF2-40B4-BE49-F238E27FC236}">
                      <a16:creationId xmlns:a16="http://schemas.microsoft.com/office/drawing/2014/main" id="{CF6E6A56-A31A-C225-74FD-1FDF80C8D041}"/>
                    </a:ext>
                  </a:extLst>
                </p:cNvPr>
                <p:cNvPicPr/>
                <p:nvPr/>
              </p:nvPicPr>
              <p:blipFill>
                <a:blip r:embed="rId143"/>
                <a:stretch>
                  <a:fillRect/>
                </a:stretch>
              </p:blipFill>
              <p:spPr>
                <a:xfrm>
                  <a:off x="6282885" y="2625070"/>
                  <a:ext cx="54000" cy="918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FACEE52D-62D2-2B20-6E77-C5E2A918065E}"/>
                    </a:ext>
                  </a:extLst>
                </p14:cNvPr>
                <p14:cNvContentPartPr/>
                <p14:nvPr/>
              </p14:nvContentPartPr>
              <p14:xfrm>
                <a:off x="6008565" y="2486830"/>
                <a:ext cx="489600" cy="343800"/>
              </p14:xfrm>
            </p:contentPart>
          </mc:Choice>
          <mc:Fallback>
            <p:pic>
              <p:nvPicPr>
                <p:cNvPr id="83" name="Ink 82">
                  <a:extLst>
                    <a:ext uri="{FF2B5EF4-FFF2-40B4-BE49-F238E27FC236}">
                      <a16:creationId xmlns:a16="http://schemas.microsoft.com/office/drawing/2014/main" id="{FACEE52D-62D2-2B20-6E77-C5E2A918065E}"/>
                    </a:ext>
                  </a:extLst>
                </p:cNvPr>
                <p:cNvPicPr/>
                <p:nvPr/>
              </p:nvPicPr>
              <p:blipFill>
                <a:blip r:embed="rId145"/>
                <a:stretch>
                  <a:fillRect/>
                </a:stretch>
              </p:blipFill>
              <p:spPr>
                <a:xfrm>
                  <a:off x="5999565" y="2478190"/>
                  <a:ext cx="50724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04409E8B-E2A6-78CC-8267-E3A495CA4FE4}"/>
                    </a:ext>
                  </a:extLst>
                </p14:cNvPr>
                <p14:cNvContentPartPr/>
                <p14:nvPr/>
              </p14:nvContentPartPr>
              <p14:xfrm>
                <a:off x="5336085" y="1471270"/>
                <a:ext cx="339120" cy="447840"/>
              </p14:xfrm>
            </p:contentPart>
          </mc:Choice>
          <mc:Fallback>
            <p:pic>
              <p:nvPicPr>
                <p:cNvPr id="84" name="Ink 83">
                  <a:extLst>
                    <a:ext uri="{FF2B5EF4-FFF2-40B4-BE49-F238E27FC236}">
                      <a16:creationId xmlns:a16="http://schemas.microsoft.com/office/drawing/2014/main" id="{04409E8B-E2A6-78CC-8267-E3A495CA4FE4}"/>
                    </a:ext>
                  </a:extLst>
                </p:cNvPr>
                <p:cNvPicPr/>
                <p:nvPr/>
              </p:nvPicPr>
              <p:blipFill>
                <a:blip r:embed="rId147"/>
                <a:stretch>
                  <a:fillRect/>
                </a:stretch>
              </p:blipFill>
              <p:spPr>
                <a:xfrm>
                  <a:off x="5327085" y="1462270"/>
                  <a:ext cx="3567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44780DA7-B683-15A3-2600-B598FCD20E81}"/>
                    </a:ext>
                  </a:extLst>
                </p14:cNvPr>
                <p14:cNvContentPartPr/>
                <p14:nvPr/>
              </p14:nvContentPartPr>
              <p14:xfrm>
                <a:off x="5704005" y="1486030"/>
                <a:ext cx="267480" cy="335520"/>
              </p14:xfrm>
            </p:contentPart>
          </mc:Choice>
          <mc:Fallback>
            <p:pic>
              <p:nvPicPr>
                <p:cNvPr id="85" name="Ink 84">
                  <a:extLst>
                    <a:ext uri="{FF2B5EF4-FFF2-40B4-BE49-F238E27FC236}">
                      <a16:creationId xmlns:a16="http://schemas.microsoft.com/office/drawing/2014/main" id="{44780DA7-B683-15A3-2600-B598FCD20E81}"/>
                    </a:ext>
                  </a:extLst>
                </p:cNvPr>
                <p:cNvPicPr/>
                <p:nvPr/>
              </p:nvPicPr>
              <p:blipFill>
                <a:blip r:embed="rId149"/>
                <a:stretch>
                  <a:fillRect/>
                </a:stretch>
              </p:blipFill>
              <p:spPr>
                <a:xfrm>
                  <a:off x="5695365" y="1477390"/>
                  <a:ext cx="2851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112191E7-3ECE-FAC1-6888-9A5120EF3EA3}"/>
                    </a:ext>
                  </a:extLst>
                </p14:cNvPr>
                <p14:cNvContentPartPr/>
                <p14:nvPr/>
              </p14:nvContentPartPr>
              <p14:xfrm>
                <a:off x="6049605" y="1505470"/>
                <a:ext cx="218880" cy="318240"/>
              </p14:xfrm>
            </p:contentPart>
          </mc:Choice>
          <mc:Fallback>
            <p:pic>
              <p:nvPicPr>
                <p:cNvPr id="86" name="Ink 85">
                  <a:extLst>
                    <a:ext uri="{FF2B5EF4-FFF2-40B4-BE49-F238E27FC236}">
                      <a16:creationId xmlns:a16="http://schemas.microsoft.com/office/drawing/2014/main" id="{112191E7-3ECE-FAC1-6888-9A5120EF3EA3}"/>
                    </a:ext>
                  </a:extLst>
                </p:cNvPr>
                <p:cNvPicPr/>
                <p:nvPr/>
              </p:nvPicPr>
              <p:blipFill>
                <a:blip r:embed="rId151"/>
                <a:stretch>
                  <a:fillRect/>
                </a:stretch>
              </p:blipFill>
              <p:spPr>
                <a:xfrm>
                  <a:off x="6040605" y="1496830"/>
                  <a:ext cx="2365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1FA29B0C-9C79-3BB7-0CB8-17EEE783AB14}"/>
                    </a:ext>
                  </a:extLst>
                </p14:cNvPr>
                <p14:cNvContentPartPr/>
                <p14:nvPr/>
              </p14:nvContentPartPr>
              <p14:xfrm>
                <a:off x="6430125" y="1449670"/>
                <a:ext cx="256680" cy="311760"/>
              </p14:xfrm>
            </p:contentPart>
          </mc:Choice>
          <mc:Fallback>
            <p:pic>
              <p:nvPicPr>
                <p:cNvPr id="87" name="Ink 86">
                  <a:extLst>
                    <a:ext uri="{FF2B5EF4-FFF2-40B4-BE49-F238E27FC236}">
                      <a16:creationId xmlns:a16="http://schemas.microsoft.com/office/drawing/2014/main" id="{1FA29B0C-9C79-3BB7-0CB8-17EEE783AB14}"/>
                    </a:ext>
                  </a:extLst>
                </p:cNvPr>
                <p:cNvPicPr/>
                <p:nvPr/>
              </p:nvPicPr>
              <p:blipFill>
                <a:blip r:embed="rId153"/>
                <a:stretch>
                  <a:fillRect/>
                </a:stretch>
              </p:blipFill>
              <p:spPr>
                <a:xfrm>
                  <a:off x="6421485" y="1440670"/>
                  <a:ext cx="2743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E0C5BA37-0612-77E0-FF3C-539C5E33F8BA}"/>
                    </a:ext>
                  </a:extLst>
                </p14:cNvPr>
                <p14:cNvContentPartPr/>
                <p14:nvPr/>
              </p14:nvContentPartPr>
              <p14:xfrm>
                <a:off x="6766005" y="1359310"/>
                <a:ext cx="203400" cy="386280"/>
              </p14:xfrm>
            </p:contentPart>
          </mc:Choice>
          <mc:Fallback>
            <p:pic>
              <p:nvPicPr>
                <p:cNvPr id="88" name="Ink 87">
                  <a:extLst>
                    <a:ext uri="{FF2B5EF4-FFF2-40B4-BE49-F238E27FC236}">
                      <a16:creationId xmlns:a16="http://schemas.microsoft.com/office/drawing/2014/main" id="{E0C5BA37-0612-77E0-FF3C-539C5E33F8BA}"/>
                    </a:ext>
                  </a:extLst>
                </p:cNvPr>
                <p:cNvPicPr/>
                <p:nvPr/>
              </p:nvPicPr>
              <p:blipFill>
                <a:blip r:embed="rId155"/>
                <a:stretch>
                  <a:fillRect/>
                </a:stretch>
              </p:blipFill>
              <p:spPr>
                <a:xfrm>
                  <a:off x="6757365" y="1350670"/>
                  <a:ext cx="2210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D5596BE8-C8CE-9B7D-6594-4D80A77FFBF3}"/>
                    </a:ext>
                  </a:extLst>
                </p14:cNvPr>
                <p14:cNvContentPartPr/>
                <p14:nvPr/>
              </p14:nvContentPartPr>
              <p14:xfrm>
                <a:off x="6951765" y="1179310"/>
                <a:ext cx="73080" cy="567000"/>
              </p14:xfrm>
            </p:contentPart>
          </mc:Choice>
          <mc:Fallback>
            <p:pic>
              <p:nvPicPr>
                <p:cNvPr id="89" name="Ink 88">
                  <a:extLst>
                    <a:ext uri="{FF2B5EF4-FFF2-40B4-BE49-F238E27FC236}">
                      <a16:creationId xmlns:a16="http://schemas.microsoft.com/office/drawing/2014/main" id="{D5596BE8-C8CE-9B7D-6594-4D80A77FFBF3}"/>
                    </a:ext>
                  </a:extLst>
                </p:cNvPr>
                <p:cNvPicPr/>
                <p:nvPr/>
              </p:nvPicPr>
              <p:blipFill>
                <a:blip r:embed="rId157"/>
                <a:stretch>
                  <a:fillRect/>
                </a:stretch>
              </p:blipFill>
              <p:spPr>
                <a:xfrm>
                  <a:off x="6942765" y="1170310"/>
                  <a:ext cx="9072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68074DE7-E891-082D-BBC2-15AE980DD52B}"/>
                    </a:ext>
                  </a:extLst>
                </p14:cNvPr>
                <p14:cNvContentPartPr/>
                <p14:nvPr/>
              </p14:nvContentPartPr>
              <p14:xfrm>
                <a:off x="6331845" y="2142310"/>
                <a:ext cx="8640" cy="7920"/>
              </p14:xfrm>
            </p:contentPart>
          </mc:Choice>
          <mc:Fallback>
            <p:pic>
              <p:nvPicPr>
                <p:cNvPr id="90" name="Ink 89">
                  <a:extLst>
                    <a:ext uri="{FF2B5EF4-FFF2-40B4-BE49-F238E27FC236}">
                      <a16:creationId xmlns:a16="http://schemas.microsoft.com/office/drawing/2014/main" id="{68074DE7-E891-082D-BBC2-15AE980DD52B}"/>
                    </a:ext>
                  </a:extLst>
                </p:cNvPr>
                <p:cNvPicPr/>
                <p:nvPr/>
              </p:nvPicPr>
              <p:blipFill>
                <a:blip r:embed="rId159"/>
                <a:stretch>
                  <a:fillRect/>
                </a:stretch>
              </p:blipFill>
              <p:spPr>
                <a:xfrm>
                  <a:off x="6323205" y="2133310"/>
                  <a:ext cx="26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DFABDB1D-7966-8DFE-8E53-42B740E27AED}"/>
                    </a:ext>
                  </a:extLst>
                </p14:cNvPr>
                <p14:cNvContentPartPr/>
                <p14:nvPr/>
              </p14:nvContentPartPr>
              <p14:xfrm>
                <a:off x="6304125" y="2343190"/>
                <a:ext cx="12240" cy="37800"/>
              </p14:xfrm>
            </p:contentPart>
          </mc:Choice>
          <mc:Fallback>
            <p:pic>
              <p:nvPicPr>
                <p:cNvPr id="91" name="Ink 90">
                  <a:extLst>
                    <a:ext uri="{FF2B5EF4-FFF2-40B4-BE49-F238E27FC236}">
                      <a16:creationId xmlns:a16="http://schemas.microsoft.com/office/drawing/2014/main" id="{DFABDB1D-7966-8DFE-8E53-42B740E27AED}"/>
                    </a:ext>
                  </a:extLst>
                </p:cNvPr>
                <p:cNvPicPr/>
                <p:nvPr/>
              </p:nvPicPr>
              <p:blipFill>
                <a:blip r:embed="rId161"/>
                <a:stretch>
                  <a:fillRect/>
                </a:stretch>
              </p:blipFill>
              <p:spPr>
                <a:xfrm>
                  <a:off x="6295125" y="2334550"/>
                  <a:ext cx="298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DC64294F-818F-EF2E-B830-223C57DDE9BA}"/>
                    </a:ext>
                  </a:extLst>
                </p14:cNvPr>
                <p14:cNvContentPartPr/>
                <p14:nvPr/>
              </p14:nvContentPartPr>
              <p14:xfrm>
                <a:off x="6555405" y="2045110"/>
                <a:ext cx="827280" cy="317520"/>
              </p14:xfrm>
            </p:contentPart>
          </mc:Choice>
          <mc:Fallback>
            <p:pic>
              <p:nvPicPr>
                <p:cNvPr id="92" name="Ink 91">
                  <a:extLst>
                    <a:ext uri="{FF2B5EF4-FFF2-40B4-BE49-F238E27FC236}">
                      <a16:creationId xmlns:a16="http://schemas.microsoft.com/office/drawing/2014/main" id="{DC64294F-818F-EF2E-B830-223C57DDE9BA}"/>
                    </a:ext>
                  </a:extLst>
                </p:cNvPr>
                <p:cNvPicPr/>
                <p:nvPr/>
              </p:nvPicPr>
              <p:blipFill>
                <a:blip r:embed="rId163"/>
                <a:stretch>
                  <a:fillRect/>
                </a:stretch>
              </p:blipFill>
              <p:spPr>
                <a:xfrm>
                  <a:off x="6546765" y="2036470"/>
                  <a:ext cx="8449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5001A915-4F2E-C2DA-253D-668F7FCF60C8}"/>
                    </a:ext>
                  </a:extLst>
                </p14:cNvPr>
                <p14:cNvContentPartPr/>
                <p14:nvPr/>
              </p14:nvContentPartPr>
              <p14:xfrm>
                <a:off x="7534965" y="1936390"/>
                <a:ext cx="235080" cy="432000"/>
              </p14:xfrm>
            </p:contentPart>
          </mc:Choice>
          <mc:Fallback>
            <p:pic>
              <p:nvPicPr>
                <p:cNvPr id="93" name="Ink 92">
                  <a:extLst>
                    <a:ext uri="{FF2B5EF4-FFF2-40B4-BE49-F238E27FC236}">
                      <a16:creationId xmlns:a16="http://schemas.microsoft.com/office/drawing/2014/main" id="{5001A915-4F2E-C2DA-253D-668F7FCF60C8}"/>
                    </a:ext>
                  </a:extLst>
                </p:cNvPr>
                <p:cNvPicPr/>
                <p:nvPr/>
              </p:nvPicPr>
              <p:blipFill>
                <a:blip r:embed="rId165"/>
                <a:stretch>
                  <a:fillRect/>
                </a:stretch>
              </p:blipFill>
              <p:spPr>
                <a:xfrm>
                  <a:off x="7526325" y="1927750"/>
                  <a:ext cx="25272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B83BB418-6B74-571E-9333-EA7CBE11F9F1}"/>
                    </a:ext>
                  </a:extLst>
                </p14:cNvPr>
                <p14:cNvContentPartPr/>
                <p14:nvPr/>
              </p14:nvContentPartPr>
              <p14:xfrm>
                <a:off x="7655925" y="2053750"/>
                <a:ext cx="399240" cy="373680"/>
              </p14:xfrm>
            </p:contentPart>
          </mc:Choice>
          <mc:Fallback>
            <p:pic>
              <p:nvPicPr>
                <p:cNvPr id="94" name="Ink 93">
                  <a:extLst>
                    <a:ext uri="{FF2B5EF4-FFF2-40B4-BE49-F238E27FC236}">
                      <a16:creationId xmlns:a16="http://schemas.microsoft.com/office/drawing/2014/main" id="{B83BB418-6B74-571E-9333-EA7CBE11F9F1}"/>
                    </a:ext>
                  </a:extLst>
                </p:cNvPr>
                <p:cNvPicPr/>
                <p:nvPr/>
              </p:nvPicPr>
              <p:blipFill>
                <a:blip r:embed="rId167"/>
                <a:stretch>
                  <a:fillRect/>
                </a:stretch>
              </p:blipFill>
              <p:spPr>
                <a:xfrm>
                  <a:off x="7646925" y="2045110"/>
                  <a:ext cx="4168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5" name="Ink 94">
                  <a:extLst>
                    <a:ext uri="{FF2B5EF4-FFF2-40B4-BE49-F238E27FC236}">
                      <a16:creationId xmlns:a16="http://schemas.microsoft.com/office/drawing/2014/main" id="{69F98F43-75BE-AD66-9F57-0F7CB3D1FB0F}"/>
                    </a:ext>
                  </a:extLst>
                </p14:cNvPr>
                <p14:cNvContentPartPr/>
                <p14:nvPr/>
              </p14:nvContentPartPr>
              <p14:xfrm>
                <a:off x="8137965" y="2042590"/>
                <a:ext cx="167040" cy="435960"/>
              </p14:xfrm>
            </p:contentPart>
          </mc:Choice>
          <mc:Fallback>
            <p:pic>
              <p:nvPicPr>
                <p:cNvPr id="95" name="Ink 94">
                  <a:extLst>
                    <a:ext uri="{FF2B5EF4-FFF2-40B4-BE49-F238E27FC236}">
                      <a16:creationId xmlns:a16="http://schemas.microsoft.com/office/drawing/2014/main" id="{69F98F43-75BE-AD66-9F57-0F7CB3D1FB0F}"/>
                    </a:ext>
                  </a:extLst>
                </p:cNvPr>
                <p:cNvPicPr/>
                <p:nvPr/>
              </p:nvPicPr>
              <p:blipFill>
                <a:blip r:embed="rId169"/>
                <a:stretch>
                  <a:fillRect/>
                </a:stretch>
              </p:blipFill>
              <p:spPr>
                <a:xfrm>
                  <a:off x="8128965" y="2033590"/>
                  <a:ext cx="1846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7" name="Ink 96">
                  <a:extLst>
                    <a:ext uri="{FF2B5EF4-FFF2-40B4-BE49-F238E27FC236}">
                      <a16:creationId xmlns:a16="http://schemas.microsoft.com/office/drawing/2014/main" id="{0537D67C-A79B-1269-5CBA-08BF54904F28}"/>
                    </a:ext>
                  </a:extLst>
                </p14:cNvPr>
                <p14:cNvContentPartPr/>
                <p14:nvPr/>
              </p14:nvContentPartPr>
              <p14:xfrm>
                <a:off x="6316365" y="2097670"/>
                <a:ext cx="37080" cy="39600"/>
              </p14:xfrm>
            </p:contentPart>
          </mc:Choice>
          <mc:Fallback>
            <p:pic>
              <p:nvPicPr>
                <p:cNvPr id="97" name="Ink 96">
                  <a:extLst>
                    <a:ext uri="{FF2B5EF4-FFF2-40B4-BE49-F238E27FC236}">
                      <a16:creationId xmlns:a16="http://schemas.microsoft.com/office/drawing/2014/main" id="{0537D67C-A79B-1269-5CBA-08BF54904F28}"/>
                    </a:ext>
                  </a:extLst>
                </p:cNvPr>
                <p:cNvPicPr/>
                <p:nvPr/>
              </p:nvPicPr>
              <p:blipFill>
                <a:blip r:embed="rId171"/>
                <a:stretch>
                  <a:fillRect/>
                </a:stretch>
              </p:blipFill>
              <p:spPr>
                <a:xfrm>
                  <a:off x="6307725" y="2088670"/>
                  <a:ext cx="547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BAAC366C-B764-2C53-3AB3-8F067EC8C4F1}"/>
                    </a:ext>
                  </a:extLst>
                </p14:cNvPr>
                <p14:cNvContentPartPr/>
                <p14:nvPr/>
              </p14:nvContentPartPr>
              <p14:xfrm>
                <a:off x="6291885" y="2326630"/>
                <a:ext cx="58320" cy="53280"/>
              </p14:xfrm>
            </p:contentPart>
          </mc:Choice>
          <mc:Fallback>
            <p:pic>
              <p:nvPicPr>
                <p:cNvPr id="98" name="Ink 97">
                  <a:extLst>
                    <a:ext uri="{FF2B5EF4-FFF2-40B4-BE49-F238E27FC236}">
                      <a16:creationId xmlns:a16="http://schemas.microsoft.com/office/drawing/2014/main" id="{BAAC366C-B764-2C53-3AB3-8F067EC8C4F1}"/>
                    </a:ext>
                  </a:extLst>
                </p:cNvPr>
                <p:cNvPicPr/>
                <p:nvPr/>
              </p:nvPicPr>
              <p:blipFill>
                <a:blip r:embed="rId173"/>
                <a:stretch>
                  <a:fillRect/>
                </a:stretch>
              </p:blipFill>
              <p:spPr>
                <a:xfrm>
                  <a:off x="6282885" y="2317990"/>
                  <a:ext cx="759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Ink 99">
                  <a:extLst>
                    <a:ext uri="{FF2B5EF4-FFF2-40B4-BE49-F238E27FC236}">
                      <a16:creationId xmlns:a16="http://schemas.microsoft.com/office/drawing/2014/main" id="{92FDE628-03BE-106C-ACE0-9F0CBE8BE0D2}"/>
                    </a:ext>
                  </a:extLst>
                </p14:cNvPr>
                <p14:cNvContentPartPr/>
                <p14:nvPr/>
              </p14:nvContentPartPr>
              <p14:xfrm>
                <a:off x="4363365" y="941350"/>
                <a:ext cx="559080" cy="578880"/>
              </p14:xfrm>
            </p:contentPart>
          </mc:Choice>
          <mc:Fallback>
            <p:pic>
              <p:nvPicPr>
                <p:cNvPr id="100" name="Ink 99">
                  <a:extLst>
                    <a:ext uri="{FF2B5EF4-FFF2-40B4-BE49-F238E27FC236}">
                      <a16:creationId xmlns:a16="http://schemas.microsoft.com/office/drawing/2014/main" id="{92FDE628-03BE-106C-ACE0-9F0CBE8BE0D2}"/>
                    </a:ext>
                  </a:extLst>
                </p:cNvPr>
                <p:cNvPicPr/>
                <p:nvPr/>
              </p:nvPicPr>
              <p:blipFill>
                <a:blip r:embed="rId175"/>
                <a:stretch>
                  <a:fillRect/>
                </a:stretch>
              </p:blipFill>
              <p:spPr>
                <a:xfrm>
                  <a:off x="4354725" y="932350"/>
                  <a:ext cx="57672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1" name="Ink 100">
                  <a:extLst>
                    <a:ext uri="{FF2B5EF4-FFF2-40B4-BE49-F238E27FC236}">
                      <a16:creationId xmlns:a16="http://schemas.microsoft.com/office/drawing/2014/main" id="{343C9511-FFA1-7751-8671-AD3D5E5C6304}"/>
                    </a:ext>
                  </a:extLst>
                </p14:cNvPr>
                <p14:cNvContentPartPr/>
                <p14:nvPr/>
              </p14:nvContentPartPr>
              <p14:xfrm>
                <a:off x="4231965" y="1486390"/>
                <a:ext cx="609840" cy="415440"/>
              </p14:xfrm>
            </p:contentPart>
          </mc:Choice>
          <mc:Fallback>
            <p:pic>
              <p:nvPicPr>
                <p:cNvPr id="101" name="Ink 100">
                  <a:extLst>
                    <a:ext uri="{FF2B5EF4-FFF2-40B4-BE49-F238E27FC236}">
                      <a16:creationId xmlns:a16="http://schemas.microsoft.com/office/drawing/2014/main" id="{343C9511-FFA1-7751-8671-AD3D5E5C6304}"/>
                    </a:ext>
                  </a:extLst>
                </p:cNvPr>
                <p:cNvPicPr/>
                <p:nvPr/>
              </p:nvPicPr>
              <p:blipFill>
                <a:blip r:embed="rId177"/>
                <a:stretch>
                  <a:fillRect/>
                </a:stretch>
              </p:blipFill>
              <p:spPr>
                <a:xfrm>
                  <a:off x="4223325" y="1477390"/>
                  <a:ext cx="62748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2" name="Ink 101">
                  <a:extLst>
                    <a:ext uri="{FF2B5EF4-FFF2-40B4-BE49-F238E27FC236}">
                      <a16:creationId xmlns:a16="http://schemas.microsoft.com/office/drawing/2014/main" id="{F51D1005-3448-5666-9967-C70C7B34772A}"/>
                    </a:ext>
                  </a:extLst>
                </p14:cNvPr>
                <p14:cNvContentPartPr/>
                <p14:nvPr/>
              </p14:nvContentPartPr>
              <p14:xfrm>
                <a:off x="4532205" y="1270390"/>
                <a:ext cx="232560" cy="109800"/>
              </p14:xfrm>
            </p:contentPart>
          </mc:Choice>
          <mc:Fallback>
            <p:pic>
              <p:nvPicPr>
                <p:cNvPr id="102" name="Ink 101">
                  <a:extLst>
                    <a:ext uri="{FF2B5EF4-FFF2-40B4-BE49-F238E27FC236}">
                      <a16:creationId xmlns:a16="http://schemas.microsoft.com/office/drawing/2014/main" id="{F51D1005-3448-5666-9967-C70C7B34772A}"/>
                    </a:ext>
                  </a:extLst>
                </p:cNvPr>
                <p:cNvPicPr/>
                <p:nvPr/>
              </p:nvPicPr>
              <p:blipFill>
                <a:blip r:embed="rId179"/>
                <a:stretch>
                  <a:fillRect/>
                </a:stretch>
              </p:blipFill>
              <p:spPr>
                <a:xfrm>
                  <a:off x="4523565" y="1261390"/>
                  <a:ext cx="2502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3" name="Ink 102">
                  <a:extLst>
                    <a:ext uri="{FF2B5EF4-FFF2-40B4-BE49-F238E27FC236}">
                      <a16:creationId xmlns:a16="http://schemas.microsoft.com/office/drawing/2014/main" id="{87DF1699-4B35-4117-CAE9-548F4286E52F}"/>
                    </a:ext>
                  </a:extLst>
                </p14:cNvPr>
                <p14:cNvContentPartPr/>
                <p14:nvPr/>
              </p14:nvContentPartPr>
              <p14:xfrm>
                <a:off x="4581165" y="1126030"/>
                <a:ext cx="45360" cy="42840"/>
              </p14:xfrm>
            </p:contentPart>
          </mc:Choice>
          <mc:Fallback>
            <p:pic>
              <p:nvPicPr>
                <p:cNvPr id="103" name="Ink 102">
                  <a:extLst>
                    <a:ext uri="{FF2B5EF4-FFF2-40B4-BE49-F238E27FC236}">
                      <a16:creationId xmlns:a16="http://schemas.microsoft.com/office/drawing/2014/main" id="{87DF1699-4B35-4117-CAE9-548F4286E52F}"/>
                    </a:ext>
                  </a:extLst>
                </p:cNvPr>
                <p:cNvPicPr/>
                <p:nvPr/>
              </p:nvPicPr>
              <p:blipFill>
                <a:blip r:embed="rId181"/>
                <a:stretch>
                  <a:fillRect/>
                </a:stretch>
              </p:blipFill>
              <p:spPr>
                <a:xfrm>
                  <a:off x="4572165" y="1117030"/>
                  <a:ext cx="63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4" name="Ink 103">
                  <a:extLst>
                    <a:ext uri="{FF2B5EF4-FFF2-40B4-BE49-F238E27FC236}">
                      <a16:creationId xmlns:a16="http://schemas.microsoft.com/office/drawing/2014/main" id="{69618A1E-E8C8-7BCA-E0D3-11B95339392B}"/>
                    </a:ext>
                  </a:extLst>
                </p14:cNvPr>
                <p14:cNvContentPartPr/>
                <p14:nvPr/>
              </p14:nvContentPartPr>
              <p14:xfrm>
                <a:off x="4761525" y="1144390"/>
                <a:ext cx="33840" cy="29160"/>
              </p14:xfrm>
            </p:contentPart>
          </mc:Choice>
          <mc:Fallback>
            <p:pic>
              <p:nvPicPr>
                <p:cNvPr id="104" name="Ink 103">
                  <a:extLst>
                    <a:ext uri="{FF2B5EF4-FFF2-40B4-BE49-F238E27FC236}">
                      <a16:creationId xmlns:a16="http://schemas.microsoft.com/office/drawing/2014/main" id="{69618A1E-E8C8-7BCA-E0D3-11B95339392B}"/>
                    </a:ext>
                  </a:extLst>
                </p:cNvPr>
                <p:cNvPicPr/>
                <p:nvPr/>
              </p:nvPicPr>
              <p:blipFill>
                <a:blip r:embed="rId183"/>
                <a:stretch>
                  <a:fillRect/>
                </a:stretch>
              </p:blipFill>
              <p:spPr>
                <a:xfrm>
                  <a:off x="4752885" y="1135390"/>
                  <a:ext cx="51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5" name="Ink 104">
                  <a:extLst>
                    <a:ext uri="{FF2B5EF4-FFF2-40B4-BE49-F238E27FC236}">
                      <a16:creationId xmlns:a16="http://schemas.microsoft.com/office/drawing/2014/main" id="{F04A6CD3-C5F6-61CC-8FAE-A56B13D26BF3}"/>
                    </a:ext>
                  </a:extLst>
                </p14:cNvPr>
                <p14:cNvContentPartPr/>
                <p14:nvPr/>
              </p14:nvContentPartPr>
              <p14:xfrm>
                <a:off x="4965645" y="950350"/>
                <a:ext cx="658440" cy="401400"/>
              </p14:xfrm>
            </p:contentPart>
          </mc:Choice>
          <mc:Fallback>
            <p:pic>
              <p:nvPicPr>
                <p:cNvPr id="105" name="Ink 104">
                  <a:extLst>
                    <a:ext uri="{FF2B5EF4-FFF2-40B4-BE49-F238E27FC236}">
                      <a16:creationId xmlns:a16="http://schemas.microsoft.com/office/drawing/2014/main" id="{F04A6CD3-C5F6-61CC-8FAE-A56B13D26BF3}"/>
                    </a:ext>
                  </a:extLst>
                </p:cNvPr>
                <p:cNvPicPr/>
                <p:nvPr/>
              </p:nvPicPr>
              <p:blipFill>
                <a:blip r:embed="rId185"/>
                <a:stretch>
                  <a:fillRect/>
                </a:stretch>
              </p:blipFill>
              <p:spPr>
                <a:xfrm>
                  <a:off x="4956645" y="941350"/>
                  <a:ext cx="67608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6" name="Ink 105">
                  <a:extLst>
                    <a:ext uri="{FF2B5EF4-FFF2-40B4-BE49-F238E27FC236}">
                      <a16:creationId xmlns:a16="http://schemas.microsoft.com/office/drawing/2014/main" id="{AED46409-4E1E-DCC2-D635-6AC61DA87209}"/>
                    </a:ext>
                  </a:extLst>
                </p14:cNvPr>
                <p14:cNvContentPartPr/>
                <p14:nvPr/>
              </p14:nvContentPartPr>
              <p14:xfrm>
                <a:off x="5520765" y="1257430"/>
                <a:ext cx="133920" cy="76320"/>
              </p14:xfrm>
            </p:contentPart>
          </mc:Choice>
          <mc:Fallback>
            <p:pic>
              <p:nvPicPr>
                <p:cNvPr id="106" name="Ink 105">
                  <a:extLst>
                    <a:ext uri="{FF2B5EF4-FFF2-40B4-BE49-F238E27FC236}">
                      <a16:creationId xmlns:a16="http://schemas.microsoft.com/office/drawing/2014/main" id="{AED46409-4E1E-DCC2-D635-6AC61DA87209}"/>
                    </a:ext>
                  </a:extLst>
                </p:cNvPr>
                <p:cNvPicPr/>
                <p:nvPr/>
              </p:nvPicPr>
              <p:blipFill>
                <a:blip r:embed="rId187"/>
                <a:stretch>
                  <a:fillRect/>
                </a:stretch>
              </p:blipFill>
              <p:spPr>
                <a:xfrm>
                  <a:off x="5511765" y="1248790"/>
                  <a:ext cx="1515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609B4B07-BC0B-2351-0FAB-06BAB6F5F87B}"/>
                    </a:ext>
                  </a:extLst>
                </p14:cNvPr>
                <p14:cNvContentPartPr/>
                <p14:nvPr/>
              </p14:nvContentPartPr>
              <p14:xfrm>
                <a:off x="4917765" y="3653950"/>
                <a:ext cx="413280" cy="526320"/>
              </p14:xfrm>
            </p:contentPart>
          </mc:Choice>
          <mc:Fallback>
            <p:pic>
              <p:nvPicPr>
                <p:cNvPr id="119" name="Ink 118">
                  <a:extLst>
                    <a:ext uri="{FF2B5EF4-FFF2-40B4-BE49-F238E27FC236}">
                      <a16:creationId xmlns:a16="http://schemas.microsoft.com/office/drawing/2014/main" id="{609B4B07-BC0B-2351-0FAB-06BAB6F5F87B}"/>
                    </a:ext>
                  </a:extLst>
                </p:cNvPr>
                <p:cNvPicPr/>
                <p:nvPr/>
              </p:nvPicPr>
              <p:blipFill>
                <a:blip r:embed="rId189"/>
                <a:stretch>
                  <a:fillRect/>
                </a:stretch>
              </p:blipFill>
              <p:spPr>
                <a:xfrm>
                  <a:off x="4909125" y="3644950"/>
                  <a:ext cx="43092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B9ADD846-E540-7E9F-0B3A-A7A6B0F8D596}"/>
                    </a:ext>
                  </a:extLst>
                </p14:cNvPr>
                <p14:cNvContentPartPr/>
                <p14:nvPr/>
              </p14:nvContentPartPr>
              <p14:xfrm>
                <a:off x="5115045" y="3841870"/>
                <a:ext cx="259560" cy="100440"/>
              </p14:xfrm>
            </p:contentPart>
          </mc:Choice>
          <mc:Fallback>
            <p:pic>
              <p:nvPicPr>
                <p:cNvPr id="120" name="Ink 119">
                  <a:extLst>
                    <a:ext uri="{FF2B5EF4-FFF2-40B4-BE49-F238E27FC236}">
                      <a16:creationId xmlns:a16="http://schemas.microsoft.com/office/drawing/2014/main" id="{B9ADD846-E540-7E9F-0B3A-A7A6B0F8D596}"/>
                    </a:ext>
                  </a:extLst>
                </p:cNvPr>
                <p:cNvPicPr/>
                <p:nvPr/>
              </p:nvPicPr>
              <p:blipFill>
                <a:blip r:embed="rId191"/>
                <a:stretch>
                  <a:fillRect/>
                </a:stretch>
              </p:blipFill>
              <p:spPr>
                <a:xfrm>
                  <a:off x="5106045" y="3833230"/>
                  <a:ext cx="2772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id="{94D86AC3-744B-1D0F-F978-283CF877C98E}"/>
                    </a:ext>
                  </a:extLst>
                </p14:cNvPr>
                <p14:cNvContentPartPr/>
                <p14:nvPr/>
              </p14:nvContentPartPr>
              <p14:xfrm>
                <a:off x="5474685" y="3660070"/>
                <a:ext cx="161640" cy="451440"/>
              </p14:xfrm>
            </p:contentPart>
          </mc:Choice>
          <mc:Fallback>
            <p:pic>
              <p:nvPicPr>
                <p:cNvPr id="121" name="Ink 120">
                  <a:extLst>
                    <a:ext uri="{FF2B5EF4-FFF2-40B4-BE49-F238E27FC236}">
                      <a16:creationId xmlns:a16="http://schemas.microsoft.com/office/drawing/2014/main" id="{94D86AC3-744B-1D0F-F978-283CF877C98E}"/>
                    </a:ext>
                  </a:extLst>
                </p:cNvPr>
                <p:cNvPicPr/>
                <p:nvPr/>
              </p:nvPicPr>
              <p:blipFill>
                <a:blip r:embed="rId193"/>
                <a:stretch>
                  <a:fillRect/>
                </a:stretch>
              </p:blipFill>
              <p:spPr>
                <a:xfrm>
                  <a:off x="5466045" y="3651430"/>
                  <a:ext cx="17928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id="{2C5BABCF-3FD9-9994-DE38-195C9F944F79}"/>
                    </a:ext>
                  </a:extLst>
                </p14:cNvPr>
                <p14:cNvContentPartPr/>
                <p14:nvPr/>
              </p14:nvContentPartPr>
              <p14:xfrm>
                <a:off x="5692125" y="3630910"/>
                <a:ext cx="168840" cy="479520"/>
              </p14:xfrm>
            </p:contentPart>
          </mc:Choice>
          <mc:Fallback>
            <p:pic>
              <p:nvPicPr>
                <p:cNvPr id="122" name="Ink 121">
                  <a:extLst>
                    <a:ext uri="{FF2B5EF4-FFF2-40B4-BE49-F238E27FC236}">
                      <a16:creationId xmlns:a16="http://schemas.microsoft.com/office/drawing/2014/main" id="{2C5BABCF-3FD9-9994-DE38-195C9F944F79}"/>
                    </a:ext>
                  </a:extLst>
                </p:cNvPr>
                <p:cNvPicPr/>
                <p:nvPr/>
              </p:nvPicPr>
              <p:blipFill>
                <a:blip r:embed="rId195"/>
                <a:stretch>
                  <a:fillRect/>
                </a:stretch>
              </p:blipFill>
              <p:spPr>
                <a:xfrm>
                  <a:off x="5683125" y="3621910"/>
                  <a:ext cx="18648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id="{9EA1134B-CFD9-4966-46BA-5AFB6A2829DB}"/>
                    </a:ext>
                  </a:extLst>
                </p14:cNvPr>
                <p14:cNvContentPartPr/>
                <p14:nvPr/>
              </p14:nvContentPartPr>
              <p14:xfrm>
                <a:off x="6103605" y="3526870"/>
                <a:ext cx="348120" cy="498960"/>
              </p14:xfrm>
            </p:contentPart>
          </mc:Choice>
          <mc:Fallback>
            <p:pic>
              <p:nvPicPr>
                <p:cNvPr id="123" name="Ink 122">
                  <a:extLst>
                    <a:ext uri="{FF2B5EF4-FFF2-40B4-BE49-F238E27FC236}">
                      <a16:creationId xmlns:a16="http://schemas.microsoft.com/office/drawing/2014/main" id="{9EA1134B-CFD9-4966-46BA-5AFB6A2829DB}"/>
                    </a:ext>
                  </a:extLst>
                </p:cNvPr>
                <p:cNvPicPr/>
                <p:nvPr/>
              </p:nvPicPr>
              <p:blipFill>
                <a:blip r:embed="rId197"/>
                <a:stretch>
                  <a:fillRect/>
                </a:stretch>
              </p:blipFill>
              <p:spPr>
                <a:xfrm>
                  <a:off x="6094965" y="3518230"/>
                  <a:ext cx="36576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4" name="Ink 123">
                  <a:extLst>
                    <a:ext uri="{FF2B5EF4-FFF2-40B4-BE49-F238E27FC236}">
                      <a16:creationId xmlns:a16="http://schemas.microsoft.com/office/drawing/2014/main" id="{31B08E4E-2E3A-5E0F-E27B-ABB3537D40F7}"/>
                    </a:ext>
                  </a:extLst>
                </p14:cNvPr>
                <p14:cNvContentPartPr/>
                <p14:nvPr/>
              </p14:nvContentPartPr>
              <p14:xfrm>
                <a:off x="6503565" y="3748630"/>
                <a:ext cx="127080" cy="228960"/>
              </p14:xfrm>
            </p:contentPart>
          </mc:Choice>
          <mc:Fallback>
            <p:pic>
              <p:nvPicPr>
                <p:cNvPr id="124" name="Ink 123">
                  <a:extLst>
                    <a:ext uri="{FF2B5EF4-FFF2-40B4-BE49-F238E27FC236}">
                      <a16:creationId xmlns:a16="http://schemas.microsoft.com/office/drawing/2014/main" id="{31B08E4E-2E3A-5E0F-E27B-ABB3537D40F7}"/>
                    </a:ext>
                  </a:extLst>
                </p:cNvPr>
                <p:cNvPicPr/>
                <p:nvPr/>
              </p:nvPicPr>
              <p:blipFill>
                <a:blip r:embed="rId199"/>
                <a:stretch>
                  <a:fillRect/>
                </a:stretch>
              </p:blipFill>
              <p:spPr>
                <a:xfrm>
                  <a:off x="6494565" y="3739990"/>
                  <a:ext cx="144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5" name="Ink 124">
                  <a:extLst>
                    <a:ext uri="{FF2B5EF4-FFF2-40B4-BE49-F238E27FC236}">
                      <a16:creationId xmlns:a16="http://schemas.microsoft.com/office/drawing/2014/main" id="{00FC7B9C-93C5-F162-7F45-2AA1F4AA1176}"/>
                    </a:ext>
                  </a:extLst>
                </p14:cNvPr>
                <p14:cNvContentPartPr/>
                <p14:nvPr/>
              </p14:nvContentPartPr>
              <p14:xfrm>
                <a:off x="6739365" y="3598510"/>
                <a:ext cx="388800" cy="346320"/>
              </p14:xfrm>
            </p:contentPart>
          </mc:Choice>
          <mc:Fallback>
            <p:pic>
              <p:nvPicPr>
                <p:cNvPr id="125" name="Ink 124">
                  <a:extLst>
                    <a:ext uri="{FF2B5EF4-FFF2-40B4-BE49-F238E27FC236}">
                      <a16:creationId xmlns:a16="http://schemas.microsoft.com/office/drawing/2014/main" id="{00FC7B9C-93C5-F162-7F45-2AA1F4AA1176}"/>
                    </a:ext>
                  </a:extLst>
                </p:cNvPr>
                <p:cNvPicPr/>
                <p:nvPr/>
              </p:nvPicPr>
              <p:blipFill>
                <a:blip r:embed="rId201"/>
                <a:stretch>
                  <a:fillRect/>
                </a:stretch>
              </p:blipFill>
              <p:spPr>
                <a:xfrm>
                  <a:off x="6730365" y="3589510"/>
                  <a:ext cx="40644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6" name="Ink 125">
                  <a:extLst>
                    <a:ext uri="{FF2B5EF4-FFF2-40B4-BE49-F238E27FC236}">
                      <a16:creationId xmlns:a16="http://schemas.microsoft.com/office/drawing/2014/main" id="{8DDFFABE-153C-B8C8-C0D7-64E0FDC120B7}"/>
                    </a:ext>
                  </a:extLst>
                </p14:cNvPr>
                <p14:cNvContentPartPr/>
                <p14:nvPr/>
              </p14:nvContentPartPr>
              <p14:xfrm>
                <a:off x="7085325" y="3687070"/>
                <a:ext cx="285120" cy="232560"/>
              </p14:xfrm>
            </p:contentPart>
          </mc:Choice>
          <mc:Fallback>
            <p:pic>
              <p:nvPicPr>
                <p:cNvPr id="126" name="Ink 125">
                  <a:extLst>
                    <a:ext uri="{FF2B5EF4-FFF2-40B4-BE49-F238E27FC236}">
                      <a16:creationId xmlns:a16="http://schemas.microsoft.com/office/drawing/2014/main" id="{8DDFFABE-153C-B8C8-C0D7-64E0FDC120B7}"/>
                    </a:ext>
                  </a:extLst>
                </p:cNvPr>
                <p:cNvPicPr/>
                <p:nvPr/>
              </p:nvPicPr>
              <p:blipFill>
                <a:blip r:embed="rId203"/>
                <a:stretch>
                  <a:fillRect/>
                </a:stretch>
              </p:blipFill>
              <p:spPr>
                <a:xfrm>
                  <a:off x="7076685" y="3678070"/>
                  <a:ext cx="3027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id="{C8EE19EE-25C8-5A48-836C-D0C4D727ACF3}"/>
                    </a:ext>
                  </a:extLst>
                </p14:cNvPr>
                <p14:cNvContentPartPr/>
                <p14:nvPr/>
              </p14:nvContentPartPr>
              <p14:xfrm>
                <a:off x="7448205" y="3622990"/>
                <a:ext cx="219600" cy="261360"/>
              </p14:xfrm>
            </p:contentPart>
          </mc:Choice>
          <mc:Fallback>
            <p:pic>
              <p:nvPicPr>
                <p:cNvPr id="127" name="Ink 126">
                  <a:extLst>
                    <a:ext uri="{FF2B5EF4-FFF2-40B4-BE49-F238E27FC236}">
                      <a16:creationId xmlns:a16="http://schemas.microsoft.com/office/drawing/2014/main" id="{C8EE19EE-25C8-5A48-836C-D0C4D727ACF3}"/>
                    </a:ext>
                  </a:extLst>
                </p:cNvPr>
                <p:cNvPicPr/>
                <p:nvPr/>
              </p:nvPicPr>
              <p:blipFill>
                <a:blip r:embed="rId205"/>
                <a:stretch>
                  <a:fillRect/>
                </a:stretch>
              </p:blipFill>
              <p:spPr>
                <a:xfrm>
                  <a:off x="7439565" y="3613990"/>
                  <a:ext cx="2372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35B46D41-1849-1633-7E91-147C41D2D8AE}"/>
                    </a:ext>
                  </a:extLst>
                </p14:cNvPr>
                <p14:cNvContentPartPr/>
                <p14:nvPr/>
              </p14:nvContentPartPr>
              <p14:xfrm>
                <a:off x="3289125" y="4719190"/>
                <a:ext cx="1186560" cy="797760"/>
              </p14:xfrm>
            </p:contentPart>
          </mc:Choice>
          <mc:Fallback>
            <p:pic>
              <p:nvPicPr>
                <p:cNvPr id="129" name="Ink 128">
                  <a:extLst>
                    <a:ext uri="{FF2B5EF4-FFF2-40B4-BE49-F238E27FC236}">
                      <a16:creationId xmlns:a16="http://schemas.microsoft.com/office/drawing/2014/main" id="{35B46D41-1849-1633-7E91-147C41D2D8AE}"/>
                    </a:ext>
                  </a:extLst>
                </p:cNvPr>
                <p:cNvPicPr/>
                <p:nvPr/>
              </p:nvPicPr>
              <p:blipFill>
                <a:blip r:embed="rId207"/>
                <a:stretch>
                  <a:fillRect/>
                </a:stretch>
              </p:blipFill>
              <p:spPr>
                <a:xfrm>
                  <a:off x="3280485" y="4710550"/>
                  <a:ext cx="1204200" cy="815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8F0815B9-97E5-EADD-7F9D-274541B35987}"/>
                    </a:ext>
                  </a:extLst>
                </p14:cNvPr>
                <p14:cNvContentPartPr/>
                <p14:nvPr/>
              </p14:nvContentPartPr>
              <p14:xfrm>
                <a:off x="4283445" y="5367190"/>
                <a:ext cx="325800" cy="180360"/>
              </p14:xfrm>
            </p:contentPart>
          </mc:Choice>
          <mc:Fallback>
            <p:pic>
              <p:nvPicPr>
                <p:cNvPr id="130" name="Ink 129">
                  <a:extLst>
                    <a:ext uri="{FF2B5EF4-FFF2-40B4-BE49-F238E27FC236}">
                      <a16:creationId xmlns:a16="http://schemas.microsoft.com/office/drawing/2014/main" id="{8F0815B9-97E5-EADD-7F9D-274541B35987}"/>
                    </a:ext>
                  </a:extLst>
                </p:cNvPr>
                <p:cNvPicPr/>
                <p:nvPr/>
              </p:nvPicPr>
              <p:blipFill>
                <a:blip r:embed="rId209"/>
                <a:stretch>
                  <a:fillRect/>
                </a:stretch>
              </p:blipFill>
              <p:spPr>
                <a:xfrm>
                  <a:off x="4274805" y="5358550"/>
                  <a:ext cx="3434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1" name="Ink 130">
                  <a:extLst>
                    <a:ext uri="{FF2B5EF4-FFF2-40B4-BE49-F238E27FC236}">
                      <a16:creationId xmlns:a16="http://schemas.microsoft.com/office/drawing/2014/main" id="{78FD142F-DCC2-CFA5-CD17-D7D973D9A9ED}"/>
                    </a:ext>
                  </a:extLst>
                </p14:cNvPr>
                <p14:cNvContentPartPr/>
                <p14:nvPr/>
              </p14:nvContentPartPr>
              <p14:xfrm>
                <a:off x="3140805" y="4478710"/>
                <a:ext cx="1880640" cy="1047240"/>
              </p14:xfrm>
            </p:contentPart>
          </mc:Choice>
          <mc:Fallback>
            <p:pic>
              <p:nvPicPr>
                <p:cNvPr id="131" name="Ink 130">
                  <a:extLst>
                    <a:ext uri="{FF2B5EF4-FFF2-40B4-BE49-F238E27FC236}">
                      <a16:creationId xmlns:a16="http://schemas.microsoft.com/office/drawing/2014/main" id="{78FD142F-DCC2-CFA5-CD17-D7D973D9A9ED}"/>
                    </a:ext>
                  </a:extLst>
                </p:cNvPr>
                <p:cNvPicPr/>
                <p:nvPr/>
              </p:nvPicPr>
              <p:blipFill>
                <a:blip r:embed="rId211"/>
                <a:stretch>
                  <a:fillRect/>
                </a:stretch>
              </p:blipFill>
              <p:spPr>
                <a:xfrm>
                  <a:off x="3132165" y="4469710"/>
                  <a:ext cx="1898280" cy="1064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2" name="Ink 131">
                  <a:extLst>
                    <a:ext uri="{FF2B5EF4-FFF2-40B4-BE49-F238E27FC236}">
                      <a16:creationId xmlns:a16="http://schemas.microsoft.com/office/drawing/2014/main" id="{3386DFCB-D558-8A30-64C6-529E75F60952}"/>
                    </a:ext>
                  </a:extLst>
                </p14:cNvPr>
                <p14:cNvContentPartPr/>
                <p14:nvPr/>
              </p14:nvContentPartPr>
              <p14:xfrm>
                <a:off x="3099765" y="5168470"/>
                <a:ext cx="360000" cy="160920"/>
              </p14:xfrm>
            </p:contentPart>
          </mc:Choice>
          <mc:Fallback>
            <p:pic>
              <p:nvPicPr>
                <p:cNvPr id="132" name="Ink 131">
                  <a:extLst>
                    <a:ext uri="{FF2B5EF4-FFF2-40B4-BE49-F238E27FC236}">
                      <a16:creationId xmlns:a16="http://schemas.microsoft.com/office/drawing/2014/main" id="{3386DFCB-D558-8A30-64C6-529E75F60952}"/>
                    </a:ext>
                  </a:extLst>
                </p:cNvPr>
                <p:cNvPicPr/>
                <p:nvPr/>
              </p:nvPicPr>
              <p:blipFill>
                <a:blip r:embed="rId213"/>
                <a:stretch>
                  <a:fillRect/>
                </a:stretch>
              </p:blipFill>
              <p:spPr>
                <a:xfrm>
                  <a:off x="3090765" y="5159830"/>
                  <a:ext cx="377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3" name="Ink 132">
                  <a:extLst>
                    <a:ext uri="{FF2B5EF4-FFF2-40B4-BE49-F238E27FC236}">
                      <a16:creationId xmlns:a16="http://schemas.microsoft.com/office/drawing/2014/main" id="{E3679D52-7810-5860-8AF0-ACC20E94810F}"/>
                    </a:ext>
                  </a:extLst>
                </p14:cNvPr>
                <p14:cNvContentPartPr/>
                <p14:nvPr/>
              </p14:nvContentPartPr>
              <p14:xfrm>
                <a:off x="5958885" y="4673110"/>
                <a:ext cx="1123560" cy="855720"/>
              </p14:xfrm>
            </p:contentPart>
          </mc:Choice>
          <mc:Fallback>
            <p:pic>
              <p:nvPicPr>
                <p:cNvPr id="133" name="Ink 132">
                  <a:extLst>
                    <a:ext uri="{FF2B5EF4-FFF2-40B4-BE49-F238E27FC236}">
                      <a16:creationId xmlns:a16="http://schemas.microsoft.com/office/drawing/2014/main" id="{E3679D52-7810-5860-8AF0-ACC20E94810F}"/>
                    </a:ext>
                  </a:extLst>
                </p:cNvPr>
                <p:cNvPicPr/>
                <p:nvPr/>
              </p:nvPicPr>
              <p:blipFill>
                <a:blip r:embed="rId215"/>
                <a:stretch>
                  <a:fillRect/>
                </a:stretch>
              </p:blipFill>
              <p:spPr>
                <a:xfrm>
                  <a:off x="5949885" y="4664470"/>
                  <a:ext cx="1141200" cy="873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4" name="Ink 133">
                  <a:extLst>
                    <a:ext uri="{FF2B5EF4-FFF2-40B4-BE49-F238E27FC236}">
                      <a16:creationId xmlns:a16="http://schemas.microsoft.com/office/drawing/2014/main" id="{9FA0FFD4-D567-EF2E-CBFD-E27648A22FEC}"/>
                    </a:ext>
                  </a:extLst>
                </p14:cNvPr>
                <p14:cNvContentPartPr/>
                <p14:nvPr/>
              </p14:nvContentPartPr>
              <p14:xfrm>
                <a:off x="6915405" y="5339110"/>
                <a:ext cx="214920" cy="93600"/>
              </p14:xfrm>
            </p:contentPart>
          </mc:Choice>
          <mc:Fallback>
            <p:pic>
              <p:nvPicPr>
                <p:cNvPr id="134" name="Ink 133">
                  <a:extLst>
                    <a:ext uri="{FF2B5EF4-FFF2-40B4-BE49-F238E27FC236}">
                      <a16:creationId xmlns:a16="http://schemas.microsoft.com/office/drawing/2014/main" id="{9FA0FFD4-D567-EF2E-CBFD-E27648A22FEC}"/>
                    </a:ext>
                  </a:extLst>
                </p:cNvPr>
                <p:cNvPicPr/>
                <p:nvPr/>
              </p:nvPicPr>
              <p:blipFill>
                <a:blip r:embed="rId217"/>
                <a:stretch>
                  <a:fillRect/>
                </a:stretch>
              </p:blipFill>
              <p:spPr>
                <a:xfrm>
                  <a:off x="6906765" y="5330470"/>
                  <a:ext cx="232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5" name="Ink 134">
                  <a:extLst>
                    <a:ext uri="{FF2B5EF4-FFF2-40B4-BE49-F238E27FC236}">
                      <a16:creationId xmlns:a16="http://schemas.microsoft.com/office/drawing/2014/main" id="{9866F69A-B9CE-ACFD-D3F5-0CEFE4874279}"/>
                    </a:ext>
                  </a:extLst>
                </p14:cNvPr>
                <p14:cNvContentPartPr/>
                <p14:nvPr/>
              </p14:nvContentPartPr>
              <p14:xfrm>
                <a:off x="5899485" y="4277830"/>
                <a:ext cx="1572120" cy="1166400"/>
              </p14:xfrm>
            </p:contentPart>
          </mc:Choice>
          <mc:Fallback>
            <p:pic>
              <p:nvPicPr>
                <p:cNvPr id="135" name="Ink 134">
                  <a:extLst>
                    <a:ext uri="{FF2B5EF4-FFF2-40B4-BE49-F238E27FC236}">
                      <a16:creationId xmlns:a16="http://schemas.microsoft.com/office/drawing/2014/main" id="{9866F69A-B9CE-ACFD-D3F5-0CEFE4874279}"/>
                    </a:ext>
                  </a:extLst>
                </p:cNvPr>
                <p:cNvPicPr/>
                <p:nvPr/>
              </p:nvPicPr>
              <p:blipFill>
                <a:blip r:embed="rId219"/>
                <a:stretch>
                  <a:fillRect/>
                </a:stretch>
              </p:blipFill>
              <p:spPr>
                <a:xfrm>
                  <a:off x="5890485" y="4268830"/>
                  <a:ext cx="1589760" cy="1184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2D538B80-971F-7EFD-66DF-153F53BC6550}"/>
                    </a:ext>
                  </a:extLst>
                </p14:cNvPr>
                <p14:cNvContentPartPr/>
                <p14:nvPr/>
              </p14:nvContentPartPr>
              <p14:xfrm>
                <a:off x="5786805" y="4778230"/>
                <a:ext cx="317160" cy="192240"/>
              </p14:xfrm>
            </p:contentPart>
          </mc:Choice>
          <mc:Fallback>
            <p:pic>
              <p:nvPicPr>
                <p:cNvPr id="136" name="Ink 135">
                  <a:extLst>
                    <a:ext uri="{FF2B5EF4-FFF2-40B4-BE49-F238E27FC236}">
                      <a16:creationId xmlns:a16="http://schemas.microsoft.com/office/drawing/2014/main" id="{2D538B80-971F-7EFD-66DF-153F53BC6550}"/>
                    </a:ext>
                  </a:extLst>
                </p:cNvPr>
                <p:cNvPicPr/>
                <p:nvPr/>
              </p:nvPicPr>
              <p:blipFill>
                <a:blip r:embed="rId221"/>
                <a:stretch>
                  <a:fillRect/>
                </a:stretch>
              </p:blipFill>
              <p:spPr>
                <a:xfrm>
                  <a:off x="5778165" y="4769230"/>
                  <a:ext cx="3348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CEE77503-F26F-E1F9-E76E-0E1A6FE7EC2D}"/>
                    </a:ext>
                  </a:extLst>
                </p14:cNvPr>
                <p14:cNvContentPartPr/>
                <p14:nvPr/>
              </p14:nvContentPartPr>
              <p14:xfrm>
                <a:off x="8455845" y="4531270"/>
                <a:ext cx="918720" cy="1010160"/>
              </p14:xfrm>
            </p:contentPart>
          </mc:Choice>
          <mc:Fallback>
            <p:pic>
              <p:nvPicPr>
                <p:cNvPr id="137" name="Ink 136">
                  <a:extLst>
                    <a:ext uri="{FF2B5EF4-FFF2-40B4-BE49-F238E27FC236}">
                      <a16:creationId xmlns:a16="http://schemas.microsoft.com/office/drawing/2014/main" id="{CEE77503-F26F-E1F9-E76E-0E1A6FE7EC2D}"/>
                    </a:ext>
                  </a:extLst>
                </p:cNvPr>
                <p:cNvPicPr/>
                <p:nvPr/>
              </p:nvPicPr>
              <p:blipFill>
                <a:blip r:embed="rId223"/>
                <a:stretch>
                  <a:fillRect/>
                </a:stretch>
              </p:blipFill>
              <p:spPr>
                <a:xfrm>
                  <a:off x="8446845" y="4522270"/>
                  <a:ext cx="936360" cy="1027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59EC4968-4BFF-17AD-2044-DCEC1D1752EB}"/>
                    </a:ext>
                  </a:extLst>
                </p14:cNvPr>
                <p14:cNvContentPartPr/>
                <p14:nvPr/>
              </p14:nvContentPartPr>
              <p14:xfrm>
                <a:off x="9191325" y="5167390"/>
                <a:ext cx="237240" cy="144360"/>
              </p14:xfrm>
            </p:contentPart>
          </mc:Choice>
          <mc:Fallback>
            <p:pic>
              <p:nvPicPr>
                <p:cNvPr id="138" name="Ink 137">
                  <a:extLst>
                    <a:ext uri="{FF2B5EF4-FFF2-40B4-BE49-F238E27FC236}">
                      <a16:creationId xmlns:a16="http://schemas.microsoft.com/office/drawing/2014/main" id="{59EC4968-4BFF-17AD-2044-DCEC1D1752EB}"/>
                    </a:ext>
                  </a:extLst>
                </p:cNvPr>
                <p:cNvPicPr/>
                <p:nvPr/>
              </p:nvPicPr>
              <p:blipFill>
                <a:blip r:embed="rId225"/>
                <a:stretch>
                  <a:fillRect/>
                </a:stretch>
              </p:blipFill>
              <p:spPr>
                <a:xfrm>
                  <a:off x="9182325" y="5158390"/>
                  <a:ext cx="254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Ink 138">
                  <a:extLst>
                    <a:ext uri="{FF2B5EF4-FFF2-40B4-BE49-F238E27FC236}">
                      <a16:creationId xmlns:a16="http://schemas.microsoft.com/office/drawing/2014/main" id="{BCE11D9E-5FB1-2104-6FA8-D91D76E7AEB9}"/>
                    </a:ext>
                  </a:extLst>
                </p14:cNvPr>
                <p14:cNvContentPartPr/>
                <p14:nvPr/>
              </p14:nvContentPartPr>
              <p14:xfrm>
                <a:off x="8065245" y="4062910"/>
                <a:ext cx="1731600" cy="1217880"/>
              </p14:xfrm>
            </p:contentPart>
          </mc:Choice>
          <mc:Fallback>
            <p:pic>
              <p:nvPicPr>
                <p:cNvPr id="139" name="Ink 138">
                  <a:extLst>
                    <a:ext uri="{FF2B5EF4-FFF2-40B4-BE49-F238E27FC236}">
                      <a16:creationId xmlns:a16="http://schemas.microsoft.com/office/drawing/2014/main" id="{BCE11D9E-5FB1-2104-6FA8-D91D76E7AEB9}"/>
                    </a:ext>
                  </a:extLst>
                </p:cNvPr>
                <p:cNvPicPr/>
                <p:nvPr/>
              </p:nvPicPr>
              <p:blipFill>
                <a:blip r:embed="rId227"/>
                <a:stretch>
                  <a:fillRect/>
                </a:stretch>
              </p:blipFill>
              <p:spPr>
                <a:xfrm>
                  <a:off x="8056245" y="4053910"/>
                  <a:ext cx="1749240" cy="1235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Ink 139">
                  <a:extLst>
                    <a:ext uri="{FF2B5EF4-FFF2-40B4-BE49-F238E27FC236}">
                      <a16:creationId xmlns:a16="http://schemas.microsoft.com/office/drawing/2014/main" id="{74701BC4-DACA-4B4A-8BF8-402F110037CF}"/>
                    </a:ext>
                  </a:extLst>
                </p14:cNvPr>
                <p14:cNvContentPartPr/>
                <p14:nvPr/>
              </p14:nvContentPartPr>
              <p14:xfrm>
                <a:off x="8014485" y="4710910"/>
                <a:ext cx="376200" cy="140040"/>
              </p14:xfrm>
            </p:contentPart>
          </mc:Choice>
          <mc:Fallback>
            <p:pic>
              <p:nvPicPr>
                <p:cNvPr id="140" name="Ink 139">
                  <a:extLst>
                    <a:ext uri="{FF2B5EF4-FFF2-40B4-BE49-F238E27FC236}">
                      <a16:creationId xmlns:a16="http://schemas.microsoft.com/office/drawing/2014/main" id="{74701BC4-DACA-4B4A-8BF8-402F110037CF}"/>
                    </a:ext>
                  </a:extLst>
                </p:cNvPr>
                <p:cNvPicPr/>
                <p:nvPr/>
              </p:nvPicPr>
              <p:blipFill>
                <a:blip r:embed="rId229"/>
                <a:stretch>
                  <a:fillRect/>
                </a:stretch>
              </p:blipFill>
              <p:spPr>
                <a:xfrm>
                  <a:off x="8005485" y="4702270"/>
                  <a:ext cx="393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2" name="Ink 141">
                  <a:extLst>
                    <a:ext uri="{FF2B5EF4-FFF2-40B4-BE49-F238E27FC236}">
                      <a16:creationId xmlns:a16="http://schemas.microsoft.com/office/drawing/2014/main" id="{AC2C3ED7-D7C4-EAFB-BFB2-975C74FA7943}"/>
                    </a:ext>
                  </a:extLst>
                </p14:cNvPr>
                <p14:cNvContentPartPr/>
                <p14:nvPr/>
              </p14:nvContentPartPr>
              <p14:xfrm>
                <a:off x="6549285" y="5956150"/>
                <a:ext cx="218160" cy="45000"/>
              </p14:xfrm>
            </p:contentPart>
          </mc:Choice>
          <mc:Fallback>
            <p:pic>
              <p:nvPicPr>
                <p:cNvPr id="142" name="Ink 141">
                  <a:extLst>
                    <a:ext uri="{FF2B5EF4-FFF2-40B4-BE49-F238E27FC236}">
                      <a16:creationId xmlns:a16="http://schemas.microsoft.com/office/drawing/2014/main" id="{AC2C3ED7-D7C4-EAFB-BFB2-975C74FA7943}"/>
                    </a:ext>
                  </a:extLst>
                </p:cNvPr>
                <p:cNvPicPr/>
                <p:nvPr/>
              </p:nvPicPr>
              <p:blipFill>
                <a:blip r:embed="rId231"/>
                <a:stretch>
                  <a:fillRect/>
                </a:stretch>
              </p:blipFill>
              <p:spPr>
                <a:xfrm>
                  <a:off x="6540285" y="5947510"/>
                  <a:ext cx="2358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3" name="Ink 142">
                  <a:extLst>
                    <a:ext uri="{FF2B5EF4-FFF2-40B4-BE49-F238E27FC236}">
                      <a16:creationId xmlns:a16="http://schemas.microsoft.com/office/drawing/2014/main" id="{46904FB4-FF24-B897-3321-53CBE8853670}"/>
                    </a:ext>
                  </a:extLst>
                </p14:cNvPr>
                <p14:cNvContentPartPr/>
                <p14:nvPr/>
              </p14:nvContentPartPr>
              <p14:xfrm>
                <a:off x="6643605" y="5873710"/>
                <a:ext cx="95400" cy="183240"/>
              </p14:xfrm>
            </p:contentPart>
          </mc:Choice>
          <mc:Fallback>
            <p:pic>
              <p:nvPicPr>
                <p:cNvPr id="143" name="Ink 142">
                  <a:extLst>
                    <a:ext uri="{FF2B5EF4-FFF2-40B4-BE49-F238E27FC236}">
                      <a16:creationId xmlns:a16="http://schemas.microsoft.com/office/drawing/2014/main" id="{46904FB4-FF24-B897-3321-53CBE8853670}"/>
                    </a:ext>
                  </a:extLst>
                </p:cNvPr>
                <p:cNvPicPr/>
                <p:nvPr/>
              </p:nvPicPr>
              <p:blipFill>
                <a:blip r:embed="rId233"/>
                <a:stretch>
                  <a:fillRect/>
                </a:stretch>
              </p:blipFill>
              <p:spPr>
                <a:xfrm>
                  <a:off x="6634605" y="5865070"/>
                  <a:ext cx="1130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4" name="Ink 143">
                  <a:extLst>
                    <a:ext uri="{FF2B5EF4-FFF2-40B4-BE49-F238E27FC236}">
                      <a16:creationId xmlns:a16="http://schemas.microsoft.com/office/drawing/2014/main" id="{95705229-4112-BBAB-0039-10FD983D3663}"/>
                    </a:ext>
                  </a:extLst>
                </p14:cNvPr>
                <p14:cNvContentPartPr/>
                <p14:nvPr/>
              </p14:nvContentPartPr>
              <p14:xfrm>
                <a:off x="6398085" y="6248110"/>
                <a:ext cx="410040" cy="43920"/>
              </p14:xfrm>
            </p:contentPart>
          </mc:Choice>
          <mc:Fallback>
            <p:pic>
              <p:nvPicPr>
                <p:cNvPr id="144" name="Ink 143">
                  <a:extLst>
                    <a:ext uri="{FF2B5EF4-FFF2-40B4-BE49-F238E27FC236}">
                      <a16:creationId xmlns:a16="http://schemas.microsoft.com/office/drawing/2014/main" id="{95705229-4112-BBAB-0039-10FD983D3663}"/>
                    </a:ext>
                  </a:extLst>
                </p:cNvPr>
                <p:cNvPicPr/>
                <p:nvPr/>
              </p:nvPicPr>
              <p:blipFill>
                <a:blip r:embed="rId235"/>
                <a:stretch>
                  <a:fillRect/>
                </a:stretch>
              </p:blipFill>
              <p:spPr>
                <a:xfrm>
                  <a:off x="6389085" y="6239110"/>
                  <a:ext cx="4276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Ink 144">
                  <a:extLst>
                    <a:ext uri="{FF2B5EF4-FFF2-40B4-BE49-F238E27FC236}">
                      <a16:creationId xmlns:a16="http://schemas.microsoft.com/office/drawing/2014/main" id="{584AB8F2-F66A-CDFC-9368-D20102571DCF}"/>
                    </a:ext>
                  </a:extLst>
                </p14:cNvPr>
                <p14:cNvContentPartPr/>
                <p14:nvPr/>
              </p14:nvContentPartPr>
              <p14:xfrm>
                <a:off x="6450645" y="6163510"/>
                <a:ext cx="111240" cy="204480"/>
              </p14:xfrm>
            </p:contentPart>
          </mc:Choice>
          <mc:Fallback>
            <p:pic>
              <p:nvPicPr>
                <p:cNvPr id="145" name="Ink 144">
                  <a:extLst>
                    <a:ext uri="{FF2B5EF4-FFF2-40B4-BE49-F238E27FC236}">
                      <a16:creationId xmlns:a16="http://schemas.microsoft.com/office/drawing/2014/main" id="{584AB8F2-F66A-CDFC-9368-D20102571DCF}"/>
                    </a:ext>
                  </a:extLst>
                </p:cNvPr>
                <p:cNvPicPr/>
                <p:nvPr/>
              </p:nvPicPr>
              <p:blipFill>
                <a:blip r:embed="rId237"/>
                <a:stretch>
                  <a:fillRect/>
                </a:stretch>
              </p:blipFill>
              <p:spPr>
                <a:xfrm>
                  <a:off x="6441645" y="6154870"/>
                  <a:ext cx="1288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2" name="Ink 161">
                  <a:extLst>
                    <a:ext uri="{FF2B5EF4-FFF2-40B4-BE49-F238E27FC236}">
                      <a16:creationId xmlns:a16="http://schemas.microsoft.com/office/drawing/2014/main" id="{D72CDA8D-19E5-4559-0699-3C79344272F9}"/>
                    </a:ext>
                  </a:extLst>
                </p14:cNvPr>
                <p14:cNvContentPartPr/>
                <p14:nvPr/>
              </p14:nvContentPartPr>
              <p14:xfrm>
                <a:off x="7273605" y="2581510"/>
                <a:ext cx="356040" cy="461520"/>
              </p14:xfrm>
            </p:contentPart>
          </mc:Choice>
          <mc:Fallback>
            <p:pic>
              <p:nvPicPr>
                <p:cNvPr id="162" name="Ink 161">
                  <a:extLst>
                    <a:ext uri="{FF2B5EF4-FFF2-40B4-BE49-F238E27FC236}">
                      <a16:creationId xmlns:a16="http://schemas.microsoft.com/office/drawing/2014/main" id="{D72CDA8D-19E5-4559-0699-3C79344272F9}"/>
                    </a:ext>
                  </a:extLst>
                </p:cNvPr>
                <p:cNvPicPr/>
                <p:nvPr/>
              </p:nvPicPr>
              <p:blipFill>
                <a:blip r:embed="rId239"/>
                <a:stretch>
                  <a:fillRect/>
                </a:stretch>
              </p:blipFill>
              <p:spPr>
                <a:xfrm>
                  <a:off x="7264965" y="2572510"/>
                  <a:ext cx="37368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3" name="Ink 162">
                  <a:extLst>
                    <a:ext uri="{FF2B5EF4-FFF2-40B4-BE49-F238E27FC236}">
                      <a16:creationId xmlns:a16="http://schemas.microsoft.com/office/drawing/2014/main" id="{AEF44FA3-E457-CA7D-09BD-931260DF9CBE}"/>
                    </a:ext>
                  </a:extLst>
                </p14:cNvPr>
                <p14:cNvContentPartPr/>
                <p14:nvPr/>
              </p14:nvContentPartPr>
              <p14:xfrm>
                <a:off x="7635765" y="2658550"/>
                <a:ext cx="754200" cy="643680"/>
              </p14:xfrm>
            </p:contentPart>
          </mc:Choice>
          <mc:Fallback>
            <p:pic>
              <p:nvPicPr>
                <p:cNvPr id="163" name="Ink 162">
                  <a:extLst>
                    <a:ext uri="{FF2B5EF4-FFF2-40B4-BE49-F238E27FC236}">
                      <a16:creationId xmlns:a16="http://schemas.microsoft.com/office/drawing/2014/main" id="{AEF44FA3-E457-CA7D-09BD-931260DF9CBE}"/>
                    </a:ext>
                  </a:extLst>
                </p:cNvPr>
                <p:cNvPicPr/>
                <p:nvPr/>
              </p:nvPicPr>
              <p:blipFill>
                <a:blip r:embed="rId241"/>
                <a:stretch>
                  <a:fillRect/>
                </a:stretch>
              </p:blipFill>
              <p:spPr>
                <a:xfrm>
                  <a:off x="7626765" y="2649550"/>
                  <a:ext cx="771840" cy="661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4" name="Ink 163">
                  <a:extLst>
                    <a:ext uri="{FF2B5EF4-FFF2-40B4-BE49-F238E27FC236}">
                      <a16:creationId xmlns:a16="http://schemas.microsoft.com/office/drawing/2014/main" id="{9C84E523-2D19-333E-7404-03A27CA25D90}"/>
                    </a:ext>
                  </a:extLst>
                </p14:cNvPr>
                <p14:cNvContentPartPr/>
                <p14:nvPr/>
              </p14:nvContentPartPr>
              <p14:xfrm>
                <a:off x="8549805" y="2777710"/>
                <a:ext cx="158040" cy="326520"/>
              </p14:xfrm>
            </p:contentPart>
          </mc:Choice>
          <mc:Fallback>
            <p:pic>
              <p:nvPicPr>
                <p:cNvPr id="164" name="Ink 163">
                  <a:extLst>
                    <a:ext uri="{FF2B5EF4-FFF2-40B4-BE49-F238E27FC236}">
                      <a16:creationId xmlns:a16="http://schemas.microsoft.com/office/drawing/2014/main" id="{9C84E523-2D19-333E-7404-03A27CA25D90}"/>
                    </a:ext>
                  </a:extLst>
                </p:cNvPr>
                <p:cNvPicPr/>
                <p:nvPr/>
              </p:nvPicPr>
              <p:blipFill>
                <a:blip r:embed="rId243"/>
                <a:stretch>
                  <a:fillRect/>
                </a:stretch>
              </p:blipFill>
              <p:spPr>
                <a:xfrm>
                  <a:off x="8541165" y="2769070"/>
                  <a:ext cx="1756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5" name="Ink 164">
                  <a:extLst>
                    <a:ext uri="{FF2B5EF4-FFF2-40B4-BE49-F238E27FC236}">
                      <a16:creationId xmlns:a16="http://schemas.microsoft.com/office/drawing/2014/main" id="{04911F9B-4F64-0A86-2036-2A24BE7A5748}"/>
                    </a:ext>
                  </a:extLst>
                </p14:cNvPr>
                <p14:cNvContentPartPr/>
                <p14:nvPr/>
              </p14:nvContentPartPr>
              <p14:xfrm>
                <a:off x="8788485" y="2852230"/>
                <a:ext cx="287640" cy="153000"/>
              </p14:xfrm>
            </p:contentPart>
          </mc:Choice>
          <mc:Fallback>
            <p:pic>
              <p:nvPicPr>
                <p:cNvPr id="165" name="Ink 164">
                  <a:extLst>
                    <a:ext uri="{FF2B5EF4-FFF2-40B4-BE49-F238E27FC236}">
                      <a16:creationId xmlns:a16="http://schemas.microsoft.com/office/drawing/2014/main" id="{04911F9B-4F64-0A86-2036-2A24BE7A5748}"/>
                    </a:ext>
                  </a:extLst>
                </p:cNvPr>
                <p:cNvPicPr/>
                <p:nvPr/>
              </p:nvPicPr>
              <p:blipFill>
                <a:blip r:embed="rId245"/>
                <a:stretch>
                  <a:fillRect/>
                </a:stretch>
              </p:blipFill>
              <p:spPr>
                <a:xfrm>
                  <a:off x="8779845" y="2843590"/>
                  <a:ext cx="3052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6" name="Ink 165">
                  <a:extLst>
                    <a:ext uri="{FF2B5EF4-FFF2-40B4-BE49-F238E27FC236}">
                      <a16:creationId xmlns:a16="http://schemas.microsoft.com/office/drawing/2014/main" id="{9FD24FAB-0B27-AEC2-1799-B9C54CFB2096}"/>
                    </a:ext>
                  </a:extLst>
                </p14:cNvPr>
                <p14:cNvContentPartPr/>
                <p14:nvPr/>
              </p14:nvContentPartPr>
              <p14:xfrm>
                <a:off x="9043005" y="2692030"/>
                <a:ext cx="64800" cy="45000"/>
              </p14:xfrm>
            </p:contentPart>
          </mc:Choice>
          <mc:Fallback>
            <p:pic>
              <p:nvPicPr>
                <p:cNvPr id="166" name="Ink 165">
                  <a:extLst>
                    <a:ext uri="{FF2B5EF4-FFF2-40B4-BE49-F238E27FC236}">
                      <a16:creationId xmlns:a16="http://schemas.microsoft.com/office/drawing/2014/main" id="{9FD24FAB-0B27-AEC2-1799-B9C54CFB2096}"/>
                    </a:ext>
                  </a:extLst>
                </p:cNvPr>
                <p:cNvPicPr/>
                <p:nvPr/>
              </p:nvPicPr>
              <p:blipFill>
                <a:blip r:embed="rId247"/>
                <a:stretch>
                  <a:fillRect/>
                </a:stretch>
              </p:blipFill>
              <p:spPr>
                <a:xfrm>
                  <a:off x="9034365" y="2683390"/>
                  <a:ext cx="824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7" name="Ink 166">
                  <a:extLst>
                    <a:ext uri="{FF2B5EF4-FFF2-40B4-BE49-F238E27FC236}">
                      <a16:creationId xmlns:a16="http://schemas.microsoft.com/office/drawing/2014/main" id="{51CD5AC5-4412-6BE9-C344-932AD6C12120}"/>
                    </a:ext>
                  </a:extLst>
                </p14:cNvPr>
                <p14:cNvContentPartPr/>
                <p14:nvPr/>
              </p14:nvContentPartPr>
              <p14:xfrm>
                <a:off x="9174045" y="2827750"/>
                <a:ext cx="149760" cy="199080"/>
              </p14:xfrm>
            </p:contentPart>
          </mc:Choice>
          <mc:Fallback>
            <p:pic>
              <p:nvPicPr>
                <p:cNvPr id="167" name="Ink 166">
                  <a:extLst>
                    <a:ext uri="{FF2B5EF4-FFF2-40B4-BE49-F238E27FC236}">
                      <a16:creationId xmlns:a16="http://schemas.microsoft.com/office/drawing/2014/main" id="{51CD5AC5-4412-6BE9-C344-932AD6C12120}"/>
                    </a:ext>
                  </a:extLst>
                </p:cNvPr>
                <p:cNvPicPr/>
                <p:nvPr/>
              </p:nvPicPr>
              <p:blipFill>
                <a:blip r:embed="rId249"/>
                <a:stretch>
                  <a:fillRect/>
                </a:stretch>
              </p:blipFill>
              <p:spPr>
                <a:xfrm>
                  <a:off x="9165405" y="2818750"/>
                  <a:ext cx="1674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8" name="Ink 167">
                  <a:extLst>
                    <a:ext uri="{FF2B5EF4-FFF2-40B4-BE49-F238E27FC236}">
                      <a16:creationId xmlns:a16="http://schemas.microsoft.com/office/drawing/2014/main" id="{EDB0EE92-C794-A1E1-5B32-9AA15F6EA8D3}"/>
                    </a:ext>
                  </a:extLst>
                </p14:cNvPr>
                <p14:cNvContentPartPr/>
                <p14:nvPr/>
              </p14:nvContentPartPr>
              <p14:xfrm>
                <a:off x="9373845" y="2654230"/>
                <a:ext cx="88920" cy="338760"/>
              </p14:xfrm>
            </p:contentPart>
          </mc:Choice>
          <mc:Fallback>
            <p:pic>
              <p:nvPicPr>
                <p:cNvPr id="168" name="Ink 167">
                  <a:extLst>
                    <a:ext uri="{FF2B5EF4-FFF2-40B4-BE49-F238E27FC236}">
                      <a16:creationId xmlns:a16="http://schemas.microsoft.com/office/drawing/2014/main" id="{EDB0EE92-C794-A1E1-5B32-9AA15F6EA8D3}"/>
                    </a:ext>
                  </a:extLst>
                </p:cNvPr>
                <p:cNvPicPr/>
                <p:nvPr/>
              </p:nvPicPr>
              <p:blipFill>
                <a:blip r:embed="rId251"/>
                <a:stretch>
                  <a:fillRect/>
                </a:stretch>
              </p:blipFill>
              <p:spPr>
                <a:xfrm>
                  <a:off x="9365205" y="2645590"/>
                  <a:ext cx="1065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0" name="Ink 169">
                  <a:extLst>
                    <a:ext uri="{FF2B5EF4-FFF2-40B4-BE49-F238E27FC236}">
                      <a16:creationId xmlns:a16="http://schemas.microsoft.com/office/drawing/2014/main" id="{5CC50106-E65C-D1E1-92E2-3456881CAB04}"/>
                    </a:ext>
                  </a:extLst>
                </p14:cNvPr>
                <p14:cNvContentPartPr/>
                <p14:nvPr/>
              </p14:nvContentPartPr>
              <p14:xfrm>
                <a:off x="3313605" y="2421670"/>
                <a:ext cx="47160" cy="775800"/>
              </p14:xfrm>
            </p:contentPart>
          </mc:Choice>
          <mc:Fallback>
            <p:pic>
              <p:nvPicPr>
                <p:cNvPr id="170" name="Ink 169">
                  <a:extLst>
                    <a:ext uri="{FF2B5EF4-FFF2-40B4-BE49-F238E27FC236}">
                      <a16:creationId xmlns:a16="http://schemas.microsoft.com/office/drawing/2014/main" id="{5CC50106-E65C-D1E1-92E2-3456881CAB04}"/>
                    </a:ext>
                  </a:extLst>
                </p:cNvPr>
                <p:cNvPicPr/>
                <p:nvPr/>
              </p:nvPicPr>
              <p:blipFill>
                <a:blip r:embed="rId253"/>
                <a:stretch>
                  <a:fillRect/>
                </a:stretch>
              </p:blipFill>
              <p:spPr>
                <a:xfrm>
                  <a:off x="3304605" y="2413030"/>
                  <a:ext cx="6480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1" name="Ink 170">
                  <a:extLst>
                    <a:ext uri="{FF2B5EF4-FFF2-40B4-BE49-F238E27FC236}">
                      <a16:creationId xmlns:a16="http://schemas.microsoft.com/office/drawing/2014/main" id="{E6D0F762-8D72-814F-CA86-477646F9CEFD}"/>
                    </a:ext>
                  </a:extLst>
                </p14:cNvPr>
                <p14:cNvContentPartPr/>
                <p14:nvPr/>
              </p14:nvContentPartPr>
              <p14:xfrm>
                <a:off x="3287685" y="3138070"/>
                <a:ext cx="1874160" cy="149760"/>
              </p14:xfrm>
            </p:contentPart>
          </mc:Choice>
          <mc:Fallback>
            <p:pic>
              <p:nvPicPr>
                <p:cNvPr id="171" name="Ink 170">
                  <a:extLst>
                    <a:ext uri="{FF2B5EF4-FFF2-40B4-BE49-F238E27FC236}">
                      <a16:creationId xmlns:a16="http://schemas.microsoft.com/office/drawing/2014/main" id="{E6D0F762-8D72-814F-CA86-477646F9CEFD}"/>
                    </a:ext>
                  </a:extLst>
                </p:cNvPr>
                <p:cNvPicPr/>
                <p:nvPr/>
              </p:nvPicPr>
              <p:blipFill>
                <a:blip r:embed="rId255"/>
                <a:stretch>
                  <a:fillRect/>
                </a:stretch>
              </p:blipFill>
              <p:spPr>
                <a:xfrm>
                  <a:off x="3279045" y="3129070"/>
                  <a:ext cx="18918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2" name="Ink 171">
                  <a:extLst>
                    <a:ext uri="{FF2B5EF4-FFF2-40B4-BE49-F238E27FC236}">
                      <a16:creationId xmlns:a16="http://schemas.microsoft.com/office/drawing/2014/main" id="{7A75B18C-A77A-E972-0424-2562B59254CF}"/>
                    </a:ext>
                  </a:extLst>
                </p14:cNvPr>
                <p14:cNvContentPartPr/>
                <p14:nvPr/>
              </p14:nvContentPartPr>
              <p14:xfrm>
                <a:off x="3305685" y="2306110"/>
                <a:ext cx="2199240" cy="983880"/>
              </p14:xfrm>
            </p:contentPart>
          </mc:Choice>
          <mc:Fallback>
            <p:pic>
              <p:nvPicPr>
                <p:cNvPr id="172" name="Ink 171">
                  <a:extLst>
                    <a:ext uri="{FF2B5EF4-FFF2-40B4-BE49-F238E27FC236}">
                      <a16:creationId xmlns:a16="http://schemas.microsoft.com/office/drawing/2014/main" id="{7A75B18C-A77A-E972-0424-2562B59254CF}"/>
                    </a:ext>
                  </a:extLst>
                </p:cNvPr>
                <p:cNvPicPr/>
                <p:nvPr/>
              </p:nvPicPr>
              <p:blipFill>
                <a:blip r:embed="rId257"/>
                <a:stretch>
                  <a:fillRect/>
                </a:stretch>
              </p:blipFill>
              <p:spPr>
                <a:xfrm>
                  <a:off x="3296685" y="2297110"/>
                  <a:ext cx="221688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3" name="Ink 172">
                  <a:extLst>
                    <a:ext uri="{FF2B5EF4-FFF2-40B4-BE49-F238E27FC236}">
                      <a16:creationId xmlns:a16="http://schemas.microsoft.com/office/drawing/2014/main" id="{DDE05165-B814-06F7-AF0A-54238064CB90}"/>
                    </a:ext>
                  </a:extLst>
                </p14:cNvPr>
                <p14:cNvContentPartPr/>
                <p14:nvPr/>
              </p14:nvContentPartPr>
              <p14:xfrm>
                <a:off x="3481005" y="2639110"/>
                <a:ext cx="150840" cy="214920"/>
              </p14:xfrm>
            </p:contentPart>
          </mc:Choice>
          <mc:Fallback>
            <p:pic>
              <p:nvPicPr>
                <p:cNvPr id="173" name="Ink 172">
                  <a:extLst>
                    <a:ext uri="{FF2B5EF4-FFF2-40B4-BE49-F238E27FC236}">
                      <a16:creationId xmlns:a16="http://schemas.microsoft.com/office/drawing/2014/main" id="{DDE05165-B814-06F7-AF0A-54238064CB90}"/>
                    </a:ext>
                  </a:extLst>
                </p:cNvPr>
                <p:cNvPicPr/>
                <p:nvPr/>
              </p:nvPicPr>
              <p:blipFill>
                <a:blip r:embed="rId259"/>
                <a:stretch>
                  <a:fillRect/>
                </a:stretch>
              </p:blipFill>
              <p:spPr>
                <a:xfrm>
                  <a:off x="3472365" y="2630110"/>
                  <a:ext cx="1684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4" name="Ink 173">
                  <a:extLst>
                    <a:ext uri="{FF2B5EF4-FFF2-40B4-BE49-F238E27FC236}">
                      <a16:creationId xmlns:a16="http://schemas.microsoft.com/office/drawing/2014/main" id="{8CB1F332-4292-05BA-A4A9-D62671A4DEC6}"/>
                    </a:ext>
                  </a:extLst>
                </p14:cNvPr>
                <p14:cNvContentPartPr/>
                <p14:nvPr/>
              </p14:nvContentPartPr>
              <p14:xfrm>
                <a:off x="3493965" y="2591950"/>
                <a:ext cx="151920" cy="240120"/>
              </p14:xfrm>
            </p:contentPart>
          </mc:Choice>
          <mc:Fallback>
            <p:pic>
              <p:nvPicPr>
                <p:cNvPr id="174" name="Ink 173">
                  <a:extLst>
                    <a:ext uri="{FF2B5EF4-FFF2-40B4-BE49-F238E27FC236}">
                      <a16:creationId xmlns:a16="http://schemas.microsoft.com/office/drawing/2014/main" id="{8CB1F332-4292-05BA-A4A9-D62671A4DEC6}"/>
                    </a:ext>
                  </a:extLst>
                </p:cNvPr>
                <p:cNvPicPr/>
                <p:nvPr/>
              </p:nvPicPr>
              <p:blipFill>
                <a:blip r:embed="rId261"/>
                <a:stretch>
                  <a:fillRect/>
                </a:stretch>
              </p:blipFill>
              <p:spPr>
                <a:xfrm>
                  <a:off x="3485325" y="2582950"/>
                  <a:ext cx="1695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5" name="Ink 174">
                  <a:extLst>
                    <a:ext uri="{FF2B5EF4-FFF2-40B4-BE49-F238E27FC236}">
                      <a16:creationId xmlns:a16="http://schemas.microsoft.com/office/drawing/2014/main" id="{736A3E63-52FC-951D-5BE1-65F6FE5BCF5E}"/>
                    </a:ext>
                  </a:extLst>
                </p14:cNvPr>
                <p14:cNvContentPartPr/>
                <p14:nvPr/>
              </p14:nvContentPartPr>
              <p14:xfrm>
                <a:off x="3673965" y="2588350"/>
                <a:ext cx="133560" cy="246960"/>
              </p14:xfrm>
            </p:contentPart>
          </mc:Choice>
          <mc:Fallback>
            <p:pic>
              <p:nvPicPr>
                <p:cNvPr id="175" name="Ink 174">
                  <a:extLst>
                    <a:ext uri="{FF2B5EF4-FFF2-40B4-BE49-F238E27FC236}">
                      <a16:creationId xmlns:a16="http://schemas.microsoft.com/office/drawing/2014/main" id="{736A3E63-52FC-951D-5BE1-65F6FE5BCF5E}"/>
                    </a:ext>
                  </a:extLst>
                </p:cNvPr>
                <p:cNvPicPr/>
                <p:nvPr/>
              </p:nvPicPr>
              <p:blipFill>
                <a:blip r:embed="rId263"/>
                <a:stretch>
                  <a:fillRect/>
                </a:stretch>
              </p:blipFill>
              <p:spPr>
                <a:xfrm>
                  <a:off x="3664965" y="2579350"/>
                  <a:ext cx="1512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6" name="Ink 175">
                  <a:extLst>
                    <a:ext uri="{FF2B5EF4-FFF2-40B4-BE49-F238E27FC236}">
                      <a16:creationId xmlns:a16="http://schemas.microsoft.com/office/drawing/2014/main" id="{FCD7C8DB-4DBF-4267-2D3C-DBADDC8578E7}"/>
                    </a:ext>
                  </a:extLst>
                </p14:cNvPr>
                <p14:cNvContentPartPr/>
                <p14:nvPr/>
              </p14:nvContentPartPr>
              <p14:xfrm>
                <a:off x="3905445" y="2711470"/>
                <a:ext cx="83880" cy="17640"/>
              </p14:xfrm>
            </p:contentPart>
          </mc:Choice>
          <mc:Fallback>
            <p:pic>
              <p:nvPicPr>
                <p:cNvPr id="176" name="Ink 175">
                  <a:extLst>
                    <a:ext uri="{FF2B5EF4-FFF2-40B4-BE49-F238E27FC236}">
                      <a16:creationId xmlns:a16="http://schemas.microsoft.com/office/drawing/2014/main" id="{FCD7C8DB-4DBF-4267-2D3C-DBADDC8578E7}"/>
                    </a:ext>
                  </a:extLst>
                </p:cNvPr>
                <p:cNvPicPr/>
                <p:nvPr/>
              </p:nvPicPr>
              <p:blipFill>
                <a:blip r:embed="rId265"/>
                <a:stretch>
                  <a:fillRect/>
                </a:stretch>
              </p:blipFill>
              <p:spPr>
                <a:xfrm>
                  <a:off x="3896445" y="2702470"/>
                  <a:ext cx="101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7" name="Ink 176">
                  <a:extLst>
                    <a:ext uri="{FF2B5EF4-FFF2-40B4-BE49-F238E27FC236}">
                      <a16:creationId xmlns:a16="http://schemas.microsoft.com/office/drawing/2014/main" id="{A721D4E6-22B3-3BA2-6CD0-56400F269F20}"/>
                    </a:ext>
                  </a:extLst>
                </p14:cNvPr>
                <p14:cNvContentPartPr/>
                <p14:nvPr/>
              </p14:nvContentPartPr>
              <p14:xfrm>
                <a:off x="4038285" y="2622910"/>
                <a:ext cx="201600" cy="164880"/>
              </p14:xfrm>
            </p:contentPart>
          </mc:Choice>
          <mc:Fallback>
            <p:pic>
              <p:nvPicPr>
                <p:cNvPr id="177" name="Ink 176">
                  <a:extLst>
                    <a:ext uri="{FF2B5EF4-FFF2-40B4-BE49-F238E27FC236}">
                      <a16:creationId xmlns:a16="http://schemas.microsoft.com/office/drawing/2014/main" id="{A721D4E6-22B3-3BA2-6CD0-56400F269F20}"/>
                    </a:ext>
                  </a:extLst>
                </p:cNvPr>
                <p:cNvPicPr/>
                <p:nvPr/>
              </p:nvPicPr>
              <p:blipFill>
                <a:blip r:embed="rId267"/>
                <a:stretch>
                  <a:fillRect/>
                </a:stretch>
              </p:blipFill>
              <p:spPr>
                <a:xfrm>
                  <a:off x="4029285" y="2614270"/>
                  <a:ext cx="2192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8" name="Ink 177">
                  <a:extLst>
                    <a:ext uri="{FF2B5EF4-FFF2-40B4-BE49-F238E27FC236}">
                      <a16:creationId xmlns:a16="http://schemas.microsoft.com/office/drawing/2014/main" id="{5CF0F8D1-7778-342F-B303-DEF54E205ECB}"/>
                    </a:ext>
                  </a:extLst>
                </p14:cNvPr>
                <p14:cNvContentPartPr/>
                <p14:nvPr/>
              </p14:nvContentPartPr>
              <p14:xfrm>
                <a:off x="4293885" y="2602390"/>
                <a:ext cx="106560" cy="301320"/>
              </p14:xfrm>
            </p:contentPart>
          </mc:Choice>
          <mc:Fallback>
            <p:pic>
              <p:nvPicPr>
                <p:cNvPr id="178" name="Ink 177">
                  <a:extLst>
                    <a:ext uri="{FF2B5EF4-FFF2-40B4-BE49-F238E27FC236}">
                      <a16:creationId xmlns:a16="http://schemas.microsoft.com/office/drawing/2014/main" id="{5CF0F8D1-7778-342F-B303-DEF54E205ECB}"/>
                    </a:ext>
                  </a:extLst>
                </p:cNvPr>
                <p:cNvPicPr/>
                <p:nvPr/>
              </p:nvPicPr>
              <p:blipFill>
                <a:blip r:embed="rId269"/>
                <a:stretch>
                  <a:fillRect/>
                </a:stretch>
              </p:blipFill>
              <p:spPr>
                <a:xfrm>
                  <a:off x="4284885" y="2593390"/>
                  <a:ext cx="1242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9" name="Ink 178">
                  <a:extLst>
                    <a:ext uri="{FF2B5EF4-FFF2-40B4-BE49-F238E27FC236}">
                      <a16:creationId xmlns:a16="http://schemas.microsoft.com/office/drawing/2014/main" id="{D6A7CBAD-8C88-2DAA-9DCD-09F387C01E38}"/>
                    </a:ext>
                  </a:extLst>
                </p14:cNvPr>
                <p14:cNvContentPartPr/>
                <p14:nvPr/>
              </p14:nvContentPartPr>
              <p14:xfrm>
                <a:off x="4421685" y="2591230"/>
                <a:ext cx="87840" cy="295560"/>
              </p14:xfrm>
            </p:contentPart>
          </mc:Choice>
          <mc:Fallback>
            <p:pic>
              <p:nvPicPr>
                <p:cNvPr id="179" name="Ink 178">
                  <a:extLst>
                    <a:ext uri="{FF2B5EF4-FFF2-40B4-BE49-F238E27FC236}">
                      <a16:creationId xmlns:a16="http://schemas.microsoft.com/office/drawing/2014/main" id="{D6A7CBAD-8C88-2DAA-9DCD-09F387C01E38}"/>
                    </a:ext>
                  </a:extLst>
                </p:cNvPr>
                <p:cNvPicPr/>
                <p:nvPr/>
              </p:nvPicPr>
              <p:blipFill>
                <a:blip r:embed="rId271"/>
                <a:stretch>
                  <a:fillRect/>
                </a:stretch>
              </p:blipFill>
              <p:spPr>
                <a:xfrm>
                  <a:off x="4412685" y="2582230"/>
                  <a:ext cx="1054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0" name="Ink 179">
                  <a:extLst>
                    <a:ext uri="{FF2B5EF4-FFF2-40B4-BE49-F238E27FC236}">
                      <a16:creationId xmlns:a16="http://schemas.microsoft.com/office/drawing/2014/main" id="{A46DCFA5-DFD3-039B-165A-0FFF8F28F6D7}"/>
                    </a:ext>
                  </a:extLst>
                </p14:cNvPr>
                <p14:cNvContentPartPr/>
                <p14:nvPr/>
              </p14:nvContentPartPr>
              <p14:xfrm>
                <a:off x="4626525" y="2735590"/>
                <a:ext cx="30240" cy="33120"/>
              </p14:xfrm>
            </p:contentPart>
          </mc:Choice>
          <mc:Fallback>
            <p:pic>
              <p:nvPicPr>
                <p:cNvPr id="180" name="Ink 179">
                  <a:extLst>
                    <a:ext uri="{FF2B5EF4-FFF2-40B4-BE49-F238E27FC236}">
                      <a16:creationId xmlns:a16="http://schemas.microsoft.com/office/drawing/2014/main" id="{A46DCFA5-DFD3-039B-165A-0FFF8F28F6D7}"/>
                    </a:ext>
                  </a:extLst>
                </p:cNvPr>
                <p:cNvPicPr/>
                <p:nvPr/>
              </p:nvPicPr>
              <p:blipFill>
                <a:blip r:embed="rId273"/>
                <a:stretch>
                  <a:fillRect/>
                </a:stretch>
              </p:blipFill>
              <p:spPr>
                <a:xfrm>
                  <a:off x="4617525" y="2726950"/>
                  <a:ext cx="478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1" name="Ink 180">
                  <a:extLst>
                    <a:ext uri="{FF2B5EF4-FFF2-40B4-BE49-F238E27FC236}">
                      <a16:creationId xmlns:a16="http://schemas.microsoft.com/office/drawing/2014/main" id="{A878A938-CCFA-2F92-D229-DD4056089F99}"/>
                    </a:ext>
                  </a:extLst>
                </p14:cNvPr>
                <p14:cNvContentPartPr/>
                <p14:nvPr/>
              </p14:nvContentPartPr>
              <p14:xfrm>
                <a:off x="4729125" y="2503030"/>
                <a:ext cx="78840" cy="490320"/>
              </p14:xfrm>
            </p:contentPart>
          </mc:Choice>
          <mc:Fallback>
            <p:pic>
              <p:nvPicPr>
                <p:cNvPr id="181" name="Ink 180">
                  <a:extLst>
                    <a:ext uri="{FF2B5EF4-FFF2-40B4-BE49-F238E27FC236}">
                      <a16:creationId xmlns:a16="http://schemas.microsoft.com/office/drawing/2014/main" id="{A878A938-CCFA-2F92-D229-DD4056089F99}"/>
                    </a:ext>
                  </a:extLst>
                </p:cNvPr>
                <p:cNvPicPr/>
                <p:nvPr/>
              </p:nvPicPr>
              <p:blipFill>
                <a:blip r:embed="rId275"/>
                <a:stretch>
                  <a:fillRect/>
                </a:stretch>
              </p:blipFill>
              <p:spPr>
                <a:xfrm>
                  <a:off x="4720485" y="2494390"/>
                  <a:ext cx="9648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2" name="Ink 181">
                  <a:extLst>
                    <a:ext uri="{FF2B5EF4-FFF2-40B4-BE49-F238E27FC236}">
                      <a16:creationId xmlns:a16="http://schemas.microsoft.com/office/drawing/2014/main" id="{1B82F55D-7A64-CDAA-AEC4-CA88567B3C19}"/>
                    </a:ext>
                  </a:extLst>
                </p14:cNvPr>
                <p14:cNvContentPartPr/>
                <p14:nvPr/>
              </p14:nvContentPartPr>
              <p14:xfrm>
                <a:off x="4843605" y="2622910"/>
                <a:ext cx="102960" cy="175320"/>
              </p14:xfrm>
            </p:contentPart>
          </mc:Choice>
          <mc:Fallback>
            <p:pic>
              <p:nvPicPr>
                <p:cNvPr id="182" name="Ink 181">
                  <a:extLst>
                    <a:ext uri="{FF2B5EF4-FFF2-40B4-BE49-F238E27FC236}">
                      <a16:creationId xmlns:a16="http://schemas.microsoft.com/office/drawing/2014/main" id="{1B82F55D-7A64-CDAA-AEC4-CA88567B3C19}"/>
                    </a:ext>
                  </a:extLst>
                </p:cNvPr>
                <p:cNvPicPr/>
                <p:nvPr/>
              </p:nvPicPr>
              <p:blipFill>
                <a:blip r:embed="rId277"/>
                <a:stretch>
                  <a:fillRect/>
                </a:stretch>
              </p:blipFill>
              <p:spPr>
                <a:xfrm>
                  <a:off x="4834965" y="2613910"/>
                  <a:ext cx="1206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3" name="Ink 182">
                  <a:extLst>
                    <a:ext uri="{FF2B5EF4-FFF2-40B4-BE49-F238E27FC236}">
                      <a16:creationId xmlns:a16="http://schemas.microsoft.com/office/drawing/2014/main" id="{6F41F2AF-F252-4AD5-8D96-8BC99D89C2FE}"/>
                    </a:ext>
                  </a:extLst>
                </p14:cNvPr>
                <p14:cNvContentPartPr/>
                <p14:nvPr/>
              </p14:nvContentPartPr>
              <p14:xfrm>
                <a:off x="4970685" y="2616430"/>
                <a:ext cx="372240" cy="161640"/>
              </p14:xfrm>
            </p:contentPart>
          </mc:Choice>
          <mc:Fallback>
            <p:pic>
              <p:nvPicPr>
                <p:cNvPr id="183" name="Ink 182">
                  <a:extLst>
                    <a:ext uri="{FF2B5EF4-FFF2-40B4-BE49-F238E27FC236}">
                      <a16:creationId xmlns:a16="http://schemas.microsoft.com/office/drawing/2014/main" id="{6F41F2AF-F252-4AD5-8D96-8BC99D89C2FE}"/>
                    </a:ext>
                  </a:extLst>
                </p:cNvPr>
                <p:cNvPicPr/>
                <p:nvPr/>
              </p:nvPicPr>
              <p:blipFill>
                <a:blip r:embed="rId279"/>
                <a:stretch>
                  <a:fillRect/>
                </a:stretch>
              </p:blipFill>
              <p:spPr>
                <a:xfrm>
                  <a:off x="4961685" y="2607790"/>
                  <a:ext cx="3898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5" name="Ink 184">
                  <a:extLst>
                    <a:ext uri="{FF2B5EF4-FFF2-40B4-BE49-F238E27FC236}">
                      <a16:creationId xmlns:a16="http://schemas.microsoft.com/office/drawing/2014/main" id="{6FA03E4B-1A51-9125-9F07-98FB488D898D}"/>
                    </a:ext>
                  </a:extLst>
                </p14:cNvPr>
                <p14:cNvContentPartPr/>
                <p14:nvPr/>
              </p14:nvContentPartPr>
              <p14:xfrm>
                <a:off x="240645" y="1155550"/>
                <a:ext cx="342000" cy="401040"/>
              </p14:xfrm>
            </p:contentPart>
          </mc:Choice>
          <mc:Fallback>
            <p:pic>
              <p:nvPicPr>
                <p:cNvPr id="185" name="Ink 184">
                  <a:extLst>
                    <a:ext uri="{FF2B5EF4-FFF2-40B4-BE49-F238E27FC236}">
                      <a16:creationId xmlns:a16="http://schemas.microsoft.com/office/drawing/2014/main" id="{6FA03E4B-1A51-9125-9F07-98FB488D898D}"/>
                    </a:ext>
                  </a:extLst>
                </p:cNvPr>
                <p:cNvPicPr/>
                <p:nvPr/>
              </p:nvPicPr>
              <p:blipFill>
                <a:blip r:embed="rId281"/>
                <a:stretch>
                  <a:fillRect/>
                </a:stretch>
              </p:blipFill>
              <p:spPr>
                <a:xfrm>
                  <a:off x="232005" y="1146910"/>
                  <a:ext cx="35964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6" name="Ink 185">
                  <a:extLst>
                    <a:ext uri="{FF2B5EF4-FFF2-40B4-BE49-F238E27FC236}">
                      <a16:creationId xmlns:a16="http://schemas.microsoft.com/office/drawing/2014/main" id="{3F611D2E-78F7-848E-8504-5B595ABC7488}"/>
                    </a:ext>
                  </a:extLst>
                </p14:cNvPr>
                <p14:cNvContentPartPr/>
                <p14:nvPr/>
              </p14:nvContentPartPr>
              <p14:xfrm>
                <a:off x="723765" y="1194070"/>
                <a:ext cx="178560" cy="283320"/>
              </p14:xfrm>
            </p:contentPart>
          </mc:Choice>
          <mc:Fallback>
            <p:pic>
              <p:nvPicPr>
                <p:cNvPr id="186" name="Ink 185">
                  <a:extLst>
                    <a:ext uri="{FF2B5EF4-FFF2-40B4-BE49-F238E27FC236}">
                      <a16:creationId xmlns:a16="http://schemas.microsoft.com/office/drawing/2014/main" id="{3F611D2E-78F7-848E-8504-5B595ABC7488}"/>
                    </a:ext>
                  </a:extLst>
                </p:cNvPr>
                <p:cNvPicPr/>
                <p:nvPr/>
              </p:nvPicPr>
              <p:blipFill>
                <a:blip r:embed="rId283"/>
                <a:stretch>
                  <a:fillRect/>
                </a:stretch>
              </p:blipFill>
              <p:spPr>
                <a:xfrm>
                  <a:off x="714765" y="1185430"/>
                  <a:ext cx="1962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8" name="Ink 187">
                  <a:extLst>
                    <a:ext uri="{FF2B5EF4-FFF2-40B4-BE49-F238E27FC236}">
                      <a16:creationId xmlns:a16="http://schemas.microsoft.com/office/drawing/2014/main" id="{A4E19620-F528-2926-03D8-5152810BE61B}"/>
                    </a:ext>
                  </a:extLst>
                </p14:cNvPr>
                <p14:cNvContentPartPr/>
                <p14:nvPr/>
              </p14:nvContentPartPr>
              <p14:xfrm>
                <a:off x="953805" y="1232230"/>
                <a:ext cx="351360" cy="335520"/>
              </p14:xfrm>
            </p:contentPart>
          </mc:Choice>
          <mc:Fallback>
            <p:pic>
              <p:nvPicPr>
                <p:cNvPr id="188" name="Ink 187">
                  <a:extLst>
                    <a:ext uri="{FF2B5EF4-FFF2-40B4-BE49-F238E27FC236}">
                      <a16:creationId xmlns:a16="http://schemas.microsoft.com/office/drawing/2014/main" id="{A4E19620-F528-2926-03D8-5152810BE61B}"/>
                    </a:ext>
                  </a:extLst>
                </p:cNvPr>
                <p:cNvPicPr/>
                <p:nvPr/>
              </p:nvPicPr>
              <p:blipFill>
                <a:blip r:embed="rId285"/>
                <a:stretch>
                  <a:fillRect/>
                </a:stretch>
              </p:blipFill>
              <p:spPr>
                <a:xfrm>
                  <a:off x="944805" y="1223590"/>
                  <a:ext cx="3690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9" name="Ink 188">
                  <a:extLst>
                    <a:ext uri="{FF2B5EF4-FFF2-40B4-BE49-F238E27FC236}">
                      <a16:creationId xmlns:a16="http://schemas.microsoft.com/office/drawing/2014/main" id="{C8EAD1A9-66DB-82B9-AF2E-613DE57F7A23}"/>
                    </a:ext>
                  </a:extLst>
                </p14:cNvPr>
                <p14:cNvContentPartPr/>
                <p14:nvPr/>
              </p14:nvContentPartPr>
              <p14:xfrm>
                <a:off x="1358445" y="1042510"/>
                <a:ext cx="231480" cy="556200"/>
              </p14:xfrm>
            </p:contentPart>
          </mc:Choice>
          <mc:Fallback>
            <p:pic>
              <p:nvPicPr>
                <p:cNvPr id="189" name="Ink 188">
                  <a:extLst>
                    <a:ext uri="{FF2B5EF4-FFF2-40B4-BE49-F238E27FC236}">
                      <a16:creationId xmlns:a16="http://schemas.microsoft.com/office/drawing/2014/main" id="{C8EAD1A9-66DB-82B9-AF2E-613DE57F7A23}"/>
                    </a:ext>
                  </a:extLst>
                </p:cNvPr>
                <p:cNvPicPr/>
                <p:nvPr/>
              </p:nvPicPr>
              <p:blipFill>
                <a:blip r:embed="rId287"/>
                <a:stretch>
                  <a:fillRect/>
                </a:stretch>
              </p:blipFill>
              <p:spPr>
                <a:xfrm>
                  <a:off x="1349805" y="1033870"/>
                  <a:ext cx="24912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0" name="Ink 189">
                  <a:extLst>
                    <a:ext uri="{FF2B5EF4-FFF2-40B4-BE49-F238E27FC236}">
                      <a16:creationId xmlns:a16="http://schemas.microsoft.com/office/drawing/2014/main" id="{13E281EB-F5BB-9EBF-0B06-558858CEE004}"/>
                    </a:ext>
                  </a:extLst>
                </p14:cNvPr>
                <p14:cNvContentPartPr/>
                <p14:nvPr/>
              </p14:nvContentPartPr>
              <p14:xfrm>
                <a:off x="1561845" y="1244470"/>
                <a:ext cx="429480" cy="381960"/>
              </p14:xfrm>
            </p:contentPart>
          </mc:Choice>
          <mc:Fallback>
            <p:pic>
              <p:nvPicPr>
                <p:cNvPr id="190" name="Ink 189">
                  <a:extLst>
                    <a:ext uri="{FF2B5EF4-FFF2-40B4-BE49-F238E27FC236}">
                      <a16:creationId xmlns:a16="http://schemas.microsoft.com/office/drawing/2014/main" id="{13E281EB-F5BB-9EBF-0B06-558858CEE004}"/>
                    </a:ext>
                  </a:extLst>
                </p:cNvPr>
                <p:cNvPicPr/>
                <p:nvPr/>
              </p:nvPicPr>
              <p:blipFill>
                <a:blip r:embed="rId289"/>
                <a:stretch>
                  <a:fillRect/>
                </a:stretch>
              </p:blipFill>
              <p:spPr>
                <a:xfrm>
                  <a:off x="1552845" y="1235470"/>
                  <a:ext cx="4471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1" name="Ink 190">
                  <a:extLst>
                    <a:ext uri="{FF2B5EF4-FFF2-40B4-BE49-F238E27FC236}">
                      <a16:creationId xmlns:a16="http://schemas.microsoft.com/office/drawing/2014/main" id="{01AF33F4-9B27-694E-1410-B13C46534342}"/>
                    </a:ext>
                  </a:extLst>
                </p14:cNvPr>
                <p14:cNvContentPartPr/>
                <p14:nvPr/>
              </p14:nvContentPartPr>
              <p14:xfrm>
                <a:off x="2041005" y="1247350"/>
                <a:ext cx="71640" cy="354600"/>
              </p14:xfrm>
            </p:contentPart>
          </mc:Choice>
          <mc:Fallback>
            <p:pic>
              <p:nvPicPr>
                <p:cNvPr id="191" name="Ink 190">
                  <a:extLst>
                    <a:ext uri="{FF2B5EF4-FFF2-40B4-BE49-F238E27FC236}">
                      <a16:creationId xmlns:a16="http://schemas.microsoft.com/office/drawing/2014/main" id="{01AF33F4-9B27-694E-1410-B13C46534342}"/>
                    </a:ext>
                  </a:extLst>
                </p:cNvPr>
                <p:cNvPicPr/>
                <p:nvPr/>
              </p:nvPicPr>
              <p:blipFill>
                <a:blip r:embed="rId291"/>
                <a:stretch>
                  <a:fillRect/>
                </a:stretch>
              </p:blipFill>
              <p:spPr>
                <a:xfrm>
                  <a:off x="2032005" y="1238350"/>
                  <a:ext cx="8928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2" name="Ink 191">
                  <a:extLst>
                    <a:ext uri="{FF2B5EF4-FFF2-40B4-BE49-F238E27FC236}">
                      <a16:creationId xmlns:a16="http://schemas.microsoft.com/office/drawing/2014/main" id="{6BF5CD94-1367-EAB6-BA50-3E00D04B024A}"/>
                    </a:ext>
                  </a:extLst>
                </p14:cNvPr>
                <p14:cNvContentPartPr/>
                <p14:nvPr/>
              </p14:nvContentPartPr>
              <p14:xfrm>
                <a:off x="2186085" y="1067710"/>
                <a:ext cx="693000" cy="360720"/>
              </p14:xfrm>
            </p:contentPart>
          </mc:Choice>
          <mc:Fallback>
            <p:pic>
              <p:nvPicPr>
                <p:cNvPr id="192" name="Ink 191">
                  <a:extLst>
                    <a:ext uri="{FF2B5EF4-FFF2-40B4-BE49-F238E27FC236}">
                      <a16:creationId xmlns:a16="http://schemas.microsoft.com/office/drawing/2014/main" id="{6BF5CD94-1367-EAB6-BA50-3E00D04B024A}"/>
                    </a:ext>
                  </a:extLst>
                </p:cNvPr>
                <p:cNvPicPr/>
                <p:nvPr/>
              </p:nvPicPr>
              <p:blipFill>
                <a:blip r:embed="rId293"/>
                <a:stretch>
                  <a:fillRect/>
                </a:stretch>
              </p:blipFill>
              <p:spPr>
                <a:xfrm>
                  <a:off x="2177085" y="1059070"/>
                  <a:ext cx="71064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3" name="Ink 192">
                  <a:extLst>
                    <a:ext uri="{FF2B5EF4-FFF2-40B4-BE49-F238E27FC236}">
                      <a16:creationId xmlns:a16="http://schemas.microsoft.com/office/drawing/2014/main" id="{67042A9F-7706-7065-F141-95C60921904E}"/>
                    </a:ext>
                  </a:extLst>
                </p14:cNvPr>
                <p14:cNvContentPartPr/>
                <p14:nvPr/>
              </p14:nvContentPartPr>
              <p14:xfrm>
                <a:off x="2806725" y="1179670"/>
                <a:ext cx="247680" cy="187560"/>
              </p14:xfrm>
            </p:contentPart>
          </mc:Choice>
          <mc:Fallback>
            <p:pic>
              <p:nvPicPr>
                <p:cNvPr id="193" name="Ink 192">
                  <a:extLst>
                    <a:ext uri="{FF2B5EF4-FFF2-40B4-BE49-F238E27FC236}">
                      <a16:creationId xmlns:a16="http://schemas.microsoft.com/office/drawing/2014/main" id="{67042A9F-7706-7065-F141-95C60921904E}"/>
                    </a:ext>
                  </a:extLst>
                </p:cNvPr>
                <p:cNvPicPr/>
                <p:nvPr/>
              </p:nvPicPr>
              <p:blipFill>
                <a:blip r:embed="rId295"/>
                <a:stretch>
                  <a:fillRect/>
                </a:stretch>
              </p:blipFill>
              <p:spPr>
                <a:xfrm>
                  <a:off x="2797725" y="1170670"/>
                  <a:ext cx="2653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4" name="Ink 193">
                  <a:extLst>
                    <a:ext uri="{FF2B5EF4-FFF2-40B4-BE49-F238E27FC236}">
                      <a16:creationId xmlns:a16="http://schemas.microsoft.com/office/drawing/2014/main" id="{4D5300CE-CCF1-4C7F-24D3-EA3FA263ACC1}"/>
                    </a:ext>
                  </a:extLst>
                </p14:cNvPr>
                <p14:cNvContentPartPr/>
                <p14:nvPr/>
              </p14:nvContentPartPr>
              <p14:xfrm>
                <a:off x="3128565" y="1147270"/>
                <a:ext cx="157680" cy="181080"/>
              </p14:xfrm>
            </p:contentPart>
          </mc:Choice>
          <mc:Fallback>
            <p:pic>
              <p:nvPicPr>
                <p:cNvPr id="194" name="Ink 193">
                  <a:extLst>
                    <a:ext uri="{FF2B5EF4-FFF2-40B4-BE49-F238E27FC236}">
                      <a16:creationId xmlns:a16="http://schemas.microsoft.com/office/drawing/2014/main" id="{4D5300CE-CCF1-4C7F-24D3-EA3FA263ACC1}"/>
                    </a:ext>
                  </a:extLst>
                </p:cNvPr>
                <p:cNvPicPr/>
                <p:nvPr/>
              </p:nvPicPr>
              <p:blipFill>
                <a:blip r:embed="rId297"/>
                <a:stretch>
                  <a:fillRect/>
                </a:stretch>
              </p:blipFill>
              <p:spPr>
                <a:xfrm>
                  <a:off x="3119925" y="1138630"/>
                  <a:ext cx="1753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47" name="Ink 146">
                  <a:extLst>
                    <a:ext uri="{FF2B5EF4-FFF2-40B4-BE49-F238E27FC236}">
                      <a16:creationId xmlns:a16="http://schemas.microsoft.com/office/drawing/2014/main" id="{E2D1FE61-6428-6171-84DC-6BD7F645D154}"/>
                    </a:ext>
                  </a:extLst>
                </p14:cNvPr>
                <p14:cNvContentPartPr/>
                <p14:nvPr/>
              </p14:nvContentPartPr>
              <p14:xfrm>
                <a:off x="371325" y="2100910"/>
                <a:ext cx="222480" cy="509040"/>
              </p14:xfrm>
            </p:contentPart>
          </mc:Choice>
          <mc:Fallback>
            <p:pic>
              <p:nvPicPr>
                <p:cNvPr id="147" name="Ink 146">
                  <a:extLst>
                    <a:ext uri="{FF2B5EF4-FFF2-40B4-BE49-F238E27FC236}">
                      <a16:creationId xmlns:a16="http://schemas.microsoft.com/office/drawing/2014/main" id="{E2D1FE61-6428-6171-84DC-6BD7F645D154}"/>
                    </a:ext>
                  </a:extLst>
                </p:cNvPr>
                <p:cNvPicPr/>
                <p:nvPr/>
              </p:nvPicPr>
              <p:blipFill>
                <a:blip r:embed="rId299"/>
                <a:stretch>
                  <a:fillRect/>
                </a:stretch>
              </p:blipFill>
              <p:spPr>
                <a:xfrm>
                  <a:off x="362325" y="2092270"/>
                  <a:ext cx="24012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48" name="Ink 147">
                  <a:extLst>
                    <a:ext uri="{FF2B5EF4-FFF2-40B4-BE49-F238E27FC236}">
                      <a16:creationId xmlns:a16="http://schemas.microsoft.com/office/drawing/2014/main" id="{CE775A68-1437-7469-11D1-6997F5C7FED2}"/>
                    </a:ext>
                  </a:extLst>
                </p14:cNvPr>
                <p14:cNvContentPartPr/>
                <p14:nvPr/>
              </p14:nvContentPartPr>
              <p14:xfrm>
                <a:off x="629805" y="2362990"/>
                <a:ext cx="146520" cy="142560"/>
              </p14:xfrm>
            </p:contentPart>
          </mc:Choice>
          <mc:Fallback>
            <p:pic>
              <p:nvPicPr>
                <p:cNvPr id="148" name="Ink 147">
                  <a:extLst>
                    <a:ext uri="{FF2B5EF4-FFF2-40B4-BE49-F238E27FC236}">
                      <a16:creationId xmlns:a16="http://schemas.microsoft.com/office/drawing/2014/main" id="{CE775A68-1437-7469-11D1-6997F5C7FED2}"/>
                    </a:ext>
                  </a:extLst>
                </p:cNvPr>
                <p:cNvPicPr/>
                <p:nvPr/>
              </p:nvPicPr>
              <p:blipFill>
                <a:blip r:embed="rId301"/>
                <a:stretch>
                  <a:fillRect/>
                </a:stretch>
              </p:blipFill>
              <p:spPr>
                <a:xfrm>
                  <a:off x="620805" y="2354350"/>
                  <a:ext cx="1641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49" name="Ink 148">
                  <a:extLst>
                    <a:ext uri="{FF2B5EF4-FFF2-40B4-BE49-F238E27FC236}">
                      <a16:creationId xmlns:a16="http://schemas.microsoft.com/office/drawing/2014/main" id="{AE2A00EB-9623-5F5C-568E-E905379E7F87}"/>
                    </a:ext>
                  </a:extLst>
                </p14:cNvPr>
                <p14:cNvContentPartPr/>
                <p14:nvPr/>
              </p14:nvContentPartPr>
              <p14:xfrm>
                <a:off x="845445" y="2262910"/>
                <a:ext cx="38520" cy="307800"/>
              </p14:xfrm>
            </p:contentPart>
          </mc:Choice>
          <mc:Fallback>
            <p:pic>
              <p:nvPicPr>
                <p:cNvPr id="149" name="Ink 148">
                  <a:extLst>
                    <a:ext uri="{FF2B5EF4-FFF2-40B4-BE49-F238E27FC236}">
                      <a16:creationId xmlns:a16="http://schemas.microsoft.com/office/drawing/2014/main" id="{AE2A00EB-9623-5F5C-568E-E905379E7F87}"/>
                    </a:ext>
                  </a:extLst>
                </p:cNvPr>
                <p:cNvPicPr/>
                <p:nvPr/>
              </p:nvPicPr>
              <p:blipFill>
                <a:blip r:embed="rId303"/>
                <a:stretch>
                  <a:fillRect/>
                </a:stretch>
              </p:blipFill>
              <p:spPr>
                <a:xfrm>
                  <a:off x="836445" y="2254270"/>
                  <a:ext cx="561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50" name="Ink 149">
                  <a:extLst>
                    <a:ext uri="{FF2B5EF4-FFF2-40B4-BE49-F238E27FC236}">
                      <a16:creationId xmlns:a16="http://schemas.microsoft.com/office/drawing/2014/main" id="{6E1EDE3E-B7EC-1AEE-302F-0A0FF475EE53}"/>
                    </a:ext>
                  </a:extLst>
                </p14:cNvPr>
                <p14:cNvContentPartPr/>
                <p14:nvPr/>
              </p14:nvContentPartPr>
              <p14:xfrm>
                <a:off x="884325" y="2364070"/>
                <a:ext cx="175320" cy="174600"/>
              </p14:xfrm>
            </p:contentPart>
          </mc:Choice>
          <mc:Fallback>
            <p:pic>
              <p:nvPicPr>
                <p:cNvPr id="150" name="Ink 149">
                  <a:extLst>
                    <a:ext uri="{FF2B5EF4-FFF2-40B4-BE49-F238E27FC236}">
                      <a16:creationId xmlns:a16="http://schemas.microsoft.com/office/drawing/2014/main" id="{6E1EDE3E-B7EC-1AEE-302F-0A0FF475EE53}"/>
                    </a:ext>
                  </a:extLst>
                </p:cNvPr>
                <p:cNvPicPr/>
                <p:nvPr/>
              </p:nvPicPr>
              <p:blipFill>
                <a:blip r:embed="rId305"/>
                <a:stretch>
                  <a:fillRect/>
                </a:stretch>
              </p:blipFill>
              <p:spPr>
                <a:xfrm>
                  <a:off x="875685" y="2355430"/>
                  <a:ext cx="1929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51" name="Ink 150">
                  <a:extLst>
                    <a:ext uri="{FF2B5EF4-FFF2-40B4-BE49-F238E27FC236}">
                      <a16:creationId xmlns:a16="http://schemas.microsoft.com/office/drawing/2014/main" id="{8239E2C1-64AC-3514-5760-1702CC292848}"/>
                    </a:ext>
                  </a:extLst>
                </p14:cNvPr>
                <p14:cNvContentPartPr/>
                <p14:nvPr/>
              </p14:nvContentPartPr>
              <p14:xfrm>
                <a:off x="1138125" y="2317270"/>
                <a:ext cx="105120" cy="200520"/>
              </p14:xfrm>
            </p:contentPart>
          </mc:Choice>
          <mc:Fallback>
            <p:pic>
              <p:nvPicPr>
                <p:cNvPr id="151" name="Ink 150">
                  <a:extLst>
                    <a:ext uri="{FF2B5EF4-FFF2-40B4-BE49-F238E27FC236}">
                      <a16:creationId xmlns:a16="http://schemas.microsoft.com/office/drawing/2014/main" id="{8239E2C1-64AC-3514-5760-1702CC292848}"/>
                    </a:ext>
                  </a:extLst>
                </p:cNvPr>
                <p:cNvPicPr/>
                <p:nvPr/>
              </p:nvPicPr>
              <p:blipFill>
                <a:blip r:embed="rId307"/>
                <a:stretch>
                  <a:fillRect/>
                </a:stretch>
              </p:blipFill>
              <p:spPr>
                <a:xfrm>
                  <a:off x="1129485" y="2308270"/>
                  <a:ext cx="1227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52" name="Ink 151">
                  <a:extLst>
                    <a:ext uri="{FF2B5EF4-FFF2-40B4-BE49-F238E27FC236}">
                      <a16:creationId xmlns:a16="http://schemas.microsoft.com/office/drawing/2014/main" id="{119B8164-294F-75FD-2107-89F36592A067}"/>
                    </a:ext>
                  </a:extLst>
                </p14:cNvPr>
                <p14:cNvContentPartPr/>
                <p14:nvPr/>
              </p14:nvContentPartPr>
              <p14:xfrm>
                <a:off x="1343325" y="2036830"/>
                <a:ext cx="247320" cy="568440"/>
              </p14:xfrm>
            </p:contentPart>
          </mc:Choice>
          <mc:Fallback>
            <p:pic>
              <p:nvPicPr>
                <p:cNvPr id="152" name="Ink 151">
                  <a:extLst>
                    <a:ext uri="{FF2B5EF4-FFF2-40B4-BE49-F238E27FC236}">
                      <a16:creationId xmlns:a16="http://schemas.microsoft.com/office/drawing/2014/main" id="{119B8164-294F-75FD-2107-89F36592A067}"/>
                    </a:ext>
                  </a:extLst>
                </p:cNvPr>
                <p:cNvPicPr/>
                <p:nvPr/>
              </p:nvPicPr>
              <p:blipFill>
                <a:blip r:embed="rId309"/>
                <a:stretch>
                  <a:fillRect/>
                </a:stretch>
              </p:blipFill>
              <p:spPr>
                <a:xfrm>
                  <a:off x="1334325" y="2027830"/>
                  <a:ext cx="26496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53" name="Ink 152">
                  <a:extLst>
                    <a:ext uri="{FF2B5EF4-FFF2-40B4-BE49-F238E27FC236}">
                      <a16:creationId xmlns:a16="http://schemas.microsoft.com/office/drawing/2014/main" id="{2120880D-F876-A42D-F607-11D255B1D1C2}"/>
                    </a:ext>
                  </a:extLst>
                </p14:cNvPr>
                <p14:cNvContentPartPr/>
                <p14:nvPr/>
              </p14:nvContentPartPr>
              <p14:xfrm>
                <a:off x="1702965" y="2252470"/>
                <a:ext cx="82080" cy="200520"/>
              </p14:xfrm>
            </p:contentPart>
          </mc:Choice>
          <mc:Fallback>
            <p:pic>
              <p:nvPicPr>
                <p:cNvPr id="153" name="Ink 152">
                  <a:extLst>
                    <a:ext uri="{FF2B5EF4-FFF2-40B4-BE49-F238E27FC236}">
                      <a16:creationId xmlns:a16="http://schemas.microsoft.com/office/drawing/2014/main" id="{2120880D-F876-A42D-F607-11D255B1D1C2}"/>
                    </a:ext>
                  </a:extLst>
                </p:cNvPr>
                <p:cNvPicPr/>
                <p:nvPr/>
              </p:nvPicPr>
              <p:blipFill>
                <a:blip r:embed="rId311"/>
                <a:stretch>
                  <a:fillRect/>
                </a:stretch>
              </p:blipFill>
              <p:spPr>
                <a:xfrm>
                  <a:off x="1693965" y="2243470"/>
                  <a:ext cx="997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54" name="Ink 153">
                  <a:extLst>
                    <a:ext uri="{FF2B5EF4-FFF2-40B4-BE49-F238E27FC236}">
                      <a16:creationId xmlns:a16="http://schemas.microsoft.com/office/drawing/2014/main" id="{7C24F551-F98B-F075-1DA3-C04986AD8BCD}"/>
                    </a:ext>
                  </a:extLst>
                </p14:cNvPr>
                <p14:cNvContentPartPr/>
                <p14:nvPr/>
              </p14:nvContentPartPr>
              <p14:xfrm>
                <a:off x="1840485" y="2246710"/>
                <a:ext cx="96480" cy="176760"/>
              </p14:xfrm>
            </p:contentPart>
          </mc:Choice>
          <mc:Fallback>
            <p:pic>
              <p:nvPicPr>
                <p:cNvPr id="154" name="Ink 153">
                  <a:extLst>
                    <a:ext uri="{FF2B5EF4-FFF2-40B4-BE49-F238E27FC236}">
                      <a16:creationId xmlns:a16="http://schemas.microsoft.com/office/drawing/2014/main" id="{7C24F551-F98B-F075-1DA3-C04986AD8BCD}"/>
                    </a:ext>
                  </a:extLst>
                </p:cNvPr>
                <p:cNvPicPr/>
                <p:nvPr/>
              </p:nvPicPr>
              <p:blipFill>
                <a:blip r:embed="rId313"/>
                <a:stretch>
                  <a:fillRect/>
                </a:stretch>
              </p:blipFill>
              <p:spPr>
                <a:xfrm>
                  <a:off x="1831845" y="2238070"/>
                  <a:ext cx="1141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55" name="Ink 154">
                  <a:extLst>
                    <a:ext uri="{FF2B5EF4-FFF2-40B4-BE49-F238E27FC236}">
                      <a16:creationId xmlns:a16="http://schemas.microsoft.com/office/drawing/2014/main" id="{37039AE7-36AB-718F-16D7-DBFAB89D874C}"/>
                    </a:ext>
                  </a:extLst>
                </p14:cNvPr>
                <p14:cNvContentPartPr/>
                <p14:nvPr/>
              </p14:nvContentPartPr>
              <p14:xfrm>
                <a:off x="1994565" y="2242390"/>
                <a:ext cx="78840" cy="138240"/>
              </p14:xfrm>
            </p:contentPart>
          </mc:Choice>
          <mc:Fallback>
            <p:pic>
              <p:nvPicPr>
                <p:cNvPr id="155" name="Ink 154">
                  <a:extLst>
                    <a:ext uri="{FF2B5EF4-FFF2-40B4-BE49-F238E27FC236}">
                      <a16:creationId xmlns:a16="http://schemas.microsoft.com/office/drawing/2014/main" id="{37039AE7-36AB-718F-16D7-DBFAB89D874C}"/>
                    </a:ext>
                  </a:extLst>
                </p:cNvPr>
                <p:cNvPicPr/>
                <p:nvPr/>
              </p:nvPicPr>
              <p:blipFill>
                <a:blip r:embed="rId315"/>
                <a:stretch>
                  <a:fillRect/>
                </a:stretch>
              </p:blipFill>
              <p:spPr>
                <a:xfrm>
                  <a:off x="1985565" y="2233750"/>
                  <a:ext cx="964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56" name="Ink 155">
                  <a:extLst>
                    <a:ext uri="{FF2B5EF4-FFF2-40B4-BE49-F238E27FC236}">
                      <a16:creationId xmlns:a16="http://schemas.microsoft.com/office/drawing/2014/main" id="{F3B2E2B9-068A-B546-BE5A-F4733A04C6F8}"/>
                    </a:ext>
                  </a:extLst>
                </p14:cNvPr>
                <p14:cNvContentPartPr/>
                <p14:nvPr/>
              </p14:nvContentPartPr>
              <p14:xfrm>
                <a:off x="2102565" y="2215390"/>
                <a:ext cx="267480" cy="171360"/>
              </p14:xfrm>
            </p:contentPart>
          </mc:Choice>
          <mc:Fallback>
            <p:pic>
              <p:nvPicPr>
                <p:cNvPr id="156" name="Ink 155">
                  <a:extLst>
                    <a:ext uri="{FF2B5EF4-FFF2-40B4-BE49-F238E27FC236}">
                      <a16:creationId xmlns:a16="http://schemas.microsoft.com/office/drawing/2014/main" id="{F3B2E2B9-068A-B546-BE5A-F4733A04C6F8}"/>
                    </a:ext>
                  </a:extLst>
                </p:cNvPr>
                <p:cNvPicPr/>
                <p:nvPr/>
              </p:nvPicPr>
              <p:blipFill>
                <a:blip r:embed="rId317"/>
                <a:stretch>
                  <a:fillRect/>
                </a:stretch>
              </p:blipFill>
              <p:spPr>
                <a:xfrm>
                  <a:off x="2093925" y="2206390"/>
                  <a:ext cx="2851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57" name="Ink 156">
                  <a:extLst>
                    <a:ext uri="{FF2B5EF4-FFF2-40B4-BE49-F238E27FC236}">
                      <a16:creationId xmlns:a16="http://schemas.microsoft.com/office/drawing/2014/main" id="{580D0739-7303-1091-A279-EFFFB9629400}"/>
                    </a:ext>
                  </a:extLst>
                </p14:cNvPr>
                <p14:cNvContentPartPr/>
                <p14:nvPr/>
              </p14:nvContentPartPr>
              <p14:xfrm>
                <a:off x="2374365" y="2110630"/>
                <a:ext cx="18000" cy="41040"/>
              </p14:xfrm>
            </p:contentPart>
          </mc:Choice>
          <mc:Fallback>
            <p:pic>
              <p:nvPicPr>
                <p:cNvPr id="157" name="Ink 156">
                  <a:extLst>
                    <a:ext uri="{FF2B5EF4-FFF2-40B4-BE49-F238E27FC236}">
                      <a16:creationId xmlns:a16="http://schemas.microsoft.com/office/drawing/2014/main" id="{580D0739-7303-1091-A279-EFFFB9629400}"/>
                    </a:ext>
                  </a:extLst>
                </p:cNvPr>
                <p:cNvPicPr/>
                <p:nvPr/>
              </p:nvPicPr>
              <p:blipFill>
                <a:blip r:embed="rId319"/>
                <a:stretch>
                  <a:fillRect/>
                </a:stretch>
              </p:blipFill>
              <p:spPr>
                <a:xfrm>
                  <a:off x="2365365" y="2101630"/>
                  <a:ext cx="356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58" name="Ink 157">
                  <a:extLst>
                    <a:ext uri="{FF2B5EF4-FFF2-40B4-BE49-F238E27FC236}">
                      <a16:creationId xmlns:a16="http://schemas.microsoft.com/office/drawing/2014/main" id="{57EF5F6C-AA8B-E2DA-ACC6-00C9CBB355EC}"/>
                    </a:ext>
                  </a:extLst>
                </p14:cNvPr>
                <p14:cNvContentPartPr/>
                <p14:nvPr/>
              </p14:nvContentPartPr>
              <p14:xfrm>
                <a:off x="2487765" y="2217550"/>
                <a:ext cx="128520" cy="156240"/>
              </p14:xfrm>
            </p:contentPart>
          </mc:Choice>
          <mc:Fallback>
            <p:pic>
              <p:nvPicPr>
                <p:cNvPr id="158" name="Ink 157">
                  <a:extLst>
                    <a:ext uri="{FF2B5EF4-FFF2-40B4-BE49-F238E27FC236}">
                      <a16:creationId xmlns:a16="http://schemas.microsoft.com/office/drawing/2014/main" id="{57EF5F6C-AA8B-E2DA-ACC6-00C9CBB355EC}"/>
                    </a:ext>
                  </a:extLst>
                </p:cNvPr>
                <p:cNvPicPr/>
                <p:nvPr/>
              </p:nvPicPr>
              <p:blipFill>
                <a:blip r:embed="rId321"/>
                <a:stretch>
                  <a:fillRect/>
                </a:stretch>
              </p:blipFill>
              <p:spPr>
                <a:xfrm>
                  <a:off x="2478765" y="2208550"/>
                  <a:ext cx="1461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59" name="Ink 158">
                  <a:extLst>
                    <a:ext uri="{FF2B5EF4-FFF2-40B4-BE49-F238E27FC236}">
                      <a16:creationId xmlns:a16="http://schemas.microsoft.com/office/drawing/2014/main" id="{03F8A359-11EE-3394-5254-13453BB31928}"/>
                    </a:ext>
                  </a:extLst>
                </p14:cNvPr>
                <p14:cNvContentPartPr/>
                <p14:nvPr/>
              </p14:nvContentPartPr>
              <p14:xfrm>
                <a:off x="2654085" y="2173270"/>
                <a:ext cx="174960" cy="201600"/>
              </p14:xfrm>
            </p:contentPart>
          </mc:Choice>
          <mc:Fallback>
            <p:pic>
              <p:nvPicPr>
                <p:cNvPr id="159" name="Ink 158">
                  <a:extLst>
                    <a:ext uri="{FF2B5EF4-FFF2-40B4-BE49-F238E27FC236}">
                      <a16:creationId xmlns:a16="http://schemas.microsoft.com/office/drawing/2014/main" id="{03F8A359-11EE-3394-5254-13453BB31928}"/>
                    </a:ext>
                  </a:extLst>
                </p:cNvPr>
                <p:cNvPicPr/>
                <p:nvPr/>
              </p:nvPicPr>
              <p:blipFill>
                <a:blip r:embed="rId323"/>
                <a:stretch>
                  <a:fillRect/>
                </a:stretch>
              </p:blipFill>
              <p:spPr>
                <a:xfrm>
                  <a:off x="2645085" y="2164630"/>
                  <a:ext cx="1926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61" name="Ink 160">
                  <a:extLst>
                    <a:ext uri="{FF2B5EF4-FFF2-40B4-BE49-F238E27FC236}">
                      <a16:creationId xmlns:a16="http://schemas.microsoft.com/office/drawing/2014/main" id="{359B9066-AB9F-2254-74C5-F02836556EA3}"/>
                    </a:ext>
                  </a:extLst>
                </p14:cNvPr>
                <p14:cNvContentPartPr/>
                <p14:nvPr/>
              </p14:nvContentPartPr>
              <p14:xfrm>
                <a:off x="144885" y="2421310"/>
                <a:ext cx="115920" cy="31680"/>
              </p14:xfrm>
            </p:contentPart>
          </mc:Choice>
          <mc:Fallback>
            <p:pic>
              <p:nvPicPr>
                <p:cNvPr id="161" name="Ink 160">
                  <a:extLst>
                    <a:ext uri="{FF2B5EF4-FFF2-40B4-BE49-F238E27FC236}">
                      <a16:creationId xmlns:a16="http://schemas.microsoft.com/office/drawing/2014/main" id="{359B9066-AB9F-2254-74C5-F02836556EA3}"/>
                    </a:ext>
                  </a:extLst>
                </p:cNvPr>
                <p:cNvPicPr/>
                <p:nvPr/>
              </p:nvPicPr>
              <p:blipFill>
                <a:blip r:embed="rId325"/>
                <a:stretch>
                  <a:fillRect/>
                </a:stretch>
              </p:blipFill>
              <p:spPr>
                <a:xfrm>
                  <a:off x="136245" y="2412310"/>
                  <a:ext cx="133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7A7752BE-C797-6E21-B80A-05BD62C8CDE9}"/>
                    </a:ext>
                  </a:extLst>
                </p14:cNvPr>
                <p14:cNvContentPartPr/>
                <p14:nvPr/>
              </p14:nvContentPartPr>
              <p14:xfrm>
                <a:off x="163245" y="2962750"/>
                <a:ext cx="149040" cy="28800"/>
              </p14:xfrm>
            </p:contentPart>
          </mc:Choice>
          <mc:Fallback>
            <p:pic>
              <p:nvPicPr>
                <p:cNvPr id="196" name="Ink 195">
                  <a:extLst>
                    <a:ext uri="{FF2B5EF4-FFF2-40B4-BE49-F238E27FC236}">
                      <a16:creationId xmlns:a16="http://schemas.microsoft.com/office/drawing/2014/main" id="{7A7752BE-C797-6E21-B80A-05BD62C8CDE9}"/>
                    </a:ext>
                  </a:extLst>
                </p:cNvPr>
                <p:cNvPicPr/>
                <p:nvPr/>
              </p:nvPicPr>
              <p:blipFill>
                <a:blip r:embed="rId327"/>
                <a:stretch>
                  <a:fillRect/>
                </a:stretch>
              </p:blipFill>
              <p:spPr>
                <a:xfrm>
                  <a:off x="154245" y="2954110"/>
                  <a:ext cx="1666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7" name="Ink 196">
                  <a:extLst>
                    <a:ext uri="{FF2B5EF4-FFF2-40B4-BE49-F238E27FC236}">
                      <a16:creationId xmlns:a16="http://schemas.microsoft.com/office/drawing/2014/main" id="{83D234B2-E92C-45E7-BFEE-F1F25013D05F}"/>
                    </a:ext>
                  </a:extLst>
                </p14:cNvPr>
                <p14:cNvContentPartPr/>
                <p14:nvPr/>
              </p14:nvContentPartPr>
              <p14:xfrm>
                <a:off x="362685" y="2690590"/>
                <a:ext cx="754200" cy="411480"/>
              </p14:xfrm>
            </p:contentPart>
          </mc:Choice>
          <mc:Fallback>
            <p:pic>
              <p:nvPicPr>
                <p:cNvPr id="197" name="Ink 196">
                  <a:extLst>
                    <a:ext uri="{FF2B5EF4-FFF2-40B4-BE49-F238E27FC236}">
                      <a16:creationId xmlns:a16="http://schemas.microsoft.com/office/drawing/2014/main" id="{83D234B2-E92C-45E7-BFEE-F1F25013D05F}"/>
                    </a:ext>
                  </a:extLst>
                </p:cNvPr>
                <p:cNvPicPr/>
                <p:nvPr/>
              </p:nvPicPr>
              <p:blipFill>
                <a:blip r:embed="rId329"/>
                <a:stretch>
                  <a:fillRect/>
                </a:stretch>
              </p:blipFill>
              <p:spPr>
                <a:xfrm>
                  <a:off x="354045" y="2681950"/>
                  <a:ext cx="7718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8" name="Ink 197">
                  <a:extLst>
                    <a:ext uri="{FF2B5EF4-FFF2-40B4-BE49-F238E27FC236}">
                      <a16:creationId xmlns:a16="http://schemas.microsoft.com/office/drawing/2014/main" id="{312E332F-F0F8-A9D6-291A-31832FA4DD8F}"/>
                    </a:ext>
                  </a:extLst>
                </p14:cNvPr>
                <p14:cNvContentPartPr/>
                <p14:nvPr/>
              </p14:nvContentPartPr>
              <p14:xfrm>
                <a:off x="1131645" y="2927110"/>
                <a:ext cx="25200" cy="16200"/>
              </p14:xfrm>
            </p:contentPart>
          </mc:Choice>
          <mc:Fallback>
            <p:pic>
              <p:nvPicPr>
                <p:cNvPr id="198" name="Ink 197">
                  <a:extLst>
                    <a:ext uri="{FF2B5EF4-FFF2-40B4-BE49-F238E27FC236}">
                      <a16:creationId xmlns:a16="http://schemas.microsoft.com/office/drawing/2014/main" id="{312E332F-F0F8-A9D6-291A-31832FA4DD8F}"/>
                    </a:ext>
                  </a:extLst>
                </p:cNvPr>
                <p:cNvPicPr/>
                <p:nvPr/>
              </p:nvPicPr>
              <p:blipFill>
                <a:blip r:embed="rId331"/>
                <a:stretch>
                  <a:fillRect/>
                </a:stretch>
              </p:blipFill>
              <p:spPr>
                <a:xfrm>
                  <a:off x="1123005" y="2918110"/>
                  <a:ext cx="428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9" name="Ink 198">
                  <a:extLst>
                    <a:ext uri="{FF2B5EF4-FFF2-40B4-BE49-F238E27FC236}">
                      <a16:creationId xmlns:a16="http://schemas.microsoft.com/office/drawing/2014/main" id="{E7F20371-0D2D-C3B1-18E7-083346F3196C}"/>
                    </a:ext>
                  </a:extLst>
                </p14:cNvPr>
                <p14:cNvContentPartPr/>
                <p14:nvPr/>
              </p14:nvContentPartPr>
              <p14:xfrm>
                <a:off x="1163685" y="2841430"/>
                <a:ext cx="637560" cy="149400"/>
              </p14:xfrm>
            </p:contentPart>
          </mc:Choice>
          <mc:Fallback>
            <p:pic>
              <p:nvPicPr>
                <p:cNvPr id="199" name="Ink 198">
                  <a:extLst>
                    <a:ext uri="{FF2B5EF4-FFF2-40B4-BE49-F238E27FC236}">
                      <a16:creationId xmlns:a16="http://schemas.microsoft.com/office/drawing/2014/main" id="{E7F20371-0D2D-C3B1-18E7-083346F3196C}"/>
                    </a:ext>
                  </a:extLst>
                </p:cNvPr>
                <p:cNvPicPr/>
                <p:nvPr/>
              </p:nvPicPr>
              <p:blipFill>
                <a:blip r:embed="rId333"/>
                <a:stretch>
                  <a:fillRect/>
                </a:stretch>
              </p:blipFill>
              <p:spPr>
                <a:xfrm>
                  <a:off x="1155045" y="2832430"/>
                  <a:ext cx="6552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0" name="Ink 199">
                  <a:extLst>
                    <a:ext uri="{FF2B5EF4-FFF2-40B4-BE49-F238E27FC236}">
                      <a16:creationId xmlns:a16="http://schemas.microsoft.com/office/drawing/2014/main" id="{E0803A95-96B7-44A3-70D5-F7203CCD4B8A}"/>
                    </a:ext>
                  </a:extLst>
                </p14:cNvPr>
                <p14:cNvContentPartPr/>
                <p14:nvPr/>
              </p14:nvContentPartPr>
              <p14:xfrm>
                <a:off x="1720605" y="2752150"/>
                <a:ext cx="29880" cy="21600"/>
              </p14:xfrm>
            </p:contentPart>
          </mc:Choice>
          <mc:Fallback>
            <p:pic>
              <p:nvPicPr>
                <p:cNvPr id="200" name="Ink 199">
                  <a:extLst>
                    <a:ext uri="{FF2B5EF4-FFF2-40B4-BE49-F238E27FC236}">
                      <a16:creationId xmlns:a16="http://schemas.microsoft.com/office/drawing/2014/main" id="{E0803A95-96B7-44A3-70D5-F7203CCD4B8A}"/>
                    </a:ext>
                  </a:extLst>
                </p:cNvPr>
                <p:cNvPicPr/>
                <p:nvPr/>
              </p:nvPicPr>
              <p:blipFill>
                <a:blip r:embed="rId335"/>
                <a:stretch>
                  <a:fillRect/>
                </a:stretch>
              </p:blipFill>
              <p:spPr>
                <a:xfrm>
                  <a:off x="1711605" y="2743150"/>
                  <a:ext cx="475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1" name="Ink 200">
                  <a:extLst>
                    <a:ext uri="{FF2B5EF4-FFF2-40B4-BE49-F238E27FC236}">
                      <a16:creationId xmlns:a16="http://schemas.microsoft.com/office/drawing/2014/main" id="{FE18FB56-8F05-F15B-8C7A-24F4226974A2}"/>
                    </a:ext>
                  </a:extLst>
                </p14:cNvPr>
                <p14:cNvContentPartPr/>
                <p14:nvPr/>
              </p14:nvContentPartPr>
              <p14:xfrm>
                <a:off x="1895925" y="2608510"/>
                <a:ext cx="315000" cy="363600"/>
              </p14:xfrm>
            </p:contentPart>
          </mc:Choice>
          <mc:Fallback>
            <p:pic>
              <p:nvPicPr>
                <p:cNvPr id="201" name="Ink 200">
                  <a:extLst>
                    <a:ext uri="{FF2B5EF4-FFF2-40B4-BE49-F238E27FC236}">
                      <a16:creationId xmlns:a16="http://schemas.microsoft.com/office/drawing/2014/main" id="{FE18FB56-8F05-F15B-8C7A-24F4226974A2}"/>
                    </a:ext>
                  </a:extLst>
                </p:cNvPr>
                <p:cNvPicPr/>
                <p:nvPr/>
              </p:nvPicPr>
              <p:blipFill>
                <a:blip r:embed="rId337"/>
                <a:stretch>
                  <a:fillRect/>
                </a:stretch>
              </p:blipFill>
              <p:spPr>
                <a:xfrm>
                  <a:off x="1887285" y="2599510"/>
                  <a:ext cx="3326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3" name="Ink 202">
                  <a:extLst>
                    <a:ext uri="{FF2B5EF4-FFF2-40B4-BE49-F238E27FC236}">
                      <a16:creationId xmlns:a16="http://schemas.microsoft.com/office/drawing/2014/main" id="{29C03D84-0D4A-9B56-EE97-0F4EC0002B34}"/>
                    </a:ext>
                  </a:extLst>
                </p14:cNvPr>
                <p14:cNvContentPartPr/>
                <p14:nvPr/>
              </p14:nvContentPartPr>
              <p14:xfrm>
                <a:off x="2179965" y="2725510"/>
                <a:ext cx="231120" cy="174600"/>
              </p14:xfrm>
            </p:contentPart>
          </mc:Choice>
          <mc:Fallback>
            <p:pic>
              <p:nvPicPr>
                <p:cNvPr id="203" name="Ink 202">
                  <a:extLst>
                    <a:ext uri="{FF2B5EF4-FFF2-40B4-BE49-F238E27FC236}">
                      <a16:creationId xmlns:a16="http://schemas.microsoft.com/office/drawing/2014/main" id="{29C03D84-0D4A-9B56-EE97-0F4EC0002B34}"/>
                    </a:ext>
                  </a:extLst>
                </p:cNvPr>
                <p:cNvPicPr/>
                <p:nvPr/>
              </p:nvPicPr>
              <p:blipFill>
                <a:blip r:embed="rId339"/>
                <a:stretch>
                  <a:fillRect/>
                </a:stretch>
              </p:blipFill>
              <p:spPr>
                <a:xfrm>
                  <a:off x="2170965" y="2716870"/>
                  <a:ext cx="2487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4" name="Ink 203">
                  <a:extLst>
                    <a:ext uri="{FF2B5EF4-FFF2-40B4-BE49-F238E27FC236}">
                      <a16:creationId xmlns:a16="http://schemas.microsoft.com/office/drawing/2014/main" id="{755CF04A-115B-EA47-37C3-C099B623A11C}"/>
                    </a:ext>
                  </a:extLst>
                </p14:cNvPr>
                <p14:cNvContentPartPr/>
                <p14:nvPr/>
              </p14:nvContentPartPr>
              <p14:xfrm>
                <a:off x="957765" y="3192070"/>
                <a:ext cx="429480" cy="162720"/>
              </p14:xfrm>
            </p:contentPart>
          </mc:Choice>
          <mc:Fallback>
            <p:pic>
              <p:nvPicPr>
                <p:cNvPr id="204" name="Ink 203">
                  <a:extLst>
                    <a:ext uri="{FF2B5EF4-FFF2-40B4-BE49-F238E27FC236}">
                      <a16:creationId xmlns:a16="http://schemas.microsoft.com/office/drawing/2014/main" id="{755CF04A-115B-EA47-37C3-C099B623A11C}"/>
                    </a:ext>
                  </a:extLst>
                </p:cNvPr>
                <p:cNvPicPr/>
                <p:nvPr/>
              </p:nvPicPr>
              <p:blipFill>
                <a:blip r:embed="rId341"/>
                <a:stretch>
                  <a:fillRect/>
                </a:stretch>
              </p:blipFill>
              <p:spPr>
                <a:xfrm>
                  <a:off x="948765" y="3183430"/>
                  <a:ext cx="4471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5" name="Ink 204">
                  <a:extLst>
                    <a:ext uri="{FF2B5EF4-FFF2-40B4-BE49-F238E27FC236}">
                      <a16:creationId xmlns:a16="http://schemas.microsoft.com/office/drawing/2014/main" id="{2DC8A195-2F85-352A-7254-696EB4B8B4D2}"/>
                    </a:ext>
                  </a:extLst>
                </p14:cNvPr>
                <p14:cNvContentPartPr/>
                <p14:nvPr/>
              </p14:nvContentPartPr>
              <p14:xfrm>
                <a:off x="1422525" y="3075790"/>
                <a:ext cx="19080" cy="6840"/>
              </p14:xfrm>
            </p:contentPart>
          </mc:Choice>
          <mc:Fallback>
            <p:pic>
              <p:nvPicPr>
                <p:cNvPr id="205" name="Ink 204">
                  <a:extLst>
                    <a:ext uri="{FF2B5EF4-FFF2-40B4-BE49-F238E27FC236}">
                      <a16:creationId xmlns:a16="http://schemas.microsoft.com/office/drawing/2014/main" id="{2DC8A195-2F85-352A-7254-696EB4B8B4D2}"/>
                    </a:ext>
                  </a:extLst>
                </p:cNvPr>
                <p:cNvPicPr/>
                <p:nvPr/>
              </p:nvPicPr>
              <p:blipFill>
                <a:blip r:embed="rId343"/>
                <a:stretch>
                  <a:fillRect/>
                </a:stretch>
              </p:blipFill>
              <p:spPr>
                <a:xfrm>
                  <a:off x="1413525" y="3066790"/>
                  <a:ext cx="367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6" name="Ink 205">
                  <a:extLst>
                    <a:ext uri="{FF2B5EF4-FFF2-40B4-BE49-F238E27FC236}">
                      <a16:creationId xmlns:a16="http://schemas.microsoft.com/office/drawing/2014/main" id="{DE19507A-0D31-D1F5-117C-101F0F880E10}"/>
                    </a:ext>
                  </a:extLst>
                </p14:cNvPr>
                <p14:cNvContentPartPr/>
                <p14:nvPr/>
              </p14:nvContentPartPr>
              <p14:xfrm>
                <a:off x="1453125" y="3109630"/>
                <a:ext cx="206640" cy="223560"/>
              </p14:xfrm>
            </p:contentPart>
          </mc:Choice>
          <mc:Fallback>
            <p:pic>
              <p:nvPicPr>
                <p:cNvPr id="206" name="Ink 205">
                  <a:extLst>
                    <a:ext uri="{FF2B5EF4-FFF2-40B4-BE49-F238E27FC236}">
                      <a16:creationId xmlns:a16="http://schemas.microsoft.com/office/drawing/2014/main" id="{DE19507A-0D31-D1F5-117C-101F0F880E10}"/>
                    </a:ext>
                  </a:extLst>
                </p:cNvPr>
                <p:cNvPicPr/>
                <p:nvPr/>
              </p:nvPicPr>
              <p:blipFill>
                <a:blip r:embed="rId345"/>
                <a:stretch>
                  <a:fillRect/>
                </a:stretch>
              </p:blipFill>
              <p:spPr>
                <a:xfrm>
                  <a:off x="1444485" y="3100990"/>
                  <a:ext cx="2242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7" name="Ink 206">
                  <a:extLst>
                    <a:ext uri="{FF2B5EF4-FFF2-40B4-BE49-F238E27FC236}">
                      <a16:creationId xmlns:a16="http://schemas.microsoft.com/office/drawing/2014/main" id="{A6C0F2C0-C5C2-770A-6E6C-2E0D4CEC4656}"/>
                    </a:ext>
                  </a:extLst>
                </p14:cNvPr>
                <p14:cNvContentPartPr/>
                <p14:nvPr/>
              </p14:nvContentPartPr>
              <p14:xfrm>
                <a:off x="1821405" y="3087670"/>
                <a:ext cx="204840" cy="230040"/>
              </p14:xfrm>
            </p:contentPart>
          </mc:Choice>
          <mc:Fallback>
            <p:pic>
              <p:nvPicPr>
                <p:cNvPr id="207" name="Ink 206">
                  <a:extLst>
                    <a:ext uri="{FF2B5EF4-FFF2-40B4-BE49-F238E27FC236}">
                      <a16:creationId xmlns:a16="http://schemas.microsoft.com/office/drawing/2014/main" id="{A6C0F2C0-C5C2-770A-6E6C-2E0D4CEC4656}"/>
                    </a:ext>
                  </a:extLst>
                </p:cNvPr>
                <p:cNvPicPr/>
                <p:nvPr/>
              </p:nvPicPr>
              <p:blipFill>
                <a:blip r:embed="rId347"/>
                <a:stretch>
                  <a:fillRect/>
                </a:stretch>
              </p:blipFill>
              <p:spPr>
                <a:xfrm>
                  <a:off x="1812765" y="3079030"/>
                  <a:ext cx="2224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8" name="Ink 207">
                  <a:extLst>
                    <a:ext uri="{FF2B5EF4-FFF2-40B4-BE49-F238E27FC236}">
                      <a16:creationId xmlns:a16="http://schemas.microsoft.com/office/drawing/2014/main" id="{87C21773-8A62-4450-E816-EE41274BE0CE}"/>
                    </a:ext>
                  </a:extLst>
                </p14:cNvPr>
                <p14:cNvContentPartPr/>
                <p14:nvPr/>
              </p14:nvContentPartPr>
              <p14:xfrm>
                <a:off x="1840485" y="3045550"/>
                <a:ext cx="170280" cy="327960"/>
              </p14:xfrm>
            </p:contentPart>
          </mc:Choice>
          <mc:Fallback>
            <p:pic>
              <p:nvPicPr>
                <p:cNvPr id="208" name="Ink 207">
                  <a:extLst>
                    <a:ext uri="{FF2B5EF4-FFF2-40B4-BE49-F238E27FC236}">
                      <a16:creationId xmlns:a16="http://schemas.microsoft.com/office/drawing/2014/main" id="{87C21773-8A62-4450-E816-EE41274BE0CE}"/>
                    </a:ext>
                  </a:extLst>
                </p:cNvPr>
                <p:cNvPicPr/>
                <p:nvPr/>
              </p:nvPicPr>
              <p:blipFill>
                <a:blip r:embed="rId349"/>
                <a:stretch>
                  <a:fillRect/>
                </a:stretch>
              </p:blipFill>
              <p:spPr>
                <a:xfrm>
                  <a:off x="1831485" y="3036910"/>
                  <a:ext cx="18792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9" name="Ink 208">
                  <a:extLst>
                    <a:ext uri="{FF2B5EF4-FFF2-40B4-BE49-F238E27FC236}">
                      <a16:creationId xmlns:a16="http://schemas.microsoft.com/office/drawing/2014/main" id="{A192D1AB-126D-C58C-A7F3-58DB650A83C0}"/>
                    </a:ext>
                  </a:extLst>
                </p14:cNvPr>
                <p14:cNvContentPartPr/>
                <p14:nvPr/>
              </p14:nvContentPartPr>
              <p14:xfrm>
                <a:off x="2064405" y="3026830"/>
                <a:ext cx="143280" cy="248760"/>
              </p14:xfrm>
            </p:contentPart>
          </mc:Choice>
          <mc:Fallback>
            <p:pic>
              <p:nvPicPr>
                <p:cNvPr id="209" name="Ink 208">
                  <a:extLst>
                    <a:ext uri="{FF2B5EF4-FFF2-40B4-BE49-F238E27FC236}">
                      <a16:creationId xmlns:a16="http://schemas.microsoft.com/office/drawing/2014/main" id="{A192D1AB-126D-C58C-A7F3-58DB650A83C0}"/>
                    </a:ext>
                  </a:extLst>
                </p:cNvPr>
                <p:cNvPicPr/>
                <p:nvPr/>
              </p:nvPicPr>
              <p:blipFill>
                <a:blip r:embed="rId351"/>
                <a:stretch>
                  <a:fillRect/>
                </a:stretch>
              </p:blipFill>
              <p:spPr>
                <a:xfrm>
                  <a:off x="2055405" y="3017830"/>
                  <a:ext cx="1609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0" name="Ink 209">
                  <a:extLst>
                    <a:ext uri="{FF2B5EF4-FFF2-40B4-BE49-F238E27FC236}">
                      <a16:creationId xmlns:a16="http://schemas.microsoft.com/office/drawing/2014/main" id="{FEC40020-FEC5-4F10-F906-CCC02CF2413D}"/>
                    </a:ext>
                  </a:extLst>
                </p14:cNvPr>
                <p14:cNvContentPartPr/>
                <p14:nvPr/>
              </p14:nvContentPartPr>
              <p14:xfrm>
                <a:off x="2266365" y="3010270"/>
                <a:ext cx="169200" cy="255600"/>
              </p14:xfrm>
            </p:contentPart>
          </mc:Choice>
          <mc:Fallback>
            <p:pic>
              <p:nvPicPr>
                <p:cNvPr id="210" name="Ink 209">
                  <a:extLst>
                    <a:ext uri="{FF2B5EF4-FFF2-40B4-BE49-F238E27FC236}">
                      <a16:creationId xmlns:a16="http://schemas.microsoft.com/office/drawing/2014/main" id="{FEC40020-FEC5-4F10-F906-CCC02CF2413D}"/>
                    </a:ext>
                  </a:extLst>
                </p:cNvPr>
                <p:cNvPicPr/>
                <p:nvPr/>
              </p:nvPicPr>
              <p:blipFill>
                <a:blip r:embed="rId353"/>
                <a:stretch>
                  <a:fillRect/>
                </a:stretch>
              </p:blipFill>
              <p:spPr>
                <a:xfrm>
                  <a:off x="2257725" y="3001270"/>
                  <a:ext cx="1868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1" name="Ink 210">
                  <a:extLst>
                    <a:ext uri="{FF2B5EF4-FFF2-40B4-BE49-F238E27FC236}">
                      <a16:creationId xmlns:a16="http://schemas.microsoft.com/office/drawing/2014/main" id="{2A161887-2DA0-8CB6-0915-92B477543593}"/>
                    </a:ext>
                  </a:extLst>
                </p14:cNvPr>
                <p14:cNvContentPartPr/>
                <p14:nvPr/>
              </p14:nvContentPartPr>
              <p14:xfrm>
                <a:off x="2534565" y="2950510"/>
                <a:ext cx="186480" cy="312840"/>
              </p14:xfrm>
            </p:contentPart>
          </mc:Choice>
          <mc:Fallback>
            <p:pic>
              <p:nvPicPr>
                <p:cNvPr id="211" name="Ink 210">
                  <a:extLst>
                    <a:ext uri="{FF2B5EF4-FFF2-40B4-BE49-F238E27FC236}">
                      <a16:creationId xmlns:a16="http://schemas.microsoft.com/office/drawing/2014/main" id="{2A161887-2DA0-8CB6-0915-92B477543593}"/>
                    </a:ext>
                  </a:extLst>
                </p:cNvPr>
                <p:cNvPicPr/>
                <p:nvPr/>
              </p:nvPicPr>
              <p:blipFill>
                <a:blip r:embed="rId355"/>
                <a:stretch>
                  <a:fillRect/>
                </a:stretch>
              </p:blipFill>
              <p:spPr>
                <a:xfrm>
                  <a:off x="2525925" y="2941510"/>
                  <a:ext cx="2041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2" name="Ink 211">
                  <a:extLst>
                    <a:ext uri="{FF2B5EF4-FFF2-40B4-BE49-F238E27FC236}">
                      <a16:creationId xmlns:a16="http://schemas.microsoft.com/office/drawing/2014/main" id="{8792859C-C41D-0F18-6755-D48EA506719E}"/>
                    </a:ext>
                  </a:extLst>
                </p14:cNvPr>
                <p14:cNvContentPartPr/>
                <p14:nvPr/>
              </p14:nvContentPartPr>
              <p14:xfrm>
                <a:off x="2564085" y="3089830"/>
                <a:ext cx="71640" cy="65520"/>
              </p14:xfrm>
            </p:contentPart>
          </mc:Choice>
          <mc:Fallback>
            <p:pic>
              <p:nvPicPr>
                <p:cNvPr id="212" name="Ink 211">
                  <a:extLst>
                    <a:ext uri="{FF2B5EF4-FFF2-40B4-BE49-F238E27FC236}">
                      <a16:creationId xmlns:a16="http://schemas.microsoft.com/office/drawing/2014/main" id="{8792859C-C41D-0F18-6755-D48EA506719E}"/>
                    </a:ext>
                  </a:extLst>
                </p:cNvPr>
                <p:cNvPicPr/>
                <p:nvPr/>
              </p:nvPicPr>
              <p:blipFill>
                <a:blip r:embed="rId357"/>
                <a:stretch>
                  <a:fillRect/>
                </a:stretch>
              </p:blipFill>
              <p:spPr>
                <a:xfrm>
                  <a:off x="2555445" y="3081190"/>
                  <a:ext cx="892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3" name="Ink 212">
                  <a:extLst>
                    <a:ext uri="{FF2B5EF4-FFF2-40B4-BE49-F238E27FC236}">
                      <a16:creationId xmlns:a16="http://schemas.microsoft.com/office/drawing/2014/main" id="{C5909FDC-14DC-8549-04FC-8318E1C029FA}"/>
                    </a:ext>
                  </a:extLst>
                </p14:cNvPr>
                <p14:cNvContentPartPr/>
                <p14:nvPr/>
              </p14:nvContentPartPr>
              <p14:xfrm>
                <a:off x="2774685" y="2936110"/>
                <a:ext cx="152640" cy="326160"/>
              </p14:xfrm>
            </p:contentPart>
          </mc:Choice>
          <mc:Fallback>
            <p:pic>
              <p:nvPicPr>
                <p:cNvPr id="213" name="Ink 212">
                  <a:extLst>
                    <a:ext uri="{FF2B5EF4-FFF2-40B4-BE49-F238E27FC236}">
                      <a16:creationId xmlns:a16="http://schemas.microsoft.com/office/drawing/2014/main" id="{C5909FDC-14DC-8549-04FC-8318E1C029FA}"/>
                    </a:ext>
                  </a:extLst>
                </p:cNvPr>
                <p:cNvPicPr/>
                <p:nvPr/>
              </p:nvPicPr>
              <p:blipFill>
                <a:blip r:embed="rId359"/>
                <a:stretch>
                  <a:fillRect/>
                </a:stretch>
              </p:blipFill>
              <p:spPr>
                <a:xfrm>
                  <a:off x="2766045" y="2927470"/>
                  <a:ext cx="1702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7" name="Ink 216">
                  <a:extLst>
                    <a:ext uri="{FF2B5EF4-FFF2-40B4-BE49-F238E27FC236}">
                      <a16:creationId xmlns:a16="http://schemas.microsoft.com/office/drawing/2014/main" id="{D265AC39-4105-E3EF-9C4D-C0A2D77C1BEB}"/>
                    </a:ext>
                  </a:extLst>
                </p14:cNvPr>
                <p14:cNvContentPartPr/>
                <p14:nvPr/>
              </p14:nvContentPartPr>
              <p14:xfrm>
                <a:off x="10494165" y="2466310"/>
                <a:ext cx="303840" cy="226080"/>
              </p14:xfrm>
            </p:contentPart>
          </mc:Choice>
          <mc:Fallback>
            <p:pic>
              <p:nvPicPr>
                <p:cNvPr id="217" name="Ink 216">
                  <a:extLst>
                    <a:ext uri="{FF2B5EF4-FFF2-40B4-BE49-F238E27FC236}">
                      <a16:creationId xmlns:a16="http://schemas.microsoft.com/office/drawing/2014/main" id="{D265AC39-4105-E3EF-9C4D-C0A2D77C1BEB}"/>
                    </a:ext>
                  </a:extLst>
                </p:cNvPr>
                <p:cNvPicPr/>
                <p:nvPr/>
              </p:nvPicPr>
              <p:blipFill>
                <a:blip r:embed="rId361"/>
                <a:stretch>
                  <a:fillRect/>
                </a:stretch>
              </p:blipFill>
              <p:spPr>
                <a:xfrm>
                  <a:off x="10485525" y="2457310"/>
                  <a:ext cx="3214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8" name="Ink 217">
                  <a:extLst>
                    <a:ext uri="{FF2B5EF4-FFF2-40B4-BE49-F238E27FC236}">
                      <a16:creationId xmlns:a16="http://schemas.microsoft.com/office/drawing/2014/main" id="{50FDC1AA-179D-E2F8-9242-396F7363102D}"/>
                    </a:ext>
                  </a:extLst>
                </p14:cNvPr>
                <p14:cNvContentPartPr/>
                <p14:nvPr/>
              </p14:nvContentPartPr>
              <p14:xfrm>
                <a:off x="10492005" y="2430310"/>
                <a:ext cx="262800" cy="308520"/>
              </p14:xfrm>
            </p:contentPart>
          </mc:Choice>
          <mc:Fallback>
            <p:pic>
              <p:nvPicPr>
                <p:cNvPr id="218" name="Ink 217">
                  <a:extLst>
                    <a:ext uri="{FF2B5EF4-FFF2-40B4-BE49-F238E27FC236}">
                      <a16:creationId xmlns:a16="http://schemas.microsoft.com/office/drawing/2014/main" id="{50FDC1AA-179D-E2F8-9242-396F7363102D}"/>
                    </a:ext>
                  </a:extLst>
                </p:cNvPr>
                <p:cNvPicPr/>
                <p:nvPr/>
              </p:nvPicPr>
              <p:blipFill>
                <a:blip r:embed="rId363"/>
                <a:stretch>
                  <a:fillRect/>
                </a:stretch>
              </p:blipFill>
              <p:spPr>
                <a:xfrm>
                  <a:off x="10483365" y="2421670"/>
                  <a:ext cx="2804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9" name="Ink 218">
                  <a:extLst>
                    <a:ext uri="{FF2B5EF4-FFF2-40B4-BE49-F238E27FC236}">
                      <a16:creationId xmlns:a16="http://schemas.microsoft.com/office/drawing/2014/main" id="{D552AA1D-D89A-A574-B108-C0E6076603DF}"/>
                    </a:ext>
                  </a:extLst>
                </p14:cNvPr>
                <p14:cNvContentPartPr/>
                <p14:nvPr/>
              </p14:nvContentPartPr>
              <p14:xfrm>
                <a:off x="10863525" y="2422030"/>
                <a:ext cx="168840" cy="229320"/>
              </p14:xfrm>
            </p:contentPart>
          </mc:Choice>
          <mc:Fallback>
            <p:pic>
              <p:nvPicPr>
                <p:cNvPr id="219" name="Ink 218">
                  <a:extLst>
                    <a:ext uri="{FF2B5EF4-FFF2-40B4-BE49-F238E27FC236}">
                      <a16:creationId xmlns:a16="http://schemas.microsoft.com/office/drawing/2014/main" id="{D552AA1D-D89A-A574-B108-C0E6076603DF}"/>
                    </a:ext>
                  </a:extLst>
                </p:cNvPr>
                <p:cNvPicPr/>
                <p:nvPr/>
              </p:nvPicPr>
              <p:blipFill>
                <a:blip r:embed="rId365"/>
                <a:stretch>
                  <a:fillRect/>
                </a:stretch>
              </p:blipFill>
              <p:spPr>
                <a:xfrm>
                  <a:off x="10854525" y="2413390"/>
                  <a:ext cx="1864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0" name="Ink 219">
                  <a:extLst>
                    <a:ext uri="{FF2B5EF4-FFF2-40B4-BE49-F238E27FC236}">
                      <a16:creationId xmlns:a16="http://schemas.microsoft.com/office/drawing/2014/main" id="{D0BE58F5-9420-B020-53CF-CD4D0A0A29B7}"/>
                    </a:ext>
                  </a:extLst>
                </p14:cNvPr>
                <p14:cNvContentPartPr/>
                <p14:nvPr/>
              </p14:nvContentPartPr>
              <p14:xfrm>
                <a:off x="11081685" y="2424910"/>
                <a:ext cx="213480" cy="270720"/>
              </p14:xfrm>
            </p:contentPart>
          </mc:Choice>
          <mc:Fallback>
            <p:pic>
              <p:nvPicPr>
                <p:cNvPr id="220" name="Ink 219">
                  <a:extLst>
                    <a:ext uri="{FF2B5EF4-FFF2-40B4-BE49-F238E27FC236}">
                      <a16:creationId xmlns:a16="http://schemas.microsoft.com/office/drawing/2014/main" id="{D0BE58F5-9420-B020-53CF-CD4D0A0A29B7}"/>
                    </a:ext>
                  </a:extLst>
                </p:cNvPr>
                <p:cNvPicPr/>
                <p:nvPr/>
              </p:nvPicPr>
              <p:blipFill>
                <a:blip r:embed="rId367"/>
                <a:stretch>
                  <a:fillRect/>
                </a:stretch>
              </p:blipFill>
              <p:spPr>
                <a:xfrm>
                  <a:off x="11073045" y="2415910"/>
                  <a:ext cx="2311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1" name="Ink 220">
                  <a:extLst>
                    <a:ext uri="{FF2B5EF4-FFF2-40B4-BE49-F238E27FC236}">
                      <a16:creationId xmlns:a16="http://schemas.microsoft.com/office/drawing/2014/main" id="{0A83B577-9AEC-1479-B177-645AEB62524C}"/>
                    </a:ext>
                  </a:extLst>
                </p14:cNvPr>
                <p14:cNvContentPartPr/>
                <p14:nvPr/>
              </p14:nvContentPartPr>
              <p14:xfrm>
                <a:off x="11379045" y="2401150"/>
                <a:ext cx="201240" cy="300960"/>
              </p14:xfrm>
            </p:contentPart>
          </mc:Choice>
          <mc:Fallback>
            <p:pic>
              <p:nvPicPr>
                <p:cNvPr id="221" name="Ink 220">
                  <a:extLst>
                    <a:ext uri="{FF2B5EF4-FFF2-40B4-BE49-F238E27FC236}">
                      <a16:creationId xmlns:a16="http://schemas.microsoft.com/office/drawing/2014/main" id="{0A83B577-9AEC-1479-B177-645AEB62524C}"/>
                    </a:ext>
                  </a:extLst>
                </p:cNvPr>
                <p:cNvPicPr/>
                <p:nvPr/>
              </p:nvPicPr>
              <p:blipFill>
                <a:blip r:embed="rId369"/>
                <a:stretch>
                  <a:fillRect/>
                </a:stretch>
              </p:blipFill>
              <p:spPr>
                <a:xfrm>
                  <a:off x="11370045" y="2392510"/>
                  <a:ext cx="2188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2" name="Ink 221">
                  <a:extLst>
                    <a:ext uri="{FF2B5EF4-FFF2-40B4-BE49-F238E27FC236}">
                      <a16:creationId xmlns:a16="http://schemas.microsoft.com/office/drawing/2014/main" id="{90CC8D4C-7083-5617-AF5D-019FCB8E7C47}"/>
                    </a:ext>
                  </a:extLst>
                </p14:cNvPr>
                <p14:cNvContentPartPr/>
                <p14:nvPr/>
              </p14:nvContentPartPr>
              <p14:xfrm>
                <a:off x="11437365" y="2530030"/>
                <a:ext cx="68760" cy="25920"/>
              </p14:xfrm>
            </p:contentPart>
          </mc:Choice>
          <mc:Fallback>
            <p:pic>
              <p:nvPicPr>
                <p:cNvPr id="222" name="Ink 221">
                  <a:extLst>
                    <a:ext uri="{FF2B5EF4-FFF2-40B4-BE49-F238E27FC236}">
                      <a16:creationId xmlns:a16="http://schemas.microsoft.com/office/drawing/2014/main" id="{90CC8D4C-7083-5617-AF5D-019FCB8E7C47}"/>
                    </a:ext>
                  </a:extLst>
                </p:cNvPr>
                <p:cNvPicPr/>
                <p:nvPr/>
              </p:nvPicPr>
              <p:blipFill>
                <a:blip r:embed="rId371"/>
                <a:stretch>
                  <a:fillRect/>
                </a:stretch>
              </p:blipFill>
              <p:spPr>
                <a:xfrm>
                  <a:off x="11428365" y="2521030"/>
                  <a:ext cx="86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3" name="Ink 222">
                  <a:extLst>
                    <a:ext uri="{FF2B5EF4-FFF2-40B4-BE49-F238E27FC236}">
                      <a16:creationId xmlns:a16="http://schemas.microsoft.com/office/drawing/2014/main" id="{3A8950AE-1A5F-E339-EC73-A8C4464A4BD8}"/>
                    </a:ext>
                  </a:extLst>
                </p14:cNvPr>
                <p14:cNvContentPartPr/>
                <p14:nvPr/>
              </p14:nvContentPartPr>
              <p14:xfrm>
                <a:off x="11680725" y="2397190"/>
                <a:ext cx="177840" cy="349920"/>
              </p14:xfrm>
            </p:contentPart>
          </mc:Choice>
          <mc:Fallback>
            <p:pic>
              <p:nvPicPr>
                <p:cNvPr id="223" name="Ink 222">
                  <a:extLst>
                    <a:ext uri="{FF2B5EF4-FFF2-40B4-BE49-F238E27FC236}">
                      <a16:creationId xmlns:a16="http://schemas.microsoft.com/office/drawing/2014/main" id="{3A8950AE-1A5F-E339-EC73-A8C4464A4BD8}"/>
                    </a:ext>
                  </a:extLst>
                </p:cNvPr>
                <p:cNvPicPr/>
                <p:nvPr/>
              </p:nvPicPr>
              <p:blipFill>
                <a:blip r:embed="rId373"/>
                <a:stretch>
                  <a:fillRect/>
                </a:stretch>
              </p:blipFill>
              <p:spPr>
                <a:xfrm>
                  <a:off x="11672085" y="2388190"/>
                  <a:ext cx="19548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4" name="Ink 223">
                  <a:extLst>
                    <a:ext uri="{FF2B5EF4-FFF2-40B4-BE49-F238E27FC236}">
                      <a16:creationId xmlns:a16="http://schemas.microsoft.com/office/drawing/2014/main" id="{2C793FFF-4CA3-C804-EB8E-D1733DDDA07A}"/>
                    </a:ext>
                  </a:extLst>
                </p14:cNvPr>
                <p14:cNvContentPartPr/>
                <p14:nvPr/>
              </p14:nvContentPartPr>
              <p14:xfrm>
                <a:off x="10179525" y="2024230"/>
                <a:ext cx="1834920" cy="982080"/>
              </p14:xfrm>
            </p:contentPart>
          </mc:Choice>
          <mc:Fallback>
            <p:pic>
              <p:nvPicPr>
                <p:cNvPr id="224" name="Ink 223">
                  <a:extLst>
                    <a:ext uri="{FF2B5EF4-FFF2-40B4-BE49-F238E27FC236}">
                      <a16:creationId xmlns:a16="http://schemas.microsoft.com/office/drawing/2014/main" id="{2C793FFF-4CA3-C804-EB8E-D1733DDDA07A}"/>
                    </a:ext>
                  </a:extLst>
                </p:cNvPr>
                <p:cNvPicPr/>
                <p:nvPr/>
              </p:nvPicPr>
              <p:blipFill>
                <a:blip r:embed="rId375"/>
                <a:stretch>
                  <a:fillRect/>
                </a:stretch>
              </p:blipFill>
              <p:spPr>
                <a:xfrm>
                  <a:off x="10170885" y="2015230"/>
                  <a:ext cx="1852560" cy="9997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5" name="Ink 224">
                  <a:extLst>
                    <a:ext uri="{FF2B5EF4-FFF2-40B4-BE49-F238E27FC236}">
                      <a16:creationId xmlns:a16="http://schemas.microsoft.com/office/drawing/2014/main" id="{8A2C83A4-65D8-D870-D60D-9F8297E3AA86}"/>
                    </a:ext>
                  </a:extLst>
                </p14:cNvPr>
                <p14:cNvContentPartPr/>
                <p14:nvPr/>
              </p14:nvContentPartPr>
              <p14:xfrm>
                <a:off x="11542845" y="2258230"/>
                <a:ext cx="526320" cy="762840"/>
              </p14:xfrm>
            </p:contentPart>
          </mc:Choice>
          <mc:Fallback>
            <p:pic>
              <p:nvPicPr>
                <p:cNvPr id="225" name="Ink 224">
                  <a:extLst>
                    <a:ext uri="{FF2B5EF4-FFF2-40B4-BE49-F238E27FC236}">
                      <a16:creationId xmlns:a16="http://schemas.microsoft.com/office/drawing/2014/main" id="{8A2C83A4-65D8-D870-D60D-9F8297E3AA86}"/>
                    </a:ext>
                  </a:extLst>
                </p:cNvPr>
                <p:cNvPicPr/>
                <p:nvPr/>
              </p:nvPicPr>
              <p:blipFill>
                <a:blip r:embed="rId377"/>
                <a:stretch>
                  <a:fillRect/>
                </a:stretch>
              </p:blipFill>
              <p:spPr>
                <a:xfrm>
                  <a:off x="11534205" y="2249230"/>
                  <a:ext cx="543960" cy="7804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7" name="Ink 226">
                  <a:extLst>
                    <a:ext uri="{FF2B5EF4-FFF2-40B4-BE49-F238E27FC236}">
                      <a16:creationId xmlns:a16="http://schemas.microsoft.com/office/drawing/2014/main" id="{5A129BDD-E9F2-6C06-5108-F81099BBBF0D}"/>
                    </a:ext>
                  </a:extLst>
                </p14:cNvPr>
                <p14:cNvContentPartPr/>
                <p14:nvPr/>
              </p14:nvContentPartPr>
              <p14:xfrm>
                <a:off x="10418925" y="3610390"/>
                <a:ext cx="664560" cy="90720"/>
              </p14:xfrm>
            </p:contentPart>
          </mc:Choice>
          <mc:Fallback>
            <p:pic>
              <p:nvPicPr>
                <p:cNvPr id="227" name="Ink 226">
                  <a:extLst>
                    <a:ext uri="{FF2B5EF4-FFF2-40B4-BE49-F238E27FC236}">
                      <a16:creationId xmlns:a16="http://schemas.microsoft.com/office/drawing/2014/main" id="{5A129BDD-E9F2-6C06-5108-F81099BBBF0D}"/>
                    </a:ext>
                  </a:extLst>
                </p:cNvPr>
                <p:cNvPicPr/>
                <p:nvPr/>
              </p:nvPicPr>
              <p:blipFill>
                <a:blip r:embed="rId379"/>
                <a:stretch>
                  <a:fillRect/>
                </a:stretch>
              </p:blipFill>
              <p:spPr>
                <a:xfrm>
                  <a:off x="10409925" y="3601390"/>
                  <a:ext cx="6822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A1D66E4A-C2D2-0DAD-7A65-E57D2FB74F37}"/>
                    </a:ext>
                  </a:extLst>
                </p14:cNvPr>
                <p14:cNvContentPartPr/>
                <p14:nvPr/>
              </p14:nvContentPartPr>
              <p14:xfrm>
                <a:off x="10990245" y="2946910"/>
                <a:ext cx="141480" cy="803880"/>
              </p14:xfrm>
            </p:contentPart>
          </mc:Choice>
          <mc:Fallback>
            <p:pic>
              <p:nvPicPr>
                <p:cNvPr id="228" name="Ink 227">
                  <a:extLst>
                    <a:ext uri="{FF2B5EF4-FFF2-40B4-BE49-F238E27FC236}">
                      <a16:creationId xmlns:a16="http://schemas.microsoft.com/office/drawing/2014/main" id="{A1D66E4A-C2D2-0DAD-7A65-E57D2FB74F37}"/>
                    </a:ext>
                  </a:extLst>
                </p:cNvPr>
                <p:cNvPicPr/>
                <p:nvPr/>
              </p:nvPicPr>
              <p:blipFill>
                <a:blip r:embed="rId381"/>
                <a:stretch>
                  <a:fillRect/>
                </a:stretch>
              </p:blipFill>
              <p:spPr>
                <a:xfrm>
                  <a:off x="10981605" y="2938270"/>
                  <a:ext cx="159120" cy="8215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A43EE8E0-A01A-C014-58A4-3AEE60BC7B2C}"/>
                    </a:ext>
                  </a:extLst>
                </p14:cNvPr>
                <p14:cNvContentPartPr/>
                <p14:nvPr/>
              </p14:nvContentPartPr>
              <p14:xfrm>
                <a:off x="10986285" y="3687430"/>
                <a:ext cx="51120" cy="12960"/>
              </p14:xfrm>
            </p:contentPart>
          </mc:Choice>
          <mc:Fallback>
            <p:pic>
              <p:nvPicPr>
                <p:cNvPr id="229" name="Ink 228">
                  <a:extLst>
                    <a:ext uri="{FF2B5EF4-FFF2-40B4-BE49-F238E27FC236}">
                      <a16:creationId xmlns:a16="http://schemas.microsoft.com/office/drawing/2014/main" id="{A43EE8E0-A01A-C014-58A4-3AEE60BC7B2C}"/>
                    </a:ext>
                  </a:extLst>
                </p:cNvPr>
                <p:cNvPicPr/>
                <p:nvPr/>
              </p:nvPicPr>
              <p:blipFill>
                <a:blip r:embed="rId383"/>
                <a:stretch>
                  <a:fillRect/>
                </a:stretch>
              </p:blipFill>
              <p:spPr>
                <a:xfrm>
                  <a:off x="10977285" y="3678430"/>
                  <a:ext cx="68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1" name="Ink 230">
                  <a:extLst>
                    <a:ext uri="{FF2B5EF4-FFF2-40B4-BE49-F238E27FC236}">
                      <a16:creationId xmlns:a16="http://schemas.microsoft.com/office/drawing/2014/main" id="{7E6CEA21-FA86-D86E-92E1-B31781A838A5}"/>
                    </a:ext>
                  </a:extLst>
                </p14:cNvPr>
                <p14:cNvContentPartPr/>
                <p14:nvPr/>
              </p14:nvContentPartPr>
              <p14:xfrm>
                <a:off x="11294805" y="3039790"/>
                <a:ext cx="259200" cy="939600"/>
              </p14:xfrm>
            </p:contentPart>
          </mc:Choice>
          <mc:Fallback>
            <p:pic>
              <p:nvPicPr>
                <p:cNvPr id="231" name="Ink 230">
                  <a:extLst>
                    <a:ext uri="{FF2B5EF4-FFF2-40B4-BE49-F238E27FC236}">
                      <a16:creationId xmlns:a16="http://schemas.microsoft.com/office/drawing/2014/main" id="{7E6CEA21-FA86-D86E-92E1-B31781A838A5}"/>
                    </a:ext>
                  </a:extLst>
                </p:cNvPr>
                <p:cNvPicPr/>
                <p:nvPr/>
              </p:nvPicPr>
              <p:blipFill>
                <a:blip r:embed="rId385"/>
                <a:stretch>
                  <a:fillRect/>
                </a:stretch>
              </p:blipFill>
              <p:spPr>
                <a:xfrm>
                  <a:off x="11285805" y="3030790"/>
                  <a:ext cx="276840" cy="9572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2" name="Ink 231">
                  <a:extLst>
                    <a:ext uri="{FF2B5EF4-FFF2-40B4-BE49-F238E27FC236}">
                      <a16:creationId xmlns:a16="http://schemas.microsoft.com/office/drawing/2014/main" id="{560F0E78-2621-7B72-4BF4-FCE77D11404E}"/>
                    </a:ext>
                  </a:extLst>
                </p14:cNvPr>
                <p14:cNvContentPartPr/>
                <p14:nvPr/>
              </p14:nvContentPartPr>
              <p14:xfrm>
                <a:off x="10675605" y="4049230"/>
                <a:ext cx="218520" cy="306720"/>
              </p14:xfrm>
            </p:contentPart>
          </mc:Choice>
          <mc:Fallback>
            <p:pic>
              <p:nvPicPr>
                <p:cNvPr id="232" name="Ink 231">
                  <a:extLst>
                    <a:ext uri="{FF2B5EF4-FFF2-40B4-BE49-F238E27FC236}">
                      <a16:creationId xmlns:a16="http://schemas.microsoft.com/office/drawing/2014/main" id="{560F0E78-2621-7B72-4BF4-FCE77D11404E}"/>
                    </a:ext>
                  </a:extLst>
                </p:cNvPr>
                <p:cNvPicPr/>
                <p:nvPr/>
              </p:nvPicPr>
              <p:blipFill>
                <a:blip r:embed="rId387"/>
                <a:stretch>
                  <a:fillRect/>
                </a:stretch>
              </p:blipFill>
              <p:spPr>
                <a:xfrm>
                  <a:off x="10666605" y="4040230"/>
                  <a:ext cx="2361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3" name="Ink 232">
                  <a:extLst>
                    <a:ext uri="{FF2B5EF4-FFF2-40B4-BE49-F238E27FC236}">
                      <a16:creationId xmlns:a16="http://schemas.microsoft.com/office/drawing/2014/main" id="{189B6E50-39DE-4488-1772-21803B189C7E}"/>
                    </a:ext>
                  </a:extLst>
                </p14:cNvPr>
                <p14:cNvContentPartPr/>
                <p14:nvPr/>
              </p14:nvContentPartPr>
              <p14:xfrm>
                <a:off x="10862085" y="4204750"/>
                <a:ext cx="176760" cy="156240"/>
              </p14:xfrm>
            </p:contentPart>
          </mc:Choice>
          <mc:Fallback>
            <p:pic>
              <p:nvPicPr>
                <p:cNvPr id="233" name="Ink 232">
                  <a:extLst>
                    <a:ext uri="{FF2B5EF4-FFF2-40B4-BE49-F238E27FC236}">
                      <a16:creationId xmlns:a16="http://schemas.microsoft.com/office/drawing/2014/main" id="{189B6E50-39DE-4488-1772-21803B189C7E}"/>
                    </a:ext>
                  </a:extLst>
                </p:cNvPr>
                <p:cNvPicPr/>
                <p:nvPr/>
              </p:nvPicPr>
              <p:blipFill>
                <a:blip r:embed="rId389"/>
                <a:stretch>
                  <a:fillRect/>
                </a:stretch>
              </p:blipFill>
              <p:spPr>
                <a:xfrm>
                  <a:off x="10853085" y="4195750"/>
                  <a:ext cx="1944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4" name="Ink 233">
                  <a:extLst>
                    <a:ext uri="{FF2B5EF4-FFF2-40B4-BE49-F238E27FC236}">
                      <a16:creationId xmlns:a16="http://schemas.microsoft.com/office/drawing/2014/main" id="{0DC40520-8A60-E303-5413-F07F280433FC}"/>
                    </a:ext>
                  </a:extLst>
                </p14:cNvPr>
                <p14:cNvContentPartPr/>
                <p14:nvPr/>
              </p14:nvContentPartPr>
              <p14:xfrm>
                <a:off x="11038485" y="4220590"/>
                <a:ext cx="106560" cy="129240"/>
              </p14:xfrm>
            </p:contentPart>
          </mc:Choice>
          <mc:Fallback>
            <p:pic>
              <p:nvPicPr>
                <p:cNvPr id="234" name="Ink 233">
                  <a:extLst>
                    <a:ext uri="{FF2B5EF4-FFF2-40B4-BE49-F238E27FC236}">
                      <a16:creationId xmlns:a16="http://schemas.microsoft.com/office/drawing/2014/main" id="{0DC40520-8A60-E303-5413-F07F280433FC}"/>
                    </a:ext>
                  </a:extLst>
                </p:cNvPr>
                <p:cNvPicPr/>
                <p:nvPr/>
              </p:nvPicPr>
              <p:blipFill>
                <a:blip r:embed="rId391"/>
                <a:stretch>
                  <a:fillRect/>
                </a:stretch>
              </p:blipFill>
              <p:spPr>
                <a:xfrm>
                  <a:off x="11029845" y="4211590"/>
                  <a:ext cx="1242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5" name="Ink 234">
                  <a:extLst>
                    <a:ext uri="{FF2B5EF4-FFF2-40B4-BE49-F238E27FC236}">
                      <a16:creationId xmlns:a16="http://schemas.microsoft.com/office/drawing/2014/main" id="{A7414A34-81F5-E86E-4B0A-FCEDCE6C40CC}"/>
                    </a:ext>
                  </a:extLst>
                </p14:cNvPr>
                <p14:cNvContentPartPr/>
                <p14:nvPr/>
              </p14:nvContentPartPr>
              <p14:xfrm>
                <a:off x="11148285" y="4247950"/>
                <a:ext cx="369360" cy="136080"/>
              </p14:xfrm>
            </p:contentPart>
          </mc:Choice>
          <mc:Fallback>
            <p:pic>
              <p:nvPicPr>
                <p:cNvPr id="235" name="Ink 234">
                  <a:extLst>
                    <a:ext uri="{FF2B5EF4-FFF2-40B4-BE49-F238E27FC236}">
                      <a16:creationId xmlns:a16="http://schemas.microsoft.com/office/drawing/2014/main" id="{A7414A34-81F5-E86E-4B0A-FCEDCE6C40CC}"/>
                    </a:ext>
                  </a:extLst>
                </p:cNvPr>
                <p:cNvPicPr/>
                <p:nvPr/>
              </p:nvPicPr>
              <p:blipFill>
                <a:blip r:embed="rId393"/>
                <a:stretch>
                  <a:fillRect/>
                </a:stretch>
              </p:blipFill>
              <p:spPr>
                <a:xfrm>
                  <a:off x="11139285" y="4239310"/>
                  <a:ext cx="3870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6" name="Ink 235">
                  <a:extLst>
                    <a:ext uri="{FF2B5EF4-FFF2-40B4-BE49-F238E27FC236}">
                      <a16:creationId xmlns:a16="http://schemas.microsoft.com/office/drawing/2014/main" id="{07977872-C09B-51DB-81D4-267AE74C6D39}"/>
                    </a:ext>
                  </a:extLst>
                </p14:cNvPr>
                <p14:cNvContentPartPr/>
                <p14:nvPr/>
              </p14:nvContentPartPr>
              <p14:xfrm>
                <a:off x="11602605" y="4161190"/>
                <a:ext cx="14040" cy="59760"/>
              </p14:xfrm>
            </p:contentPart>
          </mc:Choice>
          <mc:Fallback>
            <p:pic>
              <p:nvPicPr>
                <p:cNvPr id="236" name="Ink 235">
                  <a:extLst>
                    <a:ext uri="{FF2B5EF4-FFF2-40B4-BE49-F238E27FC236}">
                      <a16:creationId xmlns:a16="http://schemas.microsoft.com/office/drawing/2014/main" id="{07977872-C09B-51DB-81D4-267AE74C6D39}"/>
                    </a:ext>
                  </a:extLst>
                </p:cNvPr>
                <p:cNvPicPr/>
                <p:nvPr/>
              </p:nvPicPr>
              <p:blipFill>
                <a:blip r:embed="rId395"/>
                <a:stretch>
                  <a:fillRect/>
                </a:stretch>
              </p:blipFill>
              <p:spPr>
                <a:xfrm>
                  <a:off x="11593605" y="4152550"/>
                  <a:ext cx="31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7" name="Ink 236">
                  <a:extLst>
                    <a:ext uri="{FF2B5EF4-FFF2-40B4-BE49-F238E27FC236}">
                      <a16:creationId xmlns:a16="http://schemas.microsoft.com/office/drawing/2014/main" id="{ED1F5F1D-98ED-5129-0AAA-6EADFB42E44D}"/>
                    </a:ext>
                  </a:extLst>
                </p14:cNvPr>
                <p14:cNvContentPartPr/>
                <p14:nvPr/>
              </p14:nvContentPartPr>
              <p14:xfrm>
                <a:off x="11627085" y="4228870"/>
                <a:ext cx="24840" cy="174960"/>
              </p14:xfrm>
            </p:contentPart>
          </mc:Choice>
          <mc:Fallback>
            <p:pic>
              <p:nvPicPr>
                <p:cNvPr id="237" name="Ink 236">
                  <a:extLst>
                    <a:ext uri="{FF2B5EF4-FFF2-40B4-BE49-F238E27FC236}">
                      <a16:creationId xmlns:a16="http://schemas.microsoft.com/office/drawing/2014/main" id="{ED1F5F1D-98ED-5129-0AAA-6EADFB42E44D}"/>
                    </a:ext>
                  </a:extLst>
                </p:cNvPr>
                <p:cNvPicPr/>
                <p:nvPr/>
              </p:nvPicPr>
              <p:blipFill>
                <a:blip r:embed="rId397"/>
                <a:stretch>
                  <a:fillRect/>
                </a:stretch>
              </p:blipFill>
              <p:spPr>
                <a:xfrm>
                  <a:off x="11618085" y="4219870"/>
                  <a:ext cx="424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8" name="Ink 237">
                  <a:extLst>
                    <a:ext uri="{FF2B5EF4-FFF2-40B4-BE49-F238E27FC236}">
                      <a16:creationId xmlns:a16="http://schemas.microsoft.com/office/drawing/2014/main" id="{2EC836BA-1EF1-3802-7387-67C9F30A6AE3}"/>
                    </a:ext>
                  </a:extLst>
                </p14:cNvPr>
                <p14:cNvContentPartPr/>
                <p14:nvPr/>
              </p14:nvContentPartPr>
              <p14:xfrm>
                <a:off x="11578125" y="4265230"/>
                <a:ext cx="252000" cy="406080"/>
              </p14:xfrm>
            </p:contentPart>
          </mc:Choice>
          <mc:Fallback>
            <p:pic>
              <p:nvPicPr>
                <p:cNvPr id="238" name="Ink 237">
                  <a:extLst>
                    <a:ext uri="{FF2B5EF4-FFF2-40B4-BE49-F238E27FC236}">
                      <a16:creationId xmlns:a16="http://schemas.microsoft.com/office/drawing/2014/main" id="{2EC836BA-1EF1-3802-7387-67C9F30A6AE3}"/>
                    </a:ext>
                  </a:extLst>
                </p:cNvPr>
                <p:cNvPicPr/>
                <p:nvPr/>
              </p:nvPicPr>
              <p:blipFill>
                <a:blip r:embed="rId399"/>
                <a:stretch>
                  <a:fillRect/>
                </a:stretch>
              </p:blipFill>
              <p:spPr>
                <a:xfrm>
                  <a:off x="11569125" y="4256230"/>
                  <a:ext cx="26964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9" name="Ink 238">
                  <a:extLst>
                    <a:ext uri="{FF2B5EF4-FFF2-40B4-BE49-F238E27FC236}">
                      <a16:creationId xmlns:a16="http://schemas.microsoft.com/office/drawing/2014/main" id="{EBA0C736-089B-6757-FDF4-2782BAF85B4A}"/>
                    </a:ext>
                  </a:extLst>
                </p14:cNvPr>
                <p14:cNvContentPartPr/>
                <p14:nvPr/>
              </p14:nvContentPartPr>
              <p14:xfrm>
                <a:off x="10529805" y="4427590"/>
                <a:ext cx="1250640" cy="97560"/>
              </p14:xfrm>
            </p:contentPart>
          </mc:Choice>
          <mc:Fallback>
            <p:pic>
              <p:nvPicPr>
                <p:cNvPr id="239" name="Ink 238">
                  <a:extLst>
                    <a:ext uri="{FF2B5EF4-FFF2-40B4-BE49-F238E27FC236}">
                      <a16:creationId xmlns:a16="http://schemas.microsoft.com/office/drawing/2014/main" id="{EBA0C736-089B-6757-FDF4-2782BAF85B4A}"/>
                    </a:ext>
                  </a:extLst>
                </p:cNvPr>
                <p:cNvPicPr/>
                <p:nvPr/>
              </p:nvPicPr>
              <p:blipFill>
                <a:blip r:embed="rId401"/>
                <a:stretch>
                  <a:fillRect/>
                </a:stretch>
              </p:blipFill>
              <p:spPr>
                <a:xfrm>
                  <a:off x="10520805" y="4418590"/>
                  <a:ext cx="12682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1" name="Ink 240">
                  <a:extLst>
                    <a:ext uri="{FF2B5EF4-FFF2-40B4-BE49-F238E27FC236}">
                      <a16:creationId xmlns:a16="http://schemas.microsoft.com/office/drawing/2014/main" id="{C71A9197-DBB3-9A6C-9DD2-A62665C51274}"/>
                    </a:ext>
                  </a:extLst>
                </p14:cNvPr>
                <p14:cNvContentPartPr/>
                <p14:nvPr/>
              </p14:nvContentPartPr>
              <p14:xfrm>
                <a:off x="7605525" y="3087310"/>
                <a:ext cx="351000" cy="45360"/>
              </p14:xfrm>
            </p:contentPart>
          </mc:Choice>
          <mc:Fallback>
            <p:pic>
              <p:nvPicPr>
                <p:cNvPr id="241" name="Ink 240">
                  <a:extLst>
                    <a:ext uri="{FF2B5EF4-FFF2-40B4-BE49-F238E27FC236}">
                      <a16:creationId xmlns:a16="http://schemas.microsoft.com/office/drawing/2014/main" id="{C71A9197-DBB3-9A6C-9DD2-A62665C51274}"/>
                    </a:ext>
                  </a:extLst>
                </p:cNvPr>
                <p:cNvPicPr/>
                <p:nvPr/>
              </p:nvPicPr>
              <p:blipFill>
                <a:blip r:embed="rId403"/>
                <a:stretch>
                  <a:fillRect/>
                </a:stretch>
              </p:blipFill>
              <p:spPr>
                <a:xfrm>
                  <a:off x="7596885" y="3078310"/>
                  <a:ext cx="3686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2" name="Ink 241">
                  <a:extLst>
                    <a:ext uri="{FF2B5EF4-FFF2-40B4-BE49-F238E27FC236}">
                      <a16:creationId xmlns:a16="http://schemas.microsoft.com/office/drawing/2014/main" id="{DBEE9692-FCD2-D209-6E39-D0F646EA78F3}"/>
                    </a:ext>
                  </a:extLst>
                </p14:cNvPr>
                <p14:cNvContentPartPr/>
                <p14:nvPr/>
              </p14:nvContentPartPr>
              <p14:xfrm>
                <a:off x="4901565" y="5740510"/>
                <a:ext cx="9720" cy="8280"/>
              </p14:xfrm>
            </p:contentPart>
          </mc:Choice>
          <mc:Fallback>
            <p:pic>
              <p:nvPicPr>
                <p:cNvPr id="242" name="Ink 241">
                  <a:extLst>
                    <a:ext uri="{FF2B5EF4-FFF2-40B4-BE49-F238E27FC236}">
                      <a16:creationId xmlns:a16="http://schemas.microsoft.com/office/drawing/2014/main" id="{DBEE9692-FCD2-D209-6E39-D0F646EA78F3}"/>
                    </a:ext>
                  </a:extLst>
                </p:cNvPr>
                <p:cNvPicPr/>
                <p:nvPr/>
              </p:nvPicPr>
              <p:blipFill>
                <a:blip r:embed="rId405"/>
                <a:stretch>
                  <a:fillRect/>
                </a:stretch>
              </p:blipFill>
              <p:spPr>
                <a:xfrm>
                  <a:off x="4892565" y="5731870"/>
                  <a:ext cx="27360" cy="25920"/>
                </a:xfrm>
                <a:prstGeom prst="rect">
                  <a:avLst/>
                </a:prstGeom>
              </p:spPr>
            </p:pic>
          </mc:Fallback>
        </mc:AlternateContent>
      </p:grpSp>
    </p:spTree>
    <p:extLst>
      <p:ext uri="{BB962C8B-B14F-4D97-AF65-F5344CB8AC3E}">
        <p14:creationId xmlns:p14="http://schemas.microsoft.com/office/powerpoint/2010/main" val="1062053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Real World Example</a:t>
            </a:r>
          </a:p>
        </p:txBody>
      </p:sp>
      <p:sp>
        <p:nvSpPr>
          <p:cNvPr id="3" name="Rectangle 2">
            <a:extLst>
              <a:ext uri="{FF2B5EF4-FFF2-40B4-BE49-F238E27FC236}">
                <a16:creationId xmlns:a16="http://schemas.microsoft.com/office/drawing/2014/main" id="{C2EA533E-B375-495B-C297-1E34514386FD}"/>
              </a:ext>
            </a:extLst>
          </p:cNvPr>
          <p:cNvSpPr/>
          <p:nvPr/>
        </p:nvSpPr>
        <p:spPr>
          <a:xfrm>
            <a:off x="10028249" y="2829492"/>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Loan</a:t>
            </a:r>
          </a:p>
        </p:txBody>
      </p:sp>
      <p:sp>
        <p:nvSpPr>
          <p:cNvPr id="4" name="Rectangle 3">
            <a:extLst>
              <a:ext uri="{FF2B5EF4-FFF2-40B4-BE49-F238E27FC236}">
                <a16:creationId xmlns:a16="http://schemas.microsoft.com/office/drawing/2014/main" id="{6936DB1B-5BB2-1C6B-1C9A-FD527662AD3B}"/>
              </a:ext>
            </a:extLst>
          </p:cNvPr>
          <p:cNvSpPr/>
          <p:nvPr/>
        </p:nvSpPr>
        <p:spPr>
          <a:xfrm>
            <a:off x="10028249" y="346482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Credit Card</a:t>
            </a:r>
          </a:p>
        </p:txBody>
      </p:sp>
      <p:sp>
        <p:nvSpPr>
          <p:cNvPr id="5" name="Rectangle 4">
            <a:extLst>
              <a:ext uri="{FF2B5EF4-FFF2-40B4-BE49-F238E27FC236}">
                <a16:creationId xmlns:a16="http://schemas.microsoft.com/office/drawing/2014/main" id="{579C15EF-FC9E-DC26-ADB2-5A8A7913CF1E}"/>
              </a:ext>
            </a:extLst>
          </p:cNvPr>
          <p:cNvSpPr/>
          <p:nvPr/>
        </p:nvSpPr>
        <p:spPr>
          <a:xfrm>
            <a:off x="10028249" y="410015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Deposit</a:t>
            </a:r>
          </a:p>
        </p:txBody>
      </p:sp>
      <p:sp>
        <p:nvSpPr>
          <p:cNvPr id="6" name="Rectangle 5">
            <a:extLst>
              <a:ext uri="{FF2B5EF4-FFF2-40B4-BE49-F238E27FC236}">
                <a16:creationId xmlns:a16="http://schemas.microsoft.com/office/drawing/2014/main" id="{92356AC6-451F-9EFC-F182-E64D4AF591B1}"/>
              </a:ext>
            </a:extLst>
          </p:cNvPr>
          <p:cNvSpPr/>
          <p:nvPr/>
        </p:nvSpPr>
        <p:spPr>
          <a:xfrm>
            <a:off x="10053820" y="4735484"/>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Draft/Cheque</a:t>
            </a:r>
          </a:p>
        </p:txBody>
      </p:sp>
      <p:sp>
        <p:nvSpPr>
          <p:cNvPr id="7" name="Rectangle 6">
            <a:extLst>
              <a:ext uri="{FF2B5EF4-FFF2-40B4-BE49-F238E27FC236}">
                <a16:creationId xmlns:a16="http://schemas.microsoft.com/office/drawing/2014/main" id="{BD111B6E-46C2-C252-ED42-B0E715054D58}"/>
              </a:ext>
            </a:extLst>
          </p:cNvPr>
          <p:cNvSpPr/>
          <p:nvPr/>
        </p:nvSpPr>
        <p:spPr>
          <a:xfrm>
            <a:off x="10053964" y="5366291"/>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FD</a:t>
            </a:r>
          </a:p>
        </p:txBody>
      </p:sp>
      <p:sp>
        <p:nvSpPr>
          <p:cNvPr id="8" name="Rectangle 7">
            <a:extLst>
              <a:ext uri="{FF2B5EF4-FFF2-40B4-BE49-F238E27FC236}">
                <a16:creationId xmlns:a16="http://schemas.microsoft.com/office/drawing/2014/main" id="{6F713BAD-A756-CE90-30A2-C455D59C0ACA}"/>
              </a:ext>
            </a:extLst>
          </p:cNvPr>
          <p:cNvSpPr/>
          <p:nvPr/>
        </p:nvSpPr>
        <p:spPr>
          <a:xfrm>
            <a:off x="10053820" y="602061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Locker</a:t>
            </a:r>
          </a:p>
        </p:txBody>
      </p:sp>
      <p:pic>
        <p:nvPicPr>
          <p:cNvPr id="9" name="Picture 8" descr="Icon&#10;&#10;Description automatically generated">
            <a:extLst>
              <a:ext uri="{FF2B5EF4-FFF2-40B4-BE49-F238E27FC236}">
                <a16:creationId xmlns:a16="http://schemas.microsoft.com/office/drawing/2014/main" id="{070111FB-6C2D-B285-7982-7544388F451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7645" y="1353879"/>
            <a:ext cx="1083615" cy="1083615"/>
          </a:xfrm>
          <a:prstGeom prst="rect">
            <a:avLst/>
          </a:prstGeom>
          <a:ln>
            <a:solidFill>
              <a:schemeClr val="bg1"/>
            </a:solidFill>
          </a:ln>
        </p:spPr>
      </p:pic>
      <p:sp>
        <p:nvSpPr>
          <p:cNvPr id="10" name="TextBox 9">
            <a:extLst>
              <a:ext uri="{FF2B5EF4-FFF2-40B4-BE49-F238E27FC236}">
                <a16:creationId xmlns:a16="http://schemas.microsoft.com/office/drawing/2014/main" id="{1DC93980-FD63-3685-BA93-DA4037E2A56F}"/>
              </a:ext>
            </a:extLst>
          </p:cNvPr>
          <p:cNvSpPr txBox="1"/>
          <p:nvPr/>
        </p:nvSpPr>
        <p:spPr>
          <a:xfrm>
            <a:off x="335272" y="1032062"/>
            <a:ext cx="1295806" cy="338466"/>
          </a:xfrm>
          <a:prstGeom prst="rect">
            <a:avLst/>
          </a:prstGeom>
          <a:noFill/>
          <a:ln>
            <a:solidFill>
              <a:schemeClr val="bg1"/>
            </a:solidFill>
          </a:ln>
        </p:spPr>
        <p:txBody>
          <a:bodyPr wrap="square" rtlCol="0">
            <a:spAutoFit/>
          </a:bodyPr>
          <a:lstStyle/>
          <a:p>
            <a:pPr defTabSz="1218621"/>
            <a:r>
              <a:rPr lang="en-US" sz="1600" b="1" dirty="0">
                <a:solidFill>
                  <a:prstClr val="white"/>
                </a:solidFill>
                <a:latin typeface="Segoe UI"/>
              </a:rPr>
              <a:t>Customer</a:t>
            </a:r>
          </a:p>
        </p:txBody>
      </p:sp>
      <p:cxnSp>
        <p:nvCxnSpPr>
          <p:cNvPr id="11" name="Straight Arrow Connector 10">
            <a:extLst>
              <a:ext uri="{FF2B5EF4-FFF2-40B4-BE49-F238E27FC236}">
                <a16:creationId xmlns:a16="http://schemas.microsoft.com/office/drawing/2014/main" id="{4957B6AB-C7CA-2A1B-233F-9F9C7D532060}"/>
              </a:ext>
            </a:extLst>
          </p:cNvPr>
          <p:cNvCxnSpPr>
            <a:cxnSpLocks/>
          </p:cNvCxnSpPr>
          <p:nvPr/>
        </p:nvCxnSpPr>
        <p:spPr>
          <a:xfrm flipV="1">
            <a:off x="1455662" y="1629270"/>
            <a:ext cx="416922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4B0383D5-7DD1-02CF-EEBC-88D4D498629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5590487" y="1235015"/>
            <a:ext cx="1655753" cy="2289552"/>
          </a:xfrm>
          <a:prstGeom prst="rect">
            <a:avLst/>
          </a:prstGeom>
          <a:ln>
            <a:solidFill>
              <a:schemeClr val="bg1"/>
            </a:solidFill>
          </a:ln>
        </p:spPr>
      </p:pic>
      <p:sp>
        <p:nvSpPr>
          <p:cNvPr id="13" name="Oval 12">
            <a:extLst>
              <a:ext uri="{FF2B5EF4-FFF2-40B4-BE49-F238E27FC236}">
                <a16:creationId xmlns:a16="http://schemas.microsoft.com/office/drawing/2014/main" id="{82548D8D-B1BC-D516-A585-B01B1881E525}"/>
              </a:ext>
            </a:extLst>
          </p:cNvPr>
          <p:cNvSpPr/>
          <p:nvPr/>
        </p:nvSpPr>
        <p:spPr>
          <a:xfrm>
            <a:off x="2710918" y="140746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1</a:t>
            </a:r>
          </a:p>
        </p:txBody>
      </p:sp>
      <p:cxnSp>
        <p:nvCxnSpPr>
          <p:cNvPr id="14" name="Straight Arrow Connector 13">
            <a:extLst>
              <a:ext uri="{FF2B5EF4-FFF2-40B4-BE49-F238E27FC236}">
                <a16:creationId xmlns:a16="http://schemas.microsoft.com/office/drawing/2014/main" id="{4B39DA18-89FF-2842-5B78-64BDA3DF7C96}"/>
              </a:ext>
            </a:extLst>
          </p:cNvPr>
          <p:cNvCxnSpPr/>
          <p:nvPr/>
        </p:nvCxnSpPr>
        <p:spPr>
          <a:xfrm flipH="1">
            <a:off x="1455660" y="1773247"/>
            <a:ext cx="41348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text, parking, machine, meter&#10;&#10;Description automatically generated">
            <a:extLst>
              <a:ext uri="{FF2B5EF4-FFF2-40B4-BE49-F238E27FC236}">
                <a16:creationId xmlns:a16="http://schemas.microsoft.com/office/drawing/2014/main" id="{BBC0DADA-D9A2-DA21-95E2-18E03C3AFF1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3824" y="3730119"/>
            <a:ext cx="1711332" cy="1231691"/>
          </a:xfrm>
          <a:prstGeom prst="rect">
            <a:avLst/>
          </a:prstGeom>
          <a:ln>
            <a:solidFill>
              <a:schemeClr val="bg1"/>
            </a:solidFill>
          </a:ln>
        </p:spPr>
      </p:pic>
      <p:sp>
        <p:nvSpPr>
          <p:cNvPr id="16" name="TextBox 15">
            <a:extLst>
              <a:ext uri="{FF2B5EF4-FFF2-40B4-BE49-F238E27FC236}">
                <a16:creationId xmlns:a16="http://schemas.microsoft.com/office/drawing/2014/main" id="{D38F7EAB-F03E-4A39-6E1E-14A442C77DC0}"/>
              </a:ext>
            </a:extLst>
          </p:cNvPr>
          <p:cNvSpPr txBox="1"/>
          <p:nvPr/>
        </p:nvSpPr>
        <p:spPr>
          <a:xfrm>
            <a:off x="1331345" y="6857107"/>
            <a:ext cx="9526138" cy="230772"/>
          </a:xfrm>
          <a:prstGeom prst="rect">
            <a:avLst/>
          </a:prstGeom>
          <a:noFill/>
          <a:ln>
            <a:solidFill>
              <a:schemeClr val="bg1"/>
            </a:solidFill>
          </a:ln>
        </p:spPr>
        <p:txBody>
          <a:bodyPr wrap="square" rtlCol="0">
            <a:spAutoFit/>
          </a:bodyPr>
          <a:lstStyle/>
          <a:p>
            <a:pPr defTabSz="1218621"/>
            <a:r>
              <a:rPr lang="en-US" sz="900">
                <a:solidFill>
                  <a:prstClr val="black"/>
                </a:solidFill>
                <a:latin typeface="Segoe UI"/>
                <a:hlinkClick r:id="rId7" tooltip="https://www.flickr.com/photos/jeepersmedia/14765960308/"/>
              </a:rPr>
              <a:t>This Photo</a:t>
            </a:r>
            <a:r>
              <a:rPr lang="en-US" sz="900">
                <a:solidFill>
                  <a:prstClr val="black"/>
                </a:solidFill>
                <a:latin typeface="Segoe UI"/>
              </a:rPr>
              <a:t> by Unknown Author is licensed under </a:t>
            </a:r>
            <a:r>
              <a:rPr lang="en-US" sz="900">
                <a:solidFill>
                  <a:prstClr val="black"/>
                </a:solidFill>
                <a:latin typeface="Segoe UI"/>
                <a:hlinkClick r:id="rId8" tooltip="https://creativecommons.org/licenses/by/3.0/"/>
              </a:rPr>
              <a:t>CC BY</a:t>
            </a:r>
            <a:endParaRPr lang="en-US" sz="900">
              <a:solidFill>
                <a:prstClr val="black"/>
              </a:solidFill>
              <a:latin typeface="Segoe UI"/>
            </a:endParaRPr>
          </a:p>
        </p:txBody>
      </p:sp>
      <p:cxnSp>
        <p:nvCxnSpPr>
          <p:cNvPr id="17" name="Straight Arrow Connector 16">
            <a:extLst>
              <a:ext uri="{FF2B5EF4-FFF2-40B4-BE49-F238E27FC236}">
                <a16:creationId xmlns:a16="http://schemas.microsoft.com/office/drawing/2014/main" id="{B5A2B9F5-841F-1EDB-859C-2C5C4A5C5C4D}"/>
              </a:ext>
            </a:extLst>
          </p:cNvPr>
          <p:cNvCxnSpPr>
            <a:stCxn id="9" idx="2"/>
            <a:endCxn id="15" idx="0"/>
          </p:cNvCxnSpPr>
          <p:nvPr/>
        </p:nvCxnSpPr>
        <p:spPr>
          <a:xfrm>
            <a:off x="879453" y="2437494"/>
            <a:ext cx="10038" cy="12926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985EF3C-623F-4F13-28C8-8E3CB3B1508E}"/>
              </a:ext>
            </a:extLst>
          </p:cNvPr>
          <p:cNvSpPr/>
          <p:nvPr/>
        </p:nvSpPr>
        <p:spPr>
          <a:xfrm>
            <a:off x="33824" y="5714346"/>
            <a:ext cx="1711332" cy="40374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a:t>
            </a:r>
          </a:p>
        </p:txBody>
      </p:sp>
      <p:cxnSp>
        <p:nvCxnSpPr>
          <p:cNvPr id="19" name="Straight Arrow Connector 18">
            <a:extLst>
              <a:ext uri="{FF2B5EF4-FFF2-40B4-BE49-F238E27FC236}">
                <a16:creationId xmlns:a16="http://schemas.microsoft.com/office/drawing/2014/main" id="{07E0C267-9B09-10B0-9791-36B97BFC1EBE}"/>
              </a:ext>
            </a:extLst>
          </p:cNvPr>
          <p:cNvCxnSpPr>
            <a:stCxn id="15" idx="2"/>
            <a:endCxn id="18" idx="0"/>
          </p:cNvCxnSpPr>
          <p:nvPr/>
        </p:nvCxnSpPr>
        <p:spPr>
          <a:xfrm>
            <a:off x="889490" y="4961810"/>
            <a:ext cx="0" cy="7525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1E8ADA-FBDB-0223-EDFA-0297C75D10B6}"/>
              </a:ext>
            </a:extLst>
          </p:cNvPr>
          <p:cNvCxnSpPr/>
          <p:nvPr/>
        </p:nvCxnSpPr>
        <p:spPr>
          <a:xfrm flipV="1">
            <a:off x="695218" y="4961811"/>
            <a:ext cx="0" cy="6924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C01570-9A95-69A1-4B28-816A639DDD18}"/>
              </a:ext>
            </a:extLst>
          </p:cNvPr>
          <p:cNvCxnSpPr/>
          <p:nvPr/>
        </p:nvCxnSpPr>
        <p:spPr>
          <a:xfrm flipV="1">
            <a:off x="695218" y="2379793"/>
            <a:ext cx="0" cy="13503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261E608-4361-CED8-02D4-02A054BCDE60}"/>
              </a:ext>
            </a:extLst>
          </p:cNvPr>
          <p:cNvSpPr/>
          <p:nvPr/>
        </p:nvSpPr>
        <p:spPr>
          <a:xfrm>
            <a:off x="767208" y="2822672"/>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2</a:t>
            </a:r>
          </a:p>
        </p:txBody>
      </p:sp>
      <p:sp>
        <p:nvSpPr>
          <p:cNvPr id="23" name="Oval 22">
            <a:extLst>
              <a:ext uri="{FF2B5EF4-FFF2-40B4-BE49-F238E27FC236}">
                <a16:creationId xmlns:a16="http://schemas.microsoft.com/office/drawing/2014/main" id="{B82C6420-EF79-3831-013D-B5E561219E1F}"/>
              </a:ext>
            </a:extLst>
          </p:cNvPr>
          <p:cNvSpPr/>
          <p:nvPr/>
        </p:nvSpPr>
        <p:spPr>
          <a:xfrm>
            <a:off x="767208" y="506962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3</a:t>
            </a:r>
          </a:p>
        </p:txBody>
      </p:sp>
      <p:sp>
        <p:nvSpPr>
          <p:cNvPr id="24" name="Oval 23">
            <a:extLst>
              <a:ext uri="{FF2B5EF4-FFF2-40B4-BE49-F238E27FC236}">
                <a16:creationId xmlns:a16="http://schemas.microsoft.com/office/drawing/2014/main" id="{6FC0A25E-C437-DE46-D027-B5EEDF3E96D1}"/>
              </a:ext>
            </a:extLst>
          </p:cNvPr>
          <p:cNvSpPr/>
          <p:nvPr/>
        </p:nvSpPr>
        <p:spPr>
          <a:xfrm>
            <a:off x="353831" y="2497591"/>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4</a:t>
            </a:r>
          </a:p>
        </p:txBody>
      </p:sp>
      <p:cxnSp>
        <p:nvCxnSpPr>
          <p:cNvPr id="25" name="Straight Arrow Connector 24">
            <a:extLst>
              <a:ext uri="{FF2B5EF4-FFF2-40B4-BE49-F238E27FC236}">
                <a16:creationId xmlns:a16="http://schemas.microsoft.com/office/drawing/2014/main" id="{809305B0-C4D4-BBB5-2BA2-513DB9C20447}"/>
              </a:ext>
            </a:extLst>
          </p:cNvPr>
          <p:cNvCxnSpPr>
            <a:cxnSpLocks/>
          </p:cNvCxnSpPr>
          <p:nvPr/>
        </p:nvCxnSpPr>
        <p:spPr>
          <a:xfrm flipV="1">
            <a:off x="1455662" y="2157385"/>
            <a:ext cx="416922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FEABC96-1E27-2553-2C0E-81F675867AD1}"/>
              </a:ext>
            </a:extLst>
          </p:cNvPr>
          <p:cNvSpPr/>
          <p:nvPr/>
        </p:nvSpPr>
        <p:spPr>
          <a:xfrm>
            <a:off x="2710918" y="1935578"/>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5</a:t>
            </a:r>
          </a:p>
        </p:txBody>
      </p:sp>
      <p:cxnSp>
        <p:nvCxnSpPr>
          <p:cNvPr id="27" name="Straight Arrow Connector 26">
            <a:extLst>
              <a:ext uri="{FF2B5EF4-FFF2-40B4-BE49-F238E27FC236}">
                <a16:creationId xmlns:a16="http://schemas.microsoft.com/office/drawing/2014/main" id="{98E5881B-F0FD-D913-199F-D4A478F6245D}"/>
              </a:ext>
            </a:extLst>
          </p:cNvPr>
          <p:cNvCxnSpPr/>
          <p:nvPr/>
        </p:nvCxnSpPr>
        <p:spPr>
          <a:xfrm flipH="1">
            <a:off x="1455660" y="2301362"/>
            <a:ext cx="41348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FA6C84D5-C8B3-EF20-9779-10988BAB0E5E}"/>
              </a:ext>
            </a:extLst>
          </p:cNvPr>
          <p:cNvSpPr/>
          <p:nvPr/>
        </p:nvSpPr>
        <p:spPr>
          <a:xfrm>
            <a:off x="3565018" y="4106792"/>
            <a:ext cx="503925" cy="441663"/>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cxnSp>
        <p:nvCxnSpPr>
          <p:cNvPr id="29" name="Connector: Elbow 28">
            <a:extLst>
              <a:ext uri="{FF2B5EF4-FFF2-40B4-BE49-F238E27FC236}">
                <a16:creationId xmlns:a16="http://schemas.microsoft.com/office/drawing/2014/main" id="{D03073B4-532F-029D-E7D7-E8DC1BE72DA2}"/>
              </a:ext>
            </a:extLst>
          </p:cNvPr>
          <p:cNvCxnSpPr>
            <a:cxnSpLocks/>
          </p:cNvCxnSpPr>
          <p:nvPr/>
        </p:nvCxnSpPr>
        <p:spPr>
          <a:xfrm rot="5400000">
            <a:off x="3636952" y="1572099"/>
            <a:ext cx="821397" cy="467320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text&#10;&#10;Description automatically generated">
            <a:extLst>
              <a:ext uri="{FF2B5EF4-FFF2-40B4-BE49-F238E27FC236}">
                <a16:creationId xmlns:a16="http://schemas.microsoft.com/office/drawing/2014/main" id="{610ED705-5F91-9684-7A85-131C1315877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57768" y="1999585"/>
            <a:ext cx="431936" cy="559744"/>
          </a:xfrm>
          <a:prstGeom prst="rect">
            <a:avLst/>
          </a:prstGeom>
          <a:ln>
            <a:solidFill>
              <a:schemeClr val="bg1"/>
            </a:solidFill>
          </a:ln>
        </p:spPr>
      </p:pic>
      <p:pic>
        <p:nvPicPr>
          <p:cNvPr id="31" name="Picture 30" descr="A picture containing text&#10;&#10;Description automatically generated">
            <a:extLst>
              <a:ext uri="{FF2B5EF4-FFF2-40B4-BE49-F238E27FC236}">
                <a16:creationId xmlns:a16="http://schemas.microsoft.com/office/drawing/2014/main" id="{9D09D388-92C2-4B3D-2938-BA9ADE40A1D3}"/>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3550" y="2799284"/>
            <a:ext cx="431936" cy="559744"/>
          </a:xfrm>
          <a:prstGeom prst="rect">
            <a:avLst/>
          </a:prstGeom>
          <a:ln>
            <a:solidFill>
              <a:schemeClr val="bg1"/>
            </a:solidFill>
          </a:ln>
        </p:spPr>
      </p:pic>
      <p:sp>
        <p:nvSpPr>
          <p:cNvPr id="32" name="TextBox 31">
            <a:extLst>
              <a:ext uri="{FF2B5EF4-FFF2-40B4-BE49-F238E27FC236}">
                <a16:creationId xmlns:a16="http://schemas.microsoft.com/office/drawing/2014/main" id="{6D4978EF-301C-D1F9-60A5-32128B305C89}"/>
              </a:ext>
            </a:extLst>
          </p:cNvPr>
          <p:cNvSpPr txBox="1"/>
          <p:nvPr/>
        </p:nvSpPr>
        <p:spPr>
          <a:xfrm>
            <a:off x="4210611" y="4038269"/>
            <a:ext cx="2604637" cy="307697"/>
          </a:xfrm>
          <a:prstGeom prst="rect">
            <a:avLst/>
          </a:prstGeom>
          <a:noFill/>
          <a:ln>
            <a:noFill/>
          </a:ln>
        </p:spPr>
        <p:txBody>
          <a:bodyPr wrap="square" rtlCol="0">
            <a:spAutoFit/>
          </a:bodyPr>
          <a:lstStyle/>
          <a:p>
            <a:pPr defTabSz="1218621"/>
            <a:r>
              <a:rPr lang="en-US" sz="1400" b="1" dirty="0">
                <a:solidFill>
                  <a:prstClr val="white"/>
                </a:solidFill>
                <a:latin typeface="Segoe UI"/>
              </a:rPr>
              <a:t>Validate, trust</a:t>
            </a:r>
          </a:p>
        </p:txBody>
      </p:sp>
      <p:cxnSp>
        <p:nvCxnSpPr>
          <p:cNvPr id="33" name="Connector: Elbow 32">
            <a:extLst>
              <a:ext uri="{FF2B5EF4-FFF2-40B4-BE49-F238E27FC236}">
                <a16:creationId xmlns:a16="http://schemas.microsoft.com/office/drawing/2014/main" id="{6BCB7C48-AB34-D89B-8A58-C1CFCFF03C7A}"/>
              </a:ext>
            </a:extLst>
          </p:cNvPr>
          <p:cNvCxnSpPr>
            <a:cxnSpLocks/>
            <a:endCxn id="8" idx="1"/>
          </p:cNvCxnSpPr>
          <p:nvPr/>
        </p:nvCxnSpPr>
        <p:spPr>
          <a:xfrm>
            <a:off x="1415111" y="2541519"/>
            <a:ext cx="8638710" cy="3767051"/>
          </a:xfrm>
          <a:prstGeom prst="bentConnector3">
            <a:avLst>
              <a:gd name="adj1" fmla="val 2030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9ADEEA6-DAB4-08D6-6030-E0AC8755794A}"/>
              </a:ext>
            </a:extLst>
          </p:cNvPr>
          <p:cNvSpPr/>
          <p:nvPr/>
        </p:nvSpPr>
        <p:spPr>
          <a:xfrm>
            <a:off x="5698471" y="4035271"/>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6</a:t>
            </a:r>
          </a:p>
        </p:txBody>
      </p:sp>
      <p:sp>
        <p:nvSpPr>
          <p:cNvPr id="35" name="Oval 34">
            <a:extLst>
              <a:ext uri="{FF2B5EF4-FFF2-40B4-BE49-F238E27FC236}">
                <a16:creationId xmlns:a16="http://schemas.microsoft.com/office/drawing/2014/main" id="{C5E616A7-4B52-402C-9497-6CF8B4621C2A}"/>
              </a:ext>
            </a:extLst>
          </p:cNvPr>
          <p:cNvSpPr/>
          <p:nvPr/>
        </p:nvSpPr>
        <p:spPr>
          <a:xfrm>
            <a:off x="6168285" y="601707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7</a:t>
            </a:r>
          </a:p>
        </p:txBody>
      </p:sp>
      <mc:AlternateContent xmlns:mc="http://schemas.openxmlformats.org/markup-compatibility/2006" xmlns:p14="http://schemas.microsoft.com/office/powerpoint/2010/main">
        <mc:Choice Requires="p14">
          <p:contentPart p14:bwMode="auto" r:id="rId11">
            <p14:nvContentPartPr>
              <p14:cNvPr id="87" name="Ink 86">
                <a:extLst>
                  <a:ext uri="{FF2B5EF4-FFF2-40B4-BE49-F238E27FC236}">
                    <a16:creationId xmlns:a16="http://schemas.microsoft.com/office/drawing/2014/main" id="{8EBD12E5-9E62-431B-3017-422731D97512}"/>
                  </a:ext>
                </a:extLst>
              </p14:cNvPr>
              <p14:cNvContentPartPr/>
              <p14:nvPr/>
            </p14:nvContentPartPr>
            <p14:xfrm>
              <a:off x="5551848" y="1753881"/>
              <a:ext cx="43909" cy="33111"/>
            </p14:xfrm>
          </p:contentPart>
        </mc:Choice>
        <mc:Fallback xmlns="">
          <p:pic>
            <p:nvPicPr>
              <p:cNvPr id="87" name="Ink 86">
                <a:extLst>
                  <a:ext uri="{FF2B5EF4-FFF2-40B4-BE49-F238E27FC236}">
                    <a16:creationId xmlns:a16="http://schemas.microsoft.com/office/drawing/2014/main" id="{8EBD12E5-9E62-431B-3017-422731D97512}"/>
                  </a:ext>
                </a:extLst>
              </p:cNvPr>
              <p:cNvPicPr/>
              <p:nvPr/>
            </p:nvPicPr>
            <p:blipFill>
              <a:blip r:embed="rId12"/>
              <a:stretch>
                <a:fillRect/>
              </a:stretch>
            </p:blipFill>
            <p:spPr>
              <a:xfrm>
                <a:off x="5542923" y="1744883"/>
                <a:ext cx="61401" cy="5074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a:extLst>
                  <a:ext uri="{FF2B5EF4-FFF2-40B4-BE49-F238E27FC236}">
                    <a16:creationId xmlns:a16="http://schemas.microsoft.com/office/drawing/2014/main" id="{764A4597-6307-DB52-F5A6-F18E594C47C0}"/>
                  </a:ext>
                </a:extLst>
              </p14:cNvPr>
              <p14:cNvContentPartPr/>
              <p14:nvPr/>
            </p14:nvContentPartPr>
            <p14:xfrm>
              <a:off x="637920" y="757080"/>
              <a:ext cx="10170360" cy="5622840"/>
            </p14:xfrm>
          </p:contentPart>
        </mc:Choice>
        <mc:Fallback>
          <p:pic>
            <p:nvPicPr>
              <p:cNvPr id="36" name="Ink 35">
                <a:extLst>
                  <a:ext uri="{FF2B5EF4-FFF2-40B4-BE49-F238E27FC236}">
                    <a16:creationId xmlns:a16="http://schemas.microsoft.com/office/drawing/2014/main" id="{764A4597-6307-DB52-F5A6-F18E594C47C0}"/>
                  </a:ext>
                </a:extLst>
              </p:cNvPr>
              <p:cNvPicPr/>
              <p:nvPr/>
            </p:nvPicPr>
            <p:blipFill>
              <a:blip r:embed="rId14"/>
              <a:stretch>
                <a:fillRect/>
              </a:stretch>
            </p:blipFill>
            <p:spPr>
              <a:xfrm>
                <a:off x="628560" y="747720"/>
                <a:ext cx="10189080" cy="5641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8BB73A0A-6E2B-24DD-29D4-39CEE9297040}"/>
                  </a:ext>
                </a:extLst>
              </p14:cNvPr>
              <p14:cNvContentPartPr/>
              <p14:nvPr/>
            </p14:nvContentPartPr>
            <p14:xfrm>
              <a:off x="85680" y="1842480"/>
              <a:ext cx="9070560" cy="4113720"/>
            </p14:xfrm>
          </p:contentPart>
        </mc:Choice>
        <mc:Fallback>
          <p:pic>
            <p:nvPicPr>
              <p:cNvPr id="37" name="Ink 36">
                <a:extLst>
                  <a:ext uri="{FF2B5EF4-FFF2-40B4-BE49-F238E27FC236}">
                    <a16:creationId xmlns:a16="http://schemas.microsoft.com/office/drawing/2014/main" id="{8BB73A0A-6E2B-24DD-29D4-39CEE9297040}"/>
                  </a:ext>
                </a:extLst>
              </p:cNvPr>
              <p:cNvPicPr/>
              <p:nvPr/>
            </p:nvPicPr>
            <p:blipFill>
              <a:blip r:embed="rId16"/>
              <a:stretch>
                <a:fillRect/>
              </a:stretch>
            </p:blipFill>
            <p:spPr>
              <a:xfrm>
                <a:off x="76320" y="1833120"/>
                <a:ext cx="9089280" cy="4132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Ink 37">
                <a:extLst>
                  <a:ext uri="{FF2B5EF4-FFF2-40B4-BE49-F238E27FC236}">
                    <a16:creationId xmlns:a16="http://schemas.microsoft.com/office/drawing/2014/main" id="{7CBB24CE-7A78-77CF-A58F-8402390B7014}"/>
                  </a:ext>
                </a:extLst>
              </p14:cNvPr>
              <p14:cNvContentPartPr/>
              <p14:nvPr/>
            </p14:nvContentPartPr>
            <p14:xfrm>
              <a:off x="3651285" y="5546637"/>
              <a:ext cx="360" cy="360"/>
            </p14:xfrm>
          </p:contentPart>
        </mc:Choice>
        <mc:Fallback>
          <p:pic>
            <p:nvPicPr>
              <p:cNvPr id="38" name="Ink 37">
                <a:extLst>
                  <a:ext uri="{FF2B5EF4-FFF2-40B4-BE49-F238E27FC236}">
                    <a16:creationId xmlns:a16="http://schemas.microsoft.com/office/drawing/2014/main" id="{7CBB24CE-7A78-77CF-A58F-8402390B7014}"/>
                  </a:ext>
                </a:extLst>
              </p:cNvPr>
              <p:cNvPicPr/>
              <p:nvPr/>
            </p:nvPicPr>
            <p:blipFill>
              <a:blip r:embed="rId18"/>
              <a:stretch>
                <a:fillRect/>
              </a:stretch>
            </p:blipFill>
            <p:spPr>
              <a:xfrm>
                <a:off x="3642645" y="5537997"/>
                <a:ext cx="18000" cy="18000"/>
              </a:xfrm>
              <a:prstGeom prst="rect">
                <a:avLst/>
              </a:prstGeom>
            </p:spPr>
          </p:pic>
        </mc:Fallback>
      </mc:AlternateContent>
    </p:spTree>
    <p:extLst>
      <p:ext uri="{BB962C8B-B14F-4D97-AF65-F5344CB8AC3E}">
        <p14:creationId xmlns:p14="http://schemas.microsoft.com/office/powerpoint/2010/main" val="301113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F904-4406-686B-3203-C9A6C59895F5}"/>
              </a:ext>
            </a:extLst>
          </p:cNvPr>
          <p:cNvSpPr>
            <a:spLocks noGrp="1"/>
          </p:cNvSpPr>
          <p:nvPr>
            <p:ph type="title"/>
          </p:nvPr>
        </p:nvSpPr>
        <p:spPr/>
        <p:txBody>
          <a:bodyPr/>
          <a:lstStyle/>
          <a:p>
            <a:r>
              <a:rPr lang="en-US" dirty="0"/>
              <a:t>Hands on: App Router</a:t>
            </a:r>
          </a:p>
        </p:txBody>
      </p:sp>
      <p:sp>
        <p:nvSpPr>
          <p:cNvPr id="3" name="TextBox 2">
            <a:extLst>
              <a:ext uri="{FF2B5EF4-FFF2-40B4-BE49-F238E27FC236}">
                <a16:creationId xmlns:a16="http://schemas.microsoft.com/office/drawing/2014/main" id="{68BB9971-F9C7-F277-4BC3-F454E1F97CC9}"/>
              </a:ext>
            </a:extLst>
          </p:cNvPr>
          <p:cNvSpPr txBox="1"/>
          <p:nvPr/>
        </p:nvSpPr>
        <p:spPr>
          <a:xfrm>
            <a:off x="191294" y="1053357"/>
            <a:ext cx="11590269" cy="1199944"/>
          </a:xfrm>
          <a:prstGeom prst="rect">
            <a:avLst/>
          </a:prstGeom>
          <a:noFill/>
        </p:spPr>
        <p:txBody>
          <a:bodyPr wrap="square" rtlCol="0">
            <a:spAutoFit/>
          </a:bodyPr>
          <a:lstStyle/>
          <a:p>
            <a:pPr defTabSz="1218621"/>
            <a:r>
              <a:rPr lang="en-US" sz="2399" dirty="0">
                <a:solidFill>
                  <a:prstClr val="white"/>
                </a:solidFill>
                <a:latin typeface="Segoe UI"/>
              </a:rPr>
              <a:t>Solution:</a:t>
            </a:r>
          </a:p>
          <a:p>
            <a:pPr defTabSz="1218621"/>
            <a:r>
              <a:rPr lang="en-US" sz="2399" dirty="0">
                <a:solidFill>
                  <a:prstClr val="white"/>
                </a:solidFill>
                <a:latin typeface="Segoe UI"/>
                <a:hlinkClick r:id="rId2"/>
              </a:rPr>
              <a:t>https://github.com/soyuztechnologies/SAP_BTP_Training_8Hr_Per_Day/blob/master/Day%204/mycapapp/app/xs-app.json</a:t>
            </a:r>
            <a:endParaRPr lang="en-US" sz="2399" dirty="0">
              <a:solidFill>
                <a:prstClr val="white"/>
              </a:solidFill>
              <a:latin typeface="Segoe UI"/>
            </a:endParaRPr>
          </a:p>
        </p:txBody>
      </p:sp>
      <p:pic>
        <p:nvPicPr>
          <p:cNvPr id="3074" name="Picture 2" descr="SAP Cloud Platform Backend service: Tutorial [26]: App Router (3): route to  Backend service | SAP Blogs">
            <a:extLst>
              <a:ext uri="{FF2B5EF4-FFF2-40B4-BE49-F238E27FC236}">
                <a16:creationId xmlns:a16="http://schemas.microsoft.com/office/drawing/2014/main" id="{4B83CEFD-EBF6-A6F3-77E8-E6278356D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2506215"/>
            <a:ext cx="4942188" cy="38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93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Hands on : Deploy Application to BTP</a:t>
            </a:r>
          </a:p>
        </p:txBody>
      </p:sp>
      <p:sp>
        <p:nvSpPr>
          <p:cNvPr id="3" name="TextBox 2">
            <a:extLst>
              <a:ext uri="{FF2B5EF4-FFF2-40B4-BE49-F238E27FC236}">
                <a16:creationId xmlns:a16="http://schemas.microsoft.com/office/drawing/2014/main" id="{1053F5FD-357B-99A8-2332-5472EA19C266}"/>
              </a:ext>
            </a:extLst>
          </p:cNvPr>
          <p:cNvSpPr txBox="1"/>
          <p:nvPr/>
        </p:nvSpPr>
        <p:spPr>
          <a:xfrm>
            <a:off x="189757" y="771025"/>
            <a:ext cx="11809312" cy="6001643"/>
          </a:xfrm>
          <a:prstGeom prst="rect">
            <a:avLst/>
          </a:prstGeom>
          <a:noFill/>
        </p:spPr>
        <p:txBody>
          <a:bodyPr wrap="square" rtlCol="0">
            <a:spAutoFit/>
          </a:bodyPr>
          <a:lstStyle/>
          <a:p>
            <a:pPr marL="457200" indent="-457200">
              <a:buAutoNum type="arabicPeriod"/>
            </a:pPr>
            <a:r>
              <a:rPr lang="en-US" sz="2000" dirty="0">
                <a:solidFill>
                  <a:schemeClr val="bg1"/>
                </a:solidFill>
              </a:rPr>
              <a:t>First add the </a:t>
            </a:r>
            <a:r>
              <a:rPr lang="en-US" sz="2000" dirty="0" err="1">
                <a:solidFill>
                  <a:schemeClr val="bg1"/>
                </a:solidFill>
              </a:rPr>
              <a:t>mta.yaml</a:t>
            </a:r>
            <a:r>
              <a:rPr lang="en-US" sz="2000" dirty="0">
                <a:solidFill>
                  <a:schemeClr val="bg1"/>
                </a:solidFill>
              </a:rPr>
              <a:t> file, MTA – multi-target application which is an advance version of </a:t>
            </a:r>
            <a:r>
              <a:rPr lang="en-US" sz="2000" dirty="0" err="1">
                <a:solidFill>
                  <a:schemeClr val="bg1"/>
                </a:solidFill>
              </a:rPr>
              <a:t>manifest.yml</a:t>
            </a:r>
            <a:r>
              <a:rPr lang="en-US" sz="2000" dirty="0">
                <a:solidFill>
                  <a:schemeClr val="bg1"/>
                </a:solidFill>
              </a:rPr>
              <a:t> file which we used in past.</a:t>
            </a:r>
          </a:p>
          <a:p>
            <a:pPr marL="457200" indent="-457200">
              <a:buAutoNum type="arabicPeriod"/>
            </a:pPr>
            <a:r>
              <a:rPr lang="en-US" sz="2000" dirty="0">
                <a:solidFill>
                  <a:schemeClr val="bg1"/>
                </a:solidFill>
              </a:rPr>
              <a:t>We use SAP provided CLI for MTA, this is pre-installed in BAS, tool is called </a:t>
            </a:r>
            <a:r>
              <a:rPr lang="en-US" sz="2000" b="1" dirty="0" err="1">
                <a:solidFill>
                  <a:schemeClr val="bg1"/>
                </a:solidFill>
              </a:rPr>
              <a:t>mbt</a:t>
            </a:r>
            <a:endParaRPr lang="en-US" sz="2000" b="1" dirty="0">
              <a:solidFill>
                <a:schemeClr val="bg1"/>
              </a:solidFill>
            </a:endParaRPr>
          </a:p>
          <a:p>
            <a:pPr marL="457200" indent="-457200">
              <a:buAutoNum type="arabicPeriod"/>
            </a:pPr>
            <a:r>
              <a:rPr lang="en-US" sz="2000" dirty="0">
                <a:solidFill>
                  <a:schemeClr val="bg1"/>
                </a:solidFill>
              </a:rPr>
              <a:t>First we run command </a:t>
            </a:r>
            <a:r>
              <a:rPr lang="en-US" sz="2000" b="1" dirty="0" err="1">
                <a:solidFill>
                  <a:schemeClr val="bg1"/>
                </a:solidFill>
              </a:rPr>
              <a:t>cds</a:t>
            </a:r>
            <a:r>
              <a:rPr lang="en-US" sz="2000" b="1" dirty="0">
                <a:solidFill>
                  <a:schemeClr val="bg1"/>
                </a:solidFill>
              </a:rPr>
              <a:t> add </a:t>
            </a:r>
            <a:r>
              <a:rPr lang="en-US" sz="2000" b="1" dirty="0" err="1">
                <a:solidFill>
                  <a:schemeClr val="bg1"/>
                </a:solidFill>
              </a:rPr>
              <a:t>mta</a:t>
            </a:r>
            <a:endParaRPr lang="en-US" sz="2000" b="1" dirty="0">
              <a:solidFill>
                <a:schemeClr val="bg1"/>
              </a:solidFill>
            </a:endParaRPr>
          </a:p>
          <a:p>
            <a:pPr marL="457200" indent="-457200">
              <a:buAutoNum type="arabicPeriod"/>
            </a:pPr>
            <a:r>
              <a:rPr lang="en-US" sz="2000" dirty="0">
                <a:solidFill>
                  <a:schemeClr val="bg1"/>
                </a:solidFill>
              </a:rPr>
              <a:t>We will add our UI module to the </a:t>
            </a:r>
            <a:r>
              <a:rPr lang="en-US" sz="2000" dirty="0" err="1">
                <a:solidFill>
                  <a:schemeClr val="bg1"/>
                </a:solidFill>
              </a:rPr>
              <a:t>mta.yaml</a:t>
            </a:r>
            <a:r>
              <a:rPr lang="en-US" sz="2000" dirty="0">
                <a:solidFill>
                  <a:schemeClr val="bg1"/>
                </a:solidFill>
              </a:rPr>
              <a:t> file manually, copy the </a:t>
            </a:r>
            <a:r>
              <a:rPr lang="en-US" sz="2000" dirty="0" err="1">
                <a:solidFill>
                  <a:schemeClr val="bg1"/>
                </a:solidFill>
              </a:rPr>
              <a:t>srv</a:t>
            </a:r>
            <a:r>
              <a:rPr lang="en-US" sz="2000" dirty="0">
                <a:solidFill>
                  <a:schemeClr val="bg1"/>
                </a:solidFill>
              </a:rPr>
              <a:t> entry and add the </a:t>
            </a:r>
            <a:r>
              <a:rPr lang="en-US" sz="2000" dirty="0" err="1">
                <a:solidFill>
                  <a:schemeClr val="bg1"/>
                </a:solidFill>
              </a:rPr>
              <a:t>ui</a:t>
            </a:r>
            <a:r>
              <a:rPr lang="en-US" sz="2000" dirty="0">
                <a:solidFill>
                  <a:schemeClr val="bg1"/>
                </a:solidFill>
              </a:rPr>
              <a:t> module.</a:t>
            </a:r>
          </a:p>
          <a:p>
            <a:r>
              <a:rPr lang="en-US" sz="1600" b="0" dirty="0">
                <a:solidFill>
                  <a:schemeClr val="bg1"/>
                </a:solidFill>
                <a:effectLst/>
                <a:latin typeface="Consolas" panose="020B0609020204030204" pitchFamily="49" charset="0"/>
              </a:rPr>
              <a:t>  - name: </a:t>
            </a:r>
            <a:r>
              <a:rPr lang="en-US" sz="1600" b="0" dirty="0" err="1">
                <a:solidFill>
                  <a:schemeClr val="bg1"/>
                </a:solidFill>
                <a:effectLst/>
                <a:latin typeface="Consolas" panose="020B0609020204030204" pitchFamily="49" charset="0"/>
              </a:rPr>
              <a:t>mycapapp-ui</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type: </a:t>
            </a:r>
            <a:r>
              <a:rPr lang="en-US" sz="1600" b="0" dirty="0" err="1">
                <a:solidFill>
                  <a:schemeClr val="bg1"/>
                </a:solidFill>
                <a:effectLst/>
                <a:latin typeface="Consolas" panose="020B0609020204030204" pitchFamily="49" charset="0"/>
              </a:rPr>
              <a:t>nodejs</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path: app</a:t>
            </a:r>
          </a:p>
          <a:p>
            <a:r>
              <a:rPr lang="en-US" sz="1600" b="0" dirty="0">
                <a:solidFill>
                  <a:schemeClr val="bg1"/>
                </a:solidFill>
                <a:effectLst/>
                <a:latin typeface="Consolas" panose="020B0609020204030204" pitchFamily="49" charset="0"/>
              </a:rPr>
              <a:t>    parameters:</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buildpack</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nodejs_buildpack</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build-parameters:</a:t>
            </a:r>
          </a:p>
          <a:p>
            <a:r>
              <a:rPr lang="en-US" sz="1600" b="0" dirty="0">
                <a:solidFill>
                  <a:schemeClr val="bg1"/>
                </a:solidFill>
                <a:effectLst/>
                <a:latin typeface="Consolas" panose="020B0609020204030204" pitchFamily="49" charset="0"/>
              </a:rPr>
              <a:t>      builder: </a:t>
            </a:r>
            <a:r>
              <a:rPr lang="en-US" sz="1600" b="0" dirty="0" err="1">
                <a:solidFill>
                  <a:schemeClr val="bg1"/>
                </a:solidFill>
                <a:effectLst/>
                <a:latin typeface="Consolas" panose="020B0609020204030204" pitchFamily="49" charset="0"/>
              </a:rPr>
              <a:t>npm</a:t>
            </a:r>
            <a:r>
              <a:rPr lang="en-US" sz="1600" b="0" dirty="0">
                <a:solidFill>
                  <a:schemeClr val="bg1"/>
                </a:solidFill>
                <a:effectLst/>
                <a:latin typeface="Consolas" panose="020B0609020204030204" pitchFamily="49" charset="0"/>
              </a:rPr>
              <a:t>-ci</a:t>
            </a:r>
          </a:p>
          <a:p>
            <a:r>
              <a:rPr lang="en-US" sz="1600" b="0" dirty="0">
                <a:solidFill>
                  <a:schemeClr val="bg1"/>
                </a:solidFill>
                <a:effectLst/>
                <a:latin typeface="Consolas" panose="020B0609020204030204" pitchFamily="49" charset="0"/>
              </a:rPr>
              <a:t>    requires:</a:t>
            </a:r>
          </a:p>
          <a:p>
            <a:r>
              <a:rPr lang="en-US" sz="1600" b="0" dirty="0">
                <a:solidFill>
                  <a:schemeClr val="bg1"/>
                </a:solidFill>
                <a:effectLst/>
                <a:latin typeface="Consolas" panose="020B0609020204030204" pitchFamily="49" charset="0"/>
              </a:rPr>
              <a:t>      - name: </a:t>
            </a:r>
            <a:r>
              <a:rPr lang="en-US" sz="1600" b="0" dirty="0" err="1">
                <a:solidFill>
                  <a:schemeClr val="bg1"/>
                </a:solidFill>
                <a:effectLst/>
                <a:latin typeface="Consolas" panose="020B0609020204030204" pitchFamily="49" charset="0"/>
              </a:rPr>
              <a:t>srv-api</a:t>
            </a:r>
            <a:endParaRPr lang="en-US" sz="1600" b="0" dirty="0">
              <a:solidFill>
                <a:schemeClr val="bg1"/>
              </a:solidFill>
              <a:effectLst/>
              <a:latin typeface="Consolas" panose="020B0609020204030204" pitchFamily="49" charset="0"/>
            </a:endParaRPr>
          </a:p>
          <a:p>
            <a:pPr marL="457200" indent="-457200">
              <a:buAutoNum type="arabicPeriod"/>
            </a:pPr>
            <a:r>
              <a:rPr lang="en-US" sz="2000" dirty="0">
                <a:solidFill>
                  <a:schemeClr val="bg1"/>
                </a:solidFill>
              </a:rPr>
              <a:t>Inside the </a:t>
            </a:r>
            <a:r>
              <a:rPr lang="en-US" sz="2000" b="1" dirty="0">
                <a:solidFill>
                  <a:schemeClr val="bg1"/>
                </a:solidFill>
              </a:rPr>
              <a:t>app</a:t>
            </a:r>
            <a:r>
              <a:rPr lang="en-US" sz="2000" dirty="0">
                <a:solidFill>
                  <a:schemeClr val="bg1"/>
                </a:solidFill>
              </a:rPr>
              <a:t> folder, add the package </a:t>
            </a:r>
            <a:r>
              <a:rPr lang="en-US" sz="2000" dirty="0" err="1">
                <a:solidFill>
                  <a:schemeClr val="bg1"/>
                </a:solidFill>
              </a:rPr>
              <a:t>json</a:t>
            </a:r>
            <a:r>
              <a:rPr lang="en-US" sz="2000" dirty="0">
                <a:solidFill>
                  <a:schemeClr val="bg1"/>
                </a:solidFill>
              </a:rPr>
              <a:t> using </a:t>
            </a:r>
            <a:r>
              <a:rPr lang="en-US" sz="2000" b="1" dirty="0" err="1">
                <a:solidFill>
                  <a:schemeClr val="bg1"/>
                </a:solidFill>
              </a:rPr>
              <a:t>npm</a:t>
            </a:r>
            <a:r>
              <a:rPr lang="en-US" sz="2000" b="1" dirty="0">
                <a:solidFill>
                  <a:schemeClr val="bg1"/>
                </a:solidFill>
              </a:rPr>
              <a:t> </a:t>
            </a:r>
            <a:r>
              <a:rPr lang="en-US" sz="2000" b="1" dirty="0" err="1">
                <a:solidFill>
                  <a:schemeClr val="bg1"/>
                </a:solidFill>
              </a:rPr>
              <a:t>init</a:t>
            </a:r>
            <a:r>
              <a:rPr lang="en-US" sz="2000" dirty="0">
                <a:solidFill>
                  <a:schemeClr val="bg1"/>
                </a:solidFill>
              </a:rPr>
              <a:t> and add the app router module </a:t>
            </a:r>
            <a:r>
              <a:rPr lang="en-US" sz="2000" b="1" dirty="0" err="1">
                <a:solidFill>
                  <a:schemeClr val="bg1"/>
                </a:solidFill>
              </a:rPr>
              <a:t>npm</a:t>
            </a:r>
            <a:r>
              <a:rPr lang="en-US" sz="2000" b="1" dirty="0">
                <a:solidFill>
                  <a:schemeClr val="bg1"/>
                </a:solidFill>
              </a:rPr>
              <a:t> install @sap/approuter</a:t>
            </a:r>
            <a:r>
              <a:rPr lang="en-US" sz="2000" dirty="0">
                <a:solidFill>
                  <a:schemeClr val="bg1"/>
                </a:solidFill>
              </a:rPr>
              <a:t>.</a:t>
            </a:r>
          </a:p>
          <a:p>
            <a:pPr marL="457200" indent="-457200">
              <a:buFontTx/>
              <a:buAutoNum type="arabicPeriod"/>
            </a:pPr>
            <a:r>
              <a:rPr lang="en-US" sz="2000" dirty="0">
                <a:solidFill>
                  <a:schemeClr val="bg1"/>
                </a:solidFill>
              </a:rPr>
              <a:t>Add the start script </a:t>
            </a:r>
            <a:r>
              <a:rPr lang="nl-NL" sz="1600" b="0" dirty="0">
                <a:solidFill>
                  <a:schemeClr val="bg1"/>
                </a:solidFill>
                <a:effectLst/>
                <a:latin typeface="Consolas" panose="020B0609020204030204" pitchFamily="49" charset="0"/>
              </a:rPr>
              <a:t>"start": "node node_modules/@sap/approuter/approuter.js"</a:t>
            </a:r>
          </a:p>
          <a:p>
            <a:pPr marL="457200" indent="-457200">
              <a:buAutoNum type="arabicPeriod"/>
            </a:pPr>
            <a:r>
              <a:rPr lang="en-IN" sz="2000" dirty="0">
                <a:solidFill>
                  <a:schemeClr val="bg1"/>
                </a:solidFill>
              </a:rPr>
              <a:t>Add the </a:t>
            </a:r>
            <a:r>
              <a:rPr lang="en-IN" sz="2000" dirty="0" err="1">
                <a:solidFill>
                  <a:schemeClr val="bg1"/>
                </a:solidFill>
              </a:rPr>
              <a:t>xs-app.json</a:t>
            </a:r>
            <a:r>
              <a:rPr lang="en-IN" sz="2000" dirty="0">
                <a:solidFill>
                  <a:schemeClr val="bg1"/>
                </a:solidFill>
              </a:rPr>
              <a:t>, provide the routes and the end points</a:t>
            </a:r>
          </a:p>
          <a:p>
            <a:pPr marL="457200" indent="-457200">
              <a:buAutoNum type="arabicPeriod"/>
            </a:pPr>
            <a:r>
              <a:rPr lang="en-IN" sz="2000" dirty="0">
                <a:solidFill>
                  <a:schemeClr val="bg1"/>
                </a:solidFill>
              </a:rPr>
              <a:t>Open MTA editor and configure </a:t>
            </a:r>
            <a:r>
              <a:rPr lang="en-IN" sz="2000" dirty="0" err="1">
                <a:solidFill>
                  <a:schemeClr val="bg1"/>
                </a:solidFill>
              </a:rPr>
              <a:t>srv-api</a:t>
            </a:r>
            <a:r>
              <a:rPr lang="en-IN" sz="2000" dirty="0">
                <a:solidFill>
                  <a:schemeClr val="bg1"/>
                </a:solidFill>
              </a:rPr>
              <a:t> destination</a:t>
            </a:r>
          </a:p>
          <a:p>
            <a:pPr marL="457200" indent="-457200">
              <a:buAutoNum type="arabicPeriod"/>
            </a:pPr>
            <a:r>
              <a:rPr lang="en-IN" sz="2000" dirty="0">
                <a:solidFill>
                  <a:schemeClr val="bg1"/>
                </a:solidFill>
              </a:rPr>
              <a:t>Right click on </a:t>
            </a:r>
            <a:r>
              <a:rPr lang="en-IN" sz="2000" dirty="0" err="1">
                <a:solidFill>
                  <a:schemeClr val="bg1"/>
                </a:solidFill>
              </a:rPr>
              <a:t>mta.yaml</a:t>
            </a:r>
            <a:r>
              <a:rPr lang="en-IN" sz="2000" dirty="0">
                <a:solidFill>
                  <a:schemeClr val="bg1"/>
                </a:solidFill>
              </a:rPr>
              <a:t> file and choose build </a:t>
            </a:r>
            <a:r>
              <a:rPr lang="en-IN" sz="2000" dirty="0" err="1">
                <a:solidFill>
                  <a:schemeClr val="bg1"/>
                </a:solidFill>
              </a:rPr>
              <a:t>mta</a:t>
            </a:r>
            <a:r>
              <a:rPr lang="en-IN" sz="2000" dirty="0">
                <a:solidFill>
                  <a:schemeClr val="bg1"/>
                </a:solidFill>
              </a:rPr>
              <a:t> </a:t>
            </a:r>
            <a:r>
              <a:rPr lang="en-IN" sz="2000" dirty="0" err="1">
                <a:solidFill>
                  <a:schemeClr val="bg1"/>
                </a:solidFill>
              </a:rPr>
              <a:t>archieve</a:t>
            </a:r>
            <a:r>
              <a:rPr lang="en-IN" sz="2000" dirty="0">
                <a:solidFill>
                  <a:schemeClr val="bg1"/>
                </a:solidFill>
              </a:rPr>
              <a:t> this will create a </a:t>
            </a:r>
            <a:r>
              <a:rPr lang="en-IN" sz="2000" dirty="0" err="1">
                <a:solidFill>
                  <a:schemeClr val="bg1"/>
                </a:solidFill>
              </a:rPr>
              <a:t>mtar</a:t>
            </a:r>
            <a:r>
              <a:rPr lang="en-IN" sz="2000" dirty="0">
                <a:solidFill>
                  <a:schemeClr val="bg1"/>
                </a:solidFill>
              </a:rPr>
              <a:t> file for us</a:t>
            </a:r>
          </a:p>
          <a:p>
            <a:pPr marL="457200" indent="-457200">
              <a:buAutoNum type="arabicPeriod"/>
            </a:pPr>
            <a:endParaRPr lang="en-IN" sz="2000" dirty="0">
              <a:solidFill>
                <a:schemeClr val="bg1"/>
              </a:solidFill>
            </a:endParaRPr>
          </a:p>
        </p:txBody>
      </p:sp>
    </p:spTree>
    <p:extLst>
      <p:ext uri="{BB962C8B-B14F-4D97-AF65-F5344CB8AC3E}">
        <p14:creationId xmlns:p14="http://schemas.microsoft.com/office/powerpoint/2010/main" val="1551941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F753-EAD9-7962-2EE5-2AD48F0CA5C3}"/>
              </a:ext>
            </a:extLst>
          </p:cNvPr>
          <p:cNvSpPr>
            <a:spLocks noGrp="1"/>
          </p:cNvSpPr>
          <p:nvPr>
            <p:ph type="title"/>
          </p:nvPr>
        </p:nvSpPr>
        <p:spPr/>
        <p:txBody>
          <a:bodyPr/>
          <a:lstStyle/>
          <a:p>
            <a:r>
              <a:rPr lang="en-US" dirty="0"/>
              <a:t>Adapt MTA.yml for UI deployment</a:t>
            </a:r>
          </a:p>
        </p:txBody>
      </p:sp>
      <p:sp>
        <p:nvSpPr>
          <p:cNvPr id="4" name="TextBox 3">
            <a:extLst>
              <a:ext uri="{FF2B5EF4-FFF2-40B4-BE49-F238E27FC236}">
                <a16:creationId xmlns:a16="http://schemas.microsoft.com/office/drawing/2014/main" id="{1061D6B4-1A14-E5A8-7DFA-B43ACA768309}"/>
              </a:ext>
            </a:extLst>
          </p:cNvPr>
          <p:cNvSpPr txBox="1"/>
          <p:nvPr/>
        </p:nvSpPr>
        <p:spPr>
          <a:xfrm>
            <a:off x="220522" y="1412776"/>
            <a:ext cx="11778546" cy="1200329"/>
          </a:xfrm>
          <a:prstGeom prst="rect">
            <a:avLst/>
          </a:prstGeom>
          <a:noFill/>
        </p:spPr>
        <p:txBody>
          <a:bodyPr wrap="square">
            <a:spAutoFit/>
          </a:bodyPr>
          <a:lstStyle/>
          <a:p>
            <a:r>
              <a:rPr lang="en-US" b="0" dirty="0">
                <a:solidFill>
                  <a:schemeClr val="bg1"/>
                </a:solidFill>
                <a:effectLst/>
                <a:latin typeface="+mj-lt"/>
              </a:rPr>
              <a:t>Exercise:</a:t>
            </a:r>
          </a:p>
          <a:p>
            <a:r>
              <a:rPr lang="en-US" b="0" dirty="0">
                <a:solidFill>
                  <a:schemeClr val="bg1"/>
                </a:solidFill>
                <a:effectLst/>
                <a:latin typeface="+mj-lt"/>
                <a:hlinkClick r:id="rId2"/>
              </a:rPr>
              <a:t>https://github.com/soyuztechnologies/SAP_BTP_Training_8Hr_Per_Day/blob/master/Day%204/mycapapp/mta.yaml</a:t>
            </a:r>
            <a:endParaRPr lang="en-US" b="0" dirty="0">
              <a:solidFill>
                <a:schemeClr val="bg1"/>
              </a:solidFill>
              <a:effectLst/>
              <a:latin typeface="+mj-lt"/>
            </a:endParaRPr>
          </a:p>
        </p:txBody>
      </p:sp>
    </p:spTree>
    <p:extLst>
      <p:ext uri="{BB962C8B-B14F-4D97-AF65-F5344CB8AC3E}">
        <p14:creationId xmlns:p14="http://schemas.microsoft.com/office/powerpoint/2010/main" val="2700791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Hands on – Adding Security</a:t>
            </a:r>
          </a:p>
        </p:txBody>
      </p:sp>
      <p:sp>
        <p:nvSpPr>
          <p:cNvPr id="3" name="TextBox 2">
            <a:extLst>
              <a:ext uri="{FF2B5EF4-FFF2-40B4-BE49-F238E27FC236}">
                <a16:creationId xmlns:a16="http://schemas.microsoft.com/office/drawing/2014/main" id="{3800E938-41E1-3205-5F1C-F7DDAABF5D01}"/>
              </a:ext>
            </a:extLst>
          </p:cNvPr>
          <p:cNvSpPr txBox="1"/>
          <p:nvPr/>
        </p:nvSpPr>
        <p:spPr>
          <a:xfrm>
            <a:off x="191294" y="921275"/>
            <a:ext cx="11806237" cy="6247864"/>
          </a:xfrm>
          <a:prstGeom prst="rect">
            <a:avLst/>
          </a:prstGeom>
          <a:noFill/>
        </p:spPr>
        <p:txBody>
          <a:bodyPr wrap="square" rtlCol="0">
            <a:spAutoFit/>
          </a:bodyPr>
          <a:lstStyle/>
          <a:p>
            <a:pPr marL="457063" indent="-457063" defTabSz="1218621">
              <a:buFontTx/>
              <a:buAutoNum type="arabicPeriod"/>
            </a:pPr>
            <a:r>
              <a:rPr lang="en-US" sz="2000" dirty="0">
                <a:solidFill>
                  <a:prstClr val="white"/>
                </a:solidFill>
                <a:latin typeface="Segoe UI"/>
              </a:rPr>
              <a:t>Created a new resource in </a:t>
            </a:r>
            <a:r>
              <a:rPr lang="en-US" sz="2000" b="1" dirty="0" err="1">
                <a:solidFill>
                  <a:prstClr val="white"/>
                </a:solidFill>
                <a:latin typeface="Segoe UI"/>
              </a:rPr>
              <a:t>mta.yaml</a:t>
            </a:r>
            <a:r>
              <a:rPr lang="en-US" sz="2000" b="1" dirty="0">
                <a:solidFill>
                  <a:prstClr val="white"/>
                </a:solidFill>
                <a:latin typeface="Segoe UI"/>
              </a:rPr>
              <a:t> </a:t>
            </a:r>
            <a:r>
              <a:rPr lang="en-US" sz="2000" dirty="0">
                <a:solidFill>
                  <a:prstClr val="white"/>
                </a:solidFill>
                <a:latin typeface="Segoe UI"/>
              </a:rPr>
              <a:t>file for </a:t>
            </a:r>
            <a:r>
              <a:rPr lang="en-US" sz="2000" dirty="0" err="1">
                <a:solidFill>
                  <a:prstClr val="white"/>
                </a:solidFill>
                <a:latin typeface="Segoe UI"/>
              </a:rPr>
              <a:t>xs-uaa</a:t>
            </a:r>
            <a:r>
              <a:rPr lang="en-US" sz="2000" dirty="0">
                <a:solidFill>
                  <a:prstClr val="white"/>
                </a:solidFill>
                <a:latin typeface="Segoe UI"/>
              </a:rPr>
              <a:t> backing service with following properties</a:t>
            </a:r>
          </a:p>
          <a:p>
            <a:pPr marL="1066373" lvl="1" indent="-457063" defTabSz="1218621">
              <a:buFontTx/>
              <a:buAutoNum type="arabicPeriod"/>
            </a:pPr>
            <a:r>
              <a:rPr lang="en-US" sz="2000" dirty="0">
                <a:solidFill>
                  <a:prstClr val="white"/>
                </a:solidFill>
                <a:latin typeface="Segoe UI"/>
              </a:rPr>
              <a:t>name == </a:t>
            </a:r>
            <a:r>
              <a:rPr lang="en-US" sz="2000" dirty="0" err="1">
                <a:solidFill>
                  <a:prstClr val="white"/>
                </a:solidFill>
                <a:latin typeface="Segoe UI"/>
              </a:rPr>
              <a:t>cappo-xsuaa</a:t>
            </a:r>
            <a:endParaRPr lang="en-US" sz="2000" dirty="0">
              <a:solidFill>
                <a:prstClr val="white"/>
              </a:solidFill>
              <a:latin typeface="Segoe UI"/>
            </a:endParaRPr>
          </a:p>
          <a:p>
            <a:pPr marL="1066373" lvl="1" indent="-457063" defTabSz="1218621">
              <a:buFontTx/>
              <a:buAutoNum type="arabicPeriod"/>
            </a:pPr>
            <a:r>
              <a:rPr lang="en-US" sz="2000" dirty="0">
                <a:solidFill>
                  <a:prstClr val="white"/>
                </a:solidFill>
                <a:latin typeface="Segoe UI"/>
              </a:rPr>
              <a:t>service == xsuaa</a:t>
            </a:r>
          </a:p>
          <a:p>
            <a:pPr marL="1066373" lvl="1" indent="-457063" defTabSz="1218621">
              <a:buFontTx/>
              <a:buAutoNum type="arabicPeriod"/>
            </a:pPr>
            <a:r>
              <a:rPr lang="en-US" sz="2000" dirty="0">
                <a:solidFill>
                  <a:prstClr val="white"/>
                </a:solidFill>
                <a:latin typeface="Segoe UI"/>
              </a:rPr>
              <a:t>service-plan == application</a:t>
            </a:r>
          </a:p>
          <a:p>
            <a:pPr marL="1066373" lvl="1" indent="-457063" defTabSz="1218621">
              <a:buFontTx/>
              <a:buAutoNum type="arabicPeriod"/>
            </a:pPr>
            <a:r>
              <a:rPr lang="en-US" sz="2000" dirty="0">
                <a:solidFill>
                  <a:prstClr val="white"/>
                </a:solidFill>
                <a:latin typeface="Segoe UI"/>
              </a:rPr>
              <a:t>path == ./</a:t>
            </a:r>
            <a:r>
              <a:rPr lang="en-US" sz="2000" dirty="0" err="1">
                <a:solidFill>
                  <a:prstClr val="white"/>
                </a:solidFill>
                <a:latin typeface="Segoe UI"/>
              </a:rPr>
              <a:t>xs-security.json</a:t>
            </a:r>
            <a:endParaRPr lang="en-US" sz="2000" dirty="0">
              <a:solidFill>
                <a:prstClr val="white"/>
              </a:solidFill>
              <a:latin typeface="Segoe UI"/>
            </a:endParaRPr>
          </a:p>
          <a:p>
            <a:pPr marL="457063" indent="-457063" defTabSz="1218621">
              <a:buFontTx/>
              <a:buAutoNum type="arabicPeriod"/>
            </a:pPr>
            <a:r>
              <a:rPr lang="en-US" sz="2000" dirty="0">
                <a:solidFill>
                  <a:prstClr val="white"/>
                </a:solidFill>
                <a:latin typeface="Segoe UI"/>
              </a:rPr>
              <a:t>Add the dependency of this newly created </a:t>
            </a:r>
            <a:r>
              <a:rPr lang="en-US" sz="2000" dirty="0" err="1">
                <a:solidFill>
                  <a:prstClr val="white"/>
                </a:solidFill>
                <a:latin typeface="Segoe UI"/>
              </a:rPr>
              <a:t>xs-uaa</a:t>
            </a:r>
            <a:r>
              <a:rPr lang="en-US" sz="2000" dirty="0">
                <a:solidFill>
                  <a:prstClr val="white"/>
                </a:solidFill>
                <a:latin typeface="Segoe UI"/>
              </a:rPr>
              <a:t> service to our microservices in require section</a:t>
            </a:r>
          </a:p>
          <a:p>
            <a:pPr marL="457063" indent="-457063" defTabSz="1218621">
              <a:buFontTx/>
              <a:buAutoNum type="arabicPeriod"/>
            </a:pPr>
            <a:r>
              <a:rPr lang="en-US" sz="2000" dirty="0">
                <a:solidFill>
                  <a:prstClr val="white"/>
                </a:solidFill>
                <a:latin typeface="Segoe UI"/>
              </a:rPr>
              <a:t>Create the </a:t>
            </a:r>
            <a:r>
              <a:rPr lang="en-US" sz="2000" b="1" dirty="0" err="1">
                <a:solidFill>
                  <a:prstClr val="white"/>
                </a:solidFill>
                <a:latin typeface="Segoe UI"/>
              </a:rPr>
              <a:t>xs-security.json</a:t>
            </a:r>
            <a:r>
              <a:rPr lang="en-US" sz="2000" b="1" dirty="0">
                <a:solidFill>
                  <a:prstClr val="white"/>
                </a:solidFill>
                <a:latin typeface="Segoe UI"/>
              </a:rPr>
              <a:t> </a:t>
            </a:r>
            <a:r>
              <a:rPr lang="en-US" sz="2000" dirty="0">
                <a:solidFill>
                  <a:prstClr val="white"/>
                </a:solidFill>
                <a:latin typeface="Segoe UI"/>
              </a:rPr>
              <a:t>file from sap </a:t>
            </a:r>
            <a:r>
              <a:rPr lang="en-US" sz="2000" dirty="0" err="1">
                <a:solidFill>
                  <a:srgbClr val="0000FF"/>
                </a:solidFill>
                <a:latin typeface="Segoe UI"/>
                <a:hlinkClick r:id="rId3">
                  <a:extLst>
                    <a:ext uri="{A12FA001-AC4F-418D-AE19-62706E023703}">
                      <ahyp:hlinkClr xmlns:ahyp="http://schemas.microsoft.com/office/drawing/2018/hyperlinkcolor" val="tx"/>
                    </a:ext>
                  </a:extLst>
                </a:hlinkClick>
              </a:rPr>
              <a:t>btp</a:t>
            </a:r>
            <a:r>
              <a:rPr lang="en-US" sz="2000" dirty="0">
                <a:solidFill>
                  <a:prstClr val="white"/>
                </a:solidFill>
                <a:latin typeface="Segoe UI"/>
                <a:hlinkClick r:id="rId3">
                  <a:extLst>
                    <a:ext uri="{A12FA001-AC4F-418D-AE19-62706E023703}">
                      <ahyp:hlinkClr xmlns:ahyp="http://schemas.microsoft.com/office/drawing/2018/hyperlinkcolor" val="tx"/>
                    </a:ext>
                  </a:extLst>
                </a:hlinkClick>
              </a:rPr>
              <a:t> documentation </a:t>
            </a:r>
            <a:r>
              <a:rPr lang="en-US" sz="2000" dirty="0">
                <a:solidFill>
                  <a:prstClr val="white"/>
                </a:solidFill>
                <a:latin typeface="Segoe UI"/>
              </a:rPr>
              <a:t>and adapt file to have 2 roles – Viewer and the Admin role. The viewer role also have an attribute called bank name which will be for row level security.</a:t>
            </a:r>
          </a:p>
          <a:p>
            <a:pPr marL="457063" indent="-457063" defTabSz="1218621">
              <a:buFontTx/>
              <a:buAutoNum type="arabicPeriod"/>
            </a:pPr>
            <a:r>
              <a:rPr lang="en-US" sz="2000" dirty="0">
                <a:solidFill>
                  <a:prstClr val="white"/>
                </a:solidFill>
                <a:latin typeface="Segoe UI"/>
              </a:rPr>
              <a:t>Add 3 node modules which will help in security configuration for our app</a:t>
            </a:r>
          </a:p>
          <a:p>
            <a:pPr marL="609310" lvl="1" defTabSz="1218621"/>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passport </a:t>
            </a:r>
            <a:r>
              <a:rPr lang="en-US" sz="2000" b="1" dirty="0">
                <a:solidFill>
                  <a:prstClr val="white"/>
                </a:solidFill>
                <a:latin typeface="Segoe UI"/>
              </a:rPr>
              <a:t>; </a:t>
            </a:r>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@sap/xssec ; </a:t>
            </a:r>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@sap/xsenv</a:t>
            </a:r>
            <a:endParaRPr lang="en-IN" sz="2000" b="1" i="1" dirty="0">
              <a:solidFill>
                <a:prstClr val="white"/>
              </a:solidFill>
              <a:latin typeface="Segoe UI"/>
            </a:endParaRPr>
          </a:p>
          <a:p>
            <a:pPr defTabSz="1218621"/>
            <a:r>
              <a:rPr lang="en-IN" sz="2000" dirty="0">
                <a:solidFill>
                  <a:prstClr val="white"/>
                </a:solidFill>
                <a:latin typeface="Segoe UI"/>
              </a:rPr>
              <a:t>5.    We need to inform app router to contact </a:t>
            </a:r>
            <a:r>
              <a:rPr lang="en-IN" sz="2000" dirty="0" err="1">
                <a:solidFill>
                  <a:prstClr val="white"/>
                </a:solidFill>
                <a:latin typeface="Segoe UI"/>
              </a:rPr>
              <a:t>xsuaa</a:t>
            </a:r>
            <a:r>
              <a:rPr lang="en-IN" sz="2000" dirty="0">
                <a:solidFill>
                  <a:prstClr val="white"/>
                </a:solidFill>
                <a:latin typeface="Segoe UI"/>
              </a:rPr>
              <a:t> to mandate the use of JWT token. In </a:t>
            </a:r>
            <a:r>
              <a:rPr lang="en-IN" sz="2000" b="1" dirty="0" err="1">
                <a:solidFill>
                  <a:prstClr val="white"/>
                </a:solidFill>
                <a:latin typeface="Segoe UI"/>
              </a:rPr>
              <a:t>xs-app.json</a:t>
            </a:r>
            <a:r>
              <a:rPr lang="en-IN" sz="2000" b="1" dirty="0">
                <a:solidFill>
                  <a:prstClr val="white"/>
                </a:solidFill>
                <a:latin typeface="Segoe UI"/>
              </a:rPr>
              <a:t> </a:t>
            </a:r>
            <a:r>
              <a:rPr lang="en-IN" sz="2000" dirty="0">
                <a:solidFill>
                  <a:prstClr val="white"/>
                </a:solidFill>
                <a:latin typeface="Segoe UI"/>
              </a:rPr>
              <a:t>file</a:t>
            </a:r>
          </a:p>
          <a:p>
            <a:pPr defTabSz="1218621"/>
            <a:r>
              <a:rPr lang="en-IN" sz="2000" dirty="0">
                <a:solidFill>
                  <a:prstClr val="white"/>
                </a:solidFill>
                <a:latin typeface="Segoe UI"/>
              </a:rPr>
              <a:t>        Change </a:t>
            </a:r>
            <a:r>
              <a:rPr lang="en-IN" sz="2000" dirty="0" err="1">
                <a:solidFill>
                  <a:prstClr val="white"/>
                </a:solidFill>
                <a:latin typeface="Segoe UI"/>
              </a:rPr>
              <a:t>authenticationMethod</a:t>
            </a:r>
            <a:r>
              <a:rPr lang="en-IN" sz="2000" dirty="0">
                <a:solidFill>
                  <a:prstClr val="white"/>
                </a:solidFill>
                <a:latin typeface="Segoe UI"/>
              </a:rPr>
              <a:t> : route and add </a:t>
            </a:r>
            <a:r>
              <a:rPr lang="en-US" sz="1200" dirty="0">
                <a:solidFill>
                  <a:prstClr val="white"/>
                </a:solidFill>
                <a:latin typeface="Consolas" panose="020B0609020204030204" pitchFamily="49" charset="0"/>
              </a:rPr>
              <a:t>"</a:t>
            </a:r>
            <a:r>
              <a:rPr lang="en-US" sz="1200" dirty="0" err="1">
                <a:solidFill>
                  <a:prstClr val="white"/>
                </a:solidFill>
                <a:latin typeface="Consolas" panose="020B0609020204030204" pitchFamily="49" charset="0"/>
              </a:rPr>
              <a:t>authenticationType</a:t>
            </a:r>
            <a:r>
              <a:rPr lang="en-US" sz="1200" dirty="0">
                <a:solidFill>
                  <a:prstClr val="white"/>
                </a:solidFill>
                <a:latin typeface="Consolas" panose="020B0609020204030204" pitchFamily="49" charset="0"/>
              </a:rPr>
              <a:t>": "xsuaa"</a:t>
            </a:r>
          </a:p>
          <a:p>
            <a:pPr defTabSz="1218621"/>
            <a:r>
              <a:rPr lang="en-IN" sz="2000" dirty="0">
                <a:solidFill>
                  <a:prstClr val="white"/>
                </a:solidFill>
                <a:latin typeface="Segoe UI"/>
              </a:rPr>
              <a:t>6.    We need to secure our service resources to only allow authenticated user, hence we need to add an annotation </a:t>
            </a:r>
            <a:r>
              <a:rPr lang="en-US" sz="1200" dirty="0">
                <a:solidFill>
                  <a:prstClr val="white"/>
                </a:solidFill>
                <a:latin typeface="SFMono-Regular"/>
              </a:rPr>
              <a:t>requires: 'authenticated-user’</a:t>
            </a:r>
          </a:p>
          <a:p>
            <a:pPr marL="342797" indent="-342797" defTabSz="1218621">
              <a:buFontTx/>
              <a:buAutoNum type="arabicPeriod" startAt="7"/>
            </a:pPr>
            <a:r>
              <a:rPr lang="en-IN" sz="2000" dirty="0">
                <a:solidFill>
                  <a:prstClr val="white"/>
                </a:solidFill>
                <a:latin typeface="Segoe UI"/>
              </a:rPr>
              <a:t>We need to tell system that if we run app locally (development environment) in BAS tool, use mock strategy for testing security. After deployment to CF (production environment) we use JWT strategy.</a:t>
            </a:r>
          </a:p>
          <a:p>
            <a:pPr defTabSz="1218621"/>
            <a:endParaRPr lang="en-IN" sz="2000" dirty="0">
              <a:solidFill>
                <a:prstClr val="white"/>
              </a:solidFill>
              <a:latin typeface="Segoe UI"/>
            </a:endParaRPr>
          </a:p>
          <a:p>
            <a:pPr marL="609310" lvl="1" defTabSz="1218621"/>
            <a:endParaRPr lang="en-US" sz="2000" b="1" i="1" dirty="0">
              <a:solidFill>
                <a:prstClr val="white"/>
              </a:solidFill>
              <a:latin typeface="Segoe UI"/>
            </a:endParaRPr>
          </a:p>
        </p:txBody>
      </p:sp>
    </p:spTree>
    <p:extLst>
      <p:ext uri="{BB962C8B-B14F-4D97-AF65-F5344CB8AC3E}">
        <p14:creationId xmlns:p14="http://schemas.microsoft.com/office/powerpoint/2010/main" val="3573691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Security Profile</a:t>
            </a:r>
          </a:p>
        </p:txBody>
      </p:sp>
      <p:sp>
        <p:nvSpPr>
          <p:cNvPr id="3" name="TextBox 2">
            <a:extLst>
              <a:ext uri="{FF2B5EF4-FFF2-40B4-BE49-F238E27FC236}">
                <a16:creationId xmlns:a16="http://schemas.microsoft.com/office/drawing/2014/main" id="{93381835-184D-09B3-12F9-6ECC04D2CA21}"/>
              </a:ext>
            </a:extLst>
          </p:cNvPr>
          <p:cNvSpPr txBox="1"/>
          <p:nvPr/>
        </p:nvSpPr>
        <p:spPr>
          <a:xfrm>
            <a:off x="191294" y="802531"/>
            <a:ext cx="11806237" cy="2953886"/>
          </a:xfrm>
          <a:prstGeom prst="rect">
            <a:avLst/>
          </a:prstGeom>
          <a:noFill/>
        </p:spPr>
        <p:txBody>
          <a:bodyPr wrap="square" rtlCol="0">
            <a:spAutoFit/>
          </a:bodyPr>
          <a:lstStyle/>
          <a:p>
            <a:pPr marL="342797" indent="-342797" defTabSz="1218621">
              <a:buFontTx/>
              <a:buAutoNum type="arabicPeriod" startAt="7"/>
            </a:pPr>
            <a:r>
              <a:rPr lang="en-IN" sz="1999" dirty="0">
                <a:solidFill>
                  <a:prstClr val="white"/>
                </a:solidFill>
                <a:latin typeface="Segoe UI"/>
              </a:rPr>
              <a:t>Additionally we configure demo local users for testing purpose. Under cds </a:t>
            </a:r>
            <a:r>
              <a:rPr lang="en-IN" sz="1999" dirty="0">
                <a:solidFill>
                  <a:prstClr val="white"/>
                </a:solidFill>
                <a:latin typeface="Segoe UI"/>
                <a:sym typeface="Wingdings" panose="05000000000000000000" pitchFamily="2" charset="2"/>
              </a:rPr>
              <a:t> requires section inside </a:t>
            </a:r>
            <a:r>
              <a:rPr lang="en-IN" sz="1999" b="1" dirty="0" err="1">
                <a:solidFill>
                  <a:prstClr val="white"/>
                </a:solidFill>
                <a:latin typeface="Segoe UI"/>
                <a:sym typeface="Wingdings" panose="05000000000000000000" pitchFamily="2" charset="2"/>
              </a:rPr>
              <a:t>package.json</a:t>
            </a:r>
            <a:r>
              <a:rPr lang="en-IN" sz="1999" b="1" dirty="0">
                <a:solidFill>
                  <a:prstClr val="white"/>
                </a:solidFill>
                <a:latin typeface="Segoe UI"/>
                <a:sym typeface="Wingdings" panose="05000000000000000000" pitchFamily="2" charset="2"/>
              </a:rPr>
              <a:t> </a:t>
            </a:r>
            <a:r>
              <a:rPr lang="en-IN" sz="1999" dirty="0">
                <a:solidFill>
                  <a:prstClr val="white"/>
                </a:solidFill>
                <a:latin typeface="Segoe UI"/>
                <a:sym typeface="Wingdings" panose="05000000000000000000" pitchFamily="2" charset="2"/>
              </a:rPr>
              <a:t>file we add the strategy </a:t>
            </a:r>
          </a:p>
          <a:p>
            <a:pPr marL="1218621" lvl="2" defTabSz="1218621"/>
            <a:r>
              <a:rPr lang="en-US" sz="1050" dirty="0">
                <a:solidFill>
                  <a:prstClr val="white"/>
                </a:solidFill>
                <a:latin typeface="Consolas" panose="020B0609020204030204" pitchFamily="49" charset="0"/>
              </a:rPr>
              <a:t>"auth":{</a:t>
            </a:r>
          </a:p>
          <a:p>
            <a:pPr marL="1218621" lvl="2" defTabSz="1218621"/>
            <a:r>
              <a:rPr lang="en-US" sz="1050" dirty="0">
                <a:solidFill>
                  <a:prstClr val="white"/>
                </a:solidFill>
                <a:latin typeface="Consolas" panose="020B0609020204030204" pitchFamily="49" charset="0"/>
              </a:rPr>
              <a:t>        "[production]":{</a:t>
            </a:r>
          </a:p>
          <a:p>
            <a:pPr marL="1218621" lvl="2" defTabSz="1218621"/>
            <a:r>
              <a:rPr lang="en-US" sz="1050" dirty="0">
                <a:solidFill>
                  <a:prstClr val="white"/>
                </a:solidFill>
                <a:latin typeface="Consolas" panose="020B0609020204030204" pitchFamily="49" charset="0"/>
              </a:rPr>
              <a:t>          "strategy": "JWT"</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"[development]":{</a:t>
            </a:r>
          </a:p>
          <a:p>
            <a:pPr marL="1218621" lvl="2" defTabSz="1218621"/>
            <a:r>
              <a:rPr lang="en-US" sz="1050" dirty="0">
                <a:solidFill>
                  <a:prstClr val="white"/>
                </a:solidFill>
                <a:latin typeface="Consolas" panose="020B0609020204030204" pitchFamily="49" charset="0"/>
              </a:rPr>
              <a:t>          "strategy": "mock",</a:t>
            </a:r>
          </a:p>
          <a:p>
            <a:pPr marL="1218621" lvl="2" defTabSz="1218621"/>
            <a:r>
              <a:rPr lang="en-US" sz="1050" dirty="0">
                <a:solidFill>
                  <a:prstClr val="white"/>
                </a:solidFill>
                <a:latin typeface="Consolas" panose="020B0609020204030204" pitchFamily="49" charset="0"/>
              </a:rPr>
              <a:t>          "users":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endParaRPr lang="en-US" sz="1050" dirty="0">
              <a:solidFill>
                <a:prstClr val="white"/>
              </a:solidFill>
              <a:latin typeface="Consolas" panose="020B0609020204030204" pitchFamily="49" charset="0"/>
            </a:endParaRPr>
          </a:p>
          <a:p>
            <a:pPr defTabSz="1218621"/>
            <a:r>
              <a:rPr lang="en-US" sz="1999" dirty="0">
                <a:solidFill>
                  <a:prstClr val="white"/>
                </a:solidFill>
                <a:latin typeface="Segoe UI"/>
              </a:rPr>
              <a:t>8. Now we can test our app using </a:t>
            </a:r>
            <a:r>
              <a:rPr lang="en-US" sz="1999" b="1" dirty="0" err="1">
                <a:solidFill>
                  <a:prstClr val="white"/>
                </a:solidFill>
                <a:latin typeface="Segoe UI"/>
              </a:rPr>
              <a:t>cds</a:t>
            </a:r>
            <a:r>
              <a:rPr lang="en-US" sz="1999" b="1" dirty="0">
                <a:solidFill>
                  <a:prstClr val="white"/>
                </a:solidFill>
                <a:latin typeface="Segoe UI"/>
              </a:rPr>
              <a:t> watch --profile hybrid</a:t>
            </a:r>
          </a:p>
        </p:txBody>
      </p:sp>
    </p:spTree>
    <p:extLst>
      <p:ext uri="{BB962C8B-B14F-4D97-AF65-F5344CB8AC3E}">
        <p14:creationId xmlns:p14="http://schemas.microsoft.com/office/powerpoint/2010/main" val="350078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7260F50-7174-BD72-B7F9-C63C63369F2E}"/>
                  </a:ext>
                </a:extLst>
              </p14:cNvPr>
              <p14:cNvContentPartPr/>
              <p14:nvPr/>
            </p14:nvContentPartPr>
            <p14:xfrm>
              <a:off x="309600" y="814320"/>
              <a:ext cx="11455920" cy="5832360"/>
            </p14:xfrm>
          </p:contentPart>
        </mc:Choice>
        <mc:Fallback>
          <p:pic>
            <p:nvPicPr>
              <p:cNvPr id="3" name="Ink 2">
                <a:extLst>
                  <a:ext uri="{FF2B5EF4-FFF2-40B4-BE49-F238E27FC236}">
                    <a16:creationId xmlns:a16="http://schemas.microsoft.com/office/drawing/2014/main" id="{17260F50-7174-BD72-B7F9-C63C63369F2E}"/>
                  </a:ext>
                </a:extLst>
              </p:cNvPr>
              <p:cNvPicPr/>
              <p:nvPr/>
            </p:nvPicPr>
            <p:blipFill>
              <a:blip r:embed="rId4"/>
              <a:stretch>
                <a:fillRect/>
              </a:stretch>
            </p:blipFill>
            <p:spPr>
              <a:xfrm>
                <a:off x="300240" y="804960"/>
                <a:ext cx="11474640" cy="5851080"/>
              </a:xfrm>
              <a:prstGeom prst="rect">
                <a:avLst/>
              </a:prstGeom>
            </p:spPr>
          </p:pic>
        </mc:Fallback>
      </mc:AlternateContent>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9201</TotalTime>
  <Words>5175</Words>
  <Application>Microsoft Office PowerPoint</Application>
  <PresentationFormat>Custom</PresentationFormat>
  <Paragraphs>553</Paragraphs>
  <Slides>62</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62</vt:i4>
      </vt:variant>
    </vt:vector>
  </HeadingPairs>
  <TitlesOfParts>
    <vt:vector size="78" baseType="lpstr">
      <vt:lpstr>72</vt:lpstr>
      <vt:lpstr>72-Bold</vt:lpstr>
      <vt:lpstr>72-Regular</vt:lpstr>
      <vt:lpstr>Amasis MT Pro Black</vt:lpstr>
      <vt:lpstr>Arial</vt:lpstr>
      <vt:lpstr>Arial Black</vt:lpstr>
      <vt:lpstr>Arial-ItalicMT</vt:lpstr>
      <vt:lpstr>BentonSansRegular</vt:lpstr>
      <vt:lpstr>Calibri</vt:lpstr>
      <vt:lpstr>Consolas</vt:lpstr>
      <vt:lpstr>Cooper Black</vt:lpstr>
      <vt:lpstr>Segoe UI</vt:lpstr>
      <vt:lpstr>Segoe UI Black</vt:lpstr>
      <vt:lpstr>Segoe UI Light</vt:lpstr>
      <vt:lpstr>SFMono-Regular</vt:lpstr>
      <vt:lpstr>Office Theme</vt:lpstr>
      <vt:lpstr>SAP BTP CLD200 Overview</vt:lpstr>
      <vt:lpstr>PowerPoint Presentation</vt:lpstr>
      <vt:lpstr>PowerPoint Presentation</vt:lpstr>
      <vt:lpstr>On-premise v/s Cloud Systems</vt:lpstr>
      <vt:lpstr>What is SAP CLOUD FOUNDRY?</vt:lpstr>
      <vt:lpstr>SAP Cloud Foundry Architecture</vt:lpstr>
      <vt:lpstr>SAP BTP Architecture</vt:lpstr>
      <vt:lpstr>Org Structure BTP CF</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Business Application Studio</vt:lpstr>
      <vt:lpstr>Dev Space in BAS</vt:lpstr>
      <vt:lpstr>Micro Service Architecture</vt:lpstr>
      <vt:lpstr>Advantage of Microservices</vt:lpstr>
      <vt:lpstr>Monolithic VS Microservice (Ex: Uber)</vt:lpstr>
      <vt:lpstr>PowerPoint Presentation</vt:lpstr>
      <vt:lpstr>CAPM Introduction</vt:lpstr>
      <vt:lpstr>PowerPoint Presentation</vt:lpstr>
      <vt:lpstr>PowerPoint Presentation</vt:lpstr>
      <vt:lpstr>Challenges of building DB</vt:lpstr>
      <vt:lpstr>CDS – Core Data and Services </vt:lpstr>
      <vt:lpstr>Solution – use CAP framework</vt:lpstr>
      <vt:lpstr>Hands on: Modules for using CAP</vt:lpstr>
      <vt:lpstr>DB Design</vt:lpstr>
      <vt:lpstr>Association v/s Composition</vt:lpstr>
      <vt:lpstr>Generic Handlers in CAP</vt:lpstr>
      <vt:lpstr>Lunch Break</vt:lpstr>
      <vt:lpstr>SAP Fiori elements boosts SAP Fiori development efficiency</vt:lpstr>
      <vt:lpstr>SAP Fiori elements provides enterprise-ready apps out of the box</vt:lpstr>
      <vt:lpstr>SAP Fiori elements application architecture provides flexibility</vt:lpstr>
      <vt:lpstr>SAP Fiori elements prioritizes efficiency over flexibility </vt:lpstr>
      <vt:lpstr>Hands on : Fiori App</vt:lpstr>
      <vt:lpstr>Draft Functionality</vt:lpstr>
      <vt:lpstr>Introduction to HANA Cloud</vt:lpstr>
      <vt:lpstr>What is Schema in HANA</vt:lpstr>
      <vt:lpstr>HDI Container</vt:lpstr>
      <vt:lpstr>Hands on - Create HANA Cloud Instance</vt:lpstr>
      <vt:lpstr>Hands on – HANA Cloud Integration</vt:lpstr>
      <vt:lpstr>PowerPoint Presentation</vt:lpstr>
      <vt:lpstr>Authentication v/s Authorization</vt:lpstr>
      <vt:lpstr>IDP – Identity Provider</vt:lpstr>
      <vt:lpstr>How it works behind scenes</vt:lpstr>
      <vt:lpstr>Hands-on Add Security and Test Microservice</vt:lpstr>
      <vt:lpstr>Testing the Microservice from postman</vt:lpstr>
      <vt:lpstr>Challenges in Current Approach</vt:lpstr>
      <vt:lpstr>Introduction to App Router</vt:lpstr>
      <vt:lpstr>PowerPoint Presentation</vt:lpstr>
      <vt:lpstr>Real World Example</vt:lpstr>
      <vt:lpstr>Hands on: App Router</vt:lpstr>
      <vt:lpstr>Hands on : Deploy Application to BTP</vt:lpstr>
      <vt:lpstr>Adapt MTA.yml for UI deployment</vt:lpstr>
      <vt:lpstr>Hands on – Adding Security</vt:lpstr>
      <vt:lpstr>Security Profile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168</cp:revision>
  <dcterms:created xsi:type="dcterms:W3CDTF">2013-09-12T13:05:01Z</dcterms:created>
  <dcterms:modified xsi:type="dcterms:W3CDTF">2023-12-14T11:20:04Z</dcterms:modified>
</cp:coreProperties>
</file>